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3C4D8-2BCC-46BA-A7D0-759D5D89A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D113C0-4DC6-4201-869B-BC8602F1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A07FF-3523-4395-B3EC-554F476A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2FC2A-D585-435E-B342-0F85254E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9EA79-730B-4606-A220-3AD48C10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23D94-61A0-4E0B-96DF-8525BF07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56D53-AB75-4B6F-B474-7E50F16C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FA0D0-8696-45AD-98C1-BC8EEDEB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D247EC-D6B7-4B25-A274-8EA241FB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6B8D2-7DEC-47DF-B45B-0CC8E57C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5DDD1-A5EA-4831-B2DA-A2D4E9072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28174F-E016-4386-8BC1-16B6DFCC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D81FA-4A7A-460D-B8D0-32A151AC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9BFE2-D211-4DA9-843D-176EB28B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9FD90-E554-4B8F-955A-B09758FD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32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0E845-CE08-4BD7-B70B-108EF1D8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88430-D7D4-4829-B350-770F5ACF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4C234-AEA9-4A68-AFE6-F9697C8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4CFCD-6895-4D83-A4C2-FCA68F74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3AE63-27FB-4BA4-B918-8B19F923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76CBD-2CAE-44A2-9173-7FF0896E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F7B9B1-E9AE-4E30-A16B-8CAE9C4D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E9CE9-0833-4A3B-8EC5-2F02E59E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7F4F0-ED39-4C56-A52E-407A7A7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25054-9149-43E0-AEE4-89E9320D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37B49-F01F-4FBB-B5EF-56C3DB37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16A8B-3904-48DE-8ED7-C0CBFA6C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A24CD5-313E-496F-A5C2-EBF3E0E53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4869EC-1FEA-4380-BF9D-78D4F31F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E977F0-4AE8-4C17-BB32-5F5707EE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B56E8C-32D3-4106-BBBB-9789A861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8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15E5B-DDE9-4160-B82B-6C637E25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40D45E-1E1F-44A8-9B95-22D328E1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B42B0E-C902-4D02-ABFD-A5F853180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D9958D-4A1A-4568-9D5C-6E41FB20E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AAED08-08B6-4596-A106-1F62EA13E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BB0B9C-3074-4B9F-B84D-A7023181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D9BB24-12BD-4DFE-A415-DFC4593D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6E2624-DE33-499E-8AD1-F11E2122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4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24E00-2D90-4D5F-B637-81313FE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13FCE2-0536-421E-8D5E-F305CEF4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A5ABEC-5ACA-4973-944A-73A7E4A9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79E09F-9086-43F6-B8A7-8F43B12A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7E4770-99BC-48B5-B704-6C232319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E8E485-DE2E-4752-AD2F-6F9BDBCD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FBD90E-81C0-4D31-9B91-77AA38E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EDDD5-5807-43BD-864D-25AC2C5B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5CCE9-1D92-476F-AF7B-9130FAD2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B4AD15-AB08-4EBD-B3D4-CE7E6219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4309E9-8BF4-4C80-8ECB-C10D4B35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FADA35-909E-44A5-95E3-7B1A542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880F58-C932-45E5-BB7A-CB05CD3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5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5DAF5-38DD-4377-BCB6-E483E6E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6E474C-BC00-45E4-9C7D-89D0BEB74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34800D-FBD4-4EDB-B745-A3DAA6B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15FDD6-D04C-4313-BA83-1567D317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855CBF-BDCA-428A-8470-BB672930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79252-CB4B-49A7-A69F-31E3183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71506A-45D5-434C-8A2F-5E3055BB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E0F1E-5170-41F7-AC18-3E384B95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EB9EC7-AB5A-4558-9A45-25C6DC081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2272-1D00-4C7E-A900-EE3042194420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F3466-D239-4EB6-98D6-8D16498BF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6B8C4-2F11-4C99-8D4A-88E4A8016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1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61398-2ABC-415C-BB71-877ED9EF1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06437"/>
          </a:xfrm>
        </p:spPr>
        <p:txBody>
          <a:bodyPr anchor="t"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2021/7/28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</a:p>
        </p:txBody>
      </p:sp>
    </p:spTree>
    <p:extLst>
      <p:ext uri="{BB962C8B-B14F-4D97-AF65-F5344CB8AC3E}">
        <p14:creationId xmlns:p14="http://schemas.microsoft.com/office/powerpoint/2010/main" val="328218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2021/7/28開會紀錄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2021/7/28開會紀錄</dc:title>
  <dc:creator>傅家銘</dc:creator>
  <cp:lastModifiedBy>傅家銘</cp:lastModifiedBy>
  <cp:revision>2</cp:revision>
  <dcterms:created xsi:type="dcterms:W3CDTF">2021-07-29T16:05:48Z</dcterms:created>
  <dcterms:modified xsi:type="dcterms:W3CDTF">2021-07-29T16:28:34Z</dcterms:modified>
</cp:coreProperties>
</file>