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641B8-199C-42E4-A92D-49F07B6C0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56DEA8-018A-4E0C-887B-FFF27B43E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EEAFF-CD47-42CA-81EF-BFAF8610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26DF-C95E-4C55-BAFC-B6C726E3C39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4D096C-C07F-4AAF-8F23-4CE2D1CA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C76B60-2E2B-4009-892B-ACBAC64E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289-5BE0-445C-81ED-581F931A3F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53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0D036-576E-4F81-88F0-DDE32243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97F6EC-3BF5-48EB-924F-E96B58586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9542D7-98CE-4AB6-9959-80EE57DF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26DF-C95E-4C55-BAFC-B6C726E3C39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0397BD-1AF0-4D1C-AE1B-33382999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AEA206-8D2A-4589-8DC7-D04F9C6C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289-5BE0-445C-81ED-581F931A3F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63DED0E-716B-4B92-8D8C-3C0F390F2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A074BA-0486-4398-9918-04FC0C551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85750-92CD-4663-97FA-B00F921D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26DF-C95E-4C55-BAFC-B6C726E3C39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47EA50-C1EE-4EFC-81AE-460897A7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67306E-C046-41E9-BB46-4BA0F39E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289-5BE0-445C-81ED-581F931A3F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4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EF32A-0632-44C2-AC10-744CD214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9EF2C1-0931-484B-A3A4-805E1D6D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EE45A8-21DD-4F5F-80E3-38F707C2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26DF-C95E-4C55-BAFC-B6C726E3C39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2F93A4-4238-4DF4-9612-7E720D36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BE77E0-7E19-450B-AC09-2D27DED7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289-5BE0-445C-81ED-581F931A3F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34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9ACB6-01C9-4E96-A1F1-547D4598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C60053-3794-468B-BD66-8C735A838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85ACF-BFEC-4ECF-82A8-94C5D612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26DF-C95E-4C55-BAFC-B6C726E3C39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458B01-02D6-4F16-9FED-3D0C6D3B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9DE02D-0F0A-4D94-84AA-74104309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289-5BE0-445C-81ED-581F931A3F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33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B3F6F-31E2-48C5-A464-648D508C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846966-96A1-41FE-96CA-D38128380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4C4A33-90DF-480A-9589-4BBE3AD90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6D88BF-2EF1-41CF-93FC-4DF8CEB1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26DF-C95E-4C55-BAFC-B6C726E3C39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B17770-083C-45E4-B034-C3130C8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A4C7A2-8F38-43D9-BF08-145D615D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289-5BE0-445C-81ED-581F931A3F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8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AB48B-9D52-4908-8AFE-BE6E8D67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7A0B2D-8628-4A5A-A016-2C66C660A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4CFEC2-D730-48FD-91FC-EC78B809A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96CF47-A325-4737-8EDA-C6D4DBC13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D96FF-16B0-4E51-B55C-78312D8AA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455B4A-9619-4BF3-87E4-E14C1DA9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26DF-C95E-4C55-BAFC-B6C726E3C39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FCEC4A4-EA9E-4C5A-922D-C8F61C06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26BB983-DC07-44C0-BC36-7773BBD3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289-5BE0-445C-81ED-581F931A3F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7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D75D8-6BF9-496B-96B9-9C9892F4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539481-ACEF-4764-BA27-280E2F1A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26DF-C95E-4C55-BAFC-B6C726E3C39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4C6136-D7E8-441B-8275-E92C112D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7B28E0-A463-423B-8645-63A6EE2D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289-5BE0-445C-81ED-581F931A3F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7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0C4BBE-E498-4B8F-A272-F72C0048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26DF-C95E-4C55-BAFC-B6C726E3C39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AA49CC7-12CF-42F8-8836-2A199A47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8C3124-DA82-412A-9E83-8772CFCA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289-5BE0-445C-81ED-581F931A3F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43A30-86F7-476A-8D96-678665B4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4462C-6F85-496F-B52C-29CCE9EE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8C71E5-A0A2-424A-9304-516740B27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C7C9AE-DE16-493C-85EC-E3A2DD45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26DF-C95E-4C55-BAFC-B6C726E3C39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AD9FF0-F5A1-4EB1-AB95-AC15AB50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7F8099-6C96-4B6A-9D83-A3E02DB8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289-5BE0-445C-81ED-581F931A3F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7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C44E5-22EE-4F07-ABD6-8BBB3BAE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A584FE2-4ADB-4232-8ADF-3972C941A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1342FF-3008-4647-840A-21A7F0592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465E89-8462-46AC-B01D-83EE2D89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26DF-C95E-4C55-BAFC-B6C726E3C39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F9575D-02F0-42AE-BD90-F05F7A8F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3D0E36-DF7E-4C0A-9552-55EDDF75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289-5BE0-445C-81ED-581F931A3F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58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9552FFC-1CB3-43A7-B670-9D2F065B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E38484-100A-4FAB-9A61-494473CC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52F365-2EE6-42CA-9ECE-2B76A2BCF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626DF-C95E-4C55-BAFC-B6C726E3C397}" type="datetimeFigureOut">
              <a:rPr lang="zh-TW" altLang="en-US" smtClean="0"/>
              <a:t>2021/8/18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B8C47B-3195-4004-B93C-1E32B5BF7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1968FC-398C-4C35-AFC8-58161F979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B289-5BE0-445C-81ED-581F931A3F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8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0C33C-F89B-4718-87A0-C7E6AE8C9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971"/>
            <a:ext cx="9144000" cy="613131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20210811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開會紀錄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883003-7AE5-4A5D-B45C-A269DB0A5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7563" y="1278716"/>
            <a:ext cx="9196873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zh-TW" altLang="en-US" dirty="0"/>
              <a:t>修改企畫書及系統報告書</a:t>
            </a:r>
            <a:endParaRPr lang="en-US" altLang="zh-TW" dirty="0"/>
          </a:p>
          <a:p>
            <a:pPr marL="457200" indent="-457200" algn="l">
              <a:buAutoNum type="arabicPeriod"/>
            </a:pPr>
            <a:r>
              <a:rPr lang="zh-TW" altLang="en-US" dirty="0"/>
              <a:t>在時間內上傳檔案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DE668ED3-3392-4F42-BA4D-4391A003F88A}"/>
              </a:ext>
            </a:extLst>
          </p:cNvPr>
          <p:cNvSpPr txBox="1">
            <a:spLocks/>
          </p:cNvSpPr>
          <p:nvPr/>
        </p:nvSpPr>
        <p:spPr>
          <a:xfrm>
            <a:off x="1497562" y="3923523"/>
            <a:ext cx="91968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TW" altLang="en-US" dirty="0"/>
              <a:t>下周內容</a:t>
            </a:r>
            <a:r>
              <a:rPr lang="en-US" altLang="zh-TW" dirty="0"/>
              <a:t>:</a:t>
            </a:r>
            <a:r>
              <a:rPr lang="zh-TW" altLang="en-US" dirty="0"/>
              <a:t>繼續進行專題設計</a:t>
            </a:r>
          </a:p>
        </p:txBody>
      </p:sp>
    </p:spTree>
    <p:extLst>
      <p:ext uri="{BB962C8B-B14F-4D97-AF65-F5344CB8AC3E}">
        <p14:creationId xmlns:p14="http://schemas.microsoft.com/office/powerpoint/2010/main" val="52949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20210811開會紀錄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20210811開會紀錄</dc:title>
  <dc:creator>傅家銘</dc:creator>
  <cp:lastModifiedBy>傅家銘</cp:lastModifiedBy>
  <cp:revision>1</cp:revision>
  <dcterms:created xsi:type="dcterms:W3CDTF">2021-08-18T11:41:27Z</dcterms:created>
  <dcterms:modified xsi:type="dcterms:W3CDTF">2021-08-18T11:43:57Z</dcterms:modified>
</cp:coreProperties>
</file>