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DFEE8-EDFD-46ED-A8F2-43AEC5797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190595-14A5-4EBE-9D28-0BD672D0C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AD28EA-1036-4C10-AD97-11AEF6B3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8932-F2A4-42FD-BAB7-96E18733180B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A09DB7-A6F7-4168-9C12-01ED7B9B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BB3F64-A2C4-4817-8284-C9B86A85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3354-C58E-40F8-82B9-F13E1011C9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7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57A86-E981-472E-95B1-3B4386B2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E0A6F1-8FA2-4EB6-AF5D-07C1FD6C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721205-DA2C-45D4-863C-CB10B03A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8932-F2A4-42FD-BAB7-96E18733180B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47E193-3388-497C-9B3E-4CF38365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AE21D7-A971-45B0-8A22-DD5DD794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3354-C58E-40F8-82B9-F13E1011C9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43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7F185A-48E5-46FF-90E4-635044607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8E5769-8CED-4881-A68B-B4C1F076B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BE631-5380-4B3E-8063-24DCA921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8932-F2A4-42FD-BAB7-96E18733180B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B2F243-26B5-49E5-9398-193207A0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C4D43C-4FB0-409B-BC6C-49D08C20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3354-C58E-40F8-82B9-F13E1011C9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7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FD46D-3417-4D06-B430-DA358FC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CBB7C-4646-4DBD-8BF1-E45AA823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8E5C07-7DBA-4359-BB35-7836B770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8932-F2A4-42FD-BAB7-96E18733180B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0A945-BDAB-4DB9-80F5-264D9DA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3A3EDE-9D38-45DE-9933-FF3D12EA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3354-C58E-40F8-82B9-F13E1011C9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4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5C62-70FD-4A7E-92C5-AD18FF32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C37516-2CBC-419D-BC3E-0DE230D6D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184B1F-0D21-4A19-B252-62BD5CC3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8932-F2A4-42FD-BAB7-96E18733180B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0F33B-0CF2-4308-B072-BF389C6F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3E3D13-B5CA-4E11-956A-1C596138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3354-C58E-40F8-82B9-F13E1011C9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41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1744D-0D75-41E6-8728-A2E41CFD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C4E8-8111-4C8A-B338-CEB8E92D8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2D9DB0-E9D3-4305-9DAA-A8474FF9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B2FF4F-BBAD-4123-9D5E-FDC5A5AA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8932-F2A4-42FD-BAB7-96E18733180B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E70C2D-05A1-433D-BBBD-11D0BA1E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C5606E-0418-4824-90BE-1CF6BC38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3354-C58E-40F8-82B9-F13E1011C9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61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54ECB-9146-42F5-90AE-4879390E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0816E7-0D7C-401C-B0AB-0CE73373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034B6-AEBA-414B-978B-A5BD1AE61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8CEC02-FB13-4E65-AD0E-B6B5B61A7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B6203C-9CB8-4E2E-9FCB-3149A477F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0E38C1-43BD-4FBC-AD1E-028CA7A1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8932-F2A4-42FD-BAB7-96E18733180B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81FBA81-9CE3-4CC1-94B0-8C3EFC56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53D645-3B40-48D7-8DBA-79E462C2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3354-C58E-40F8-82B9-F13E1011C9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9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614D4-A921-4A51-ACC9-2DA273EE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948D95-8526-46D5-8359-F6D90199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8932-F2A4-42FD-BAB7-96E18733180B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496BB0-6E25-4E1D-A3A0-A9E8A584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420D8E-FE14-4494-878F-BB13DB4D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3354-C58E-40F8-82B9-F13E1011C9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04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05AD7-6F93-4807-93CE-B0073A5F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8932-F2A4-42FD-BAB7-96E18733180B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9CE753-B4BC-43D8-A971-9AD3F94B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0A0EE1-3490-4D48-883A-64FCED3F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3354-C58E-40F8-82B9-F13E1011C9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89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43ECD-57DC-4F9C-8394-A441993C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0B8C02-319E-44B8-A29F-A09E78B8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8B3A4B-22EC-4D8C-B42F-FC06C9303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9075C3-2CD3-44EF-A451-A556D824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8932-F2A4-42FD-BAB7-96E18733180B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AE292F-A8A4-4ADA-AF7E-F3C2D313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7E49B2-A35B-47B0-A1D5-0EC9FBC1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3354-C58E-40F8-82B9-F13E1011C9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75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3C080-E8C3-4021-91EE-226723C3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85BCC6-B5A6-4A75-BE7B-D061DB50F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C1C84A-B54B-4BB0-8C52-9DAAB976B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82A055-2082-40D4-BF05-FDCD5207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8932-F2A4-42FD-BAB7-96E18733180B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CF5E40-6B09-4DC7-A091-7F0F249B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A8E5C8-CE5E-4F5F-BE83-47634A63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D3354-C58E-40F8-82B9-F13E1011C9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31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DB6552-14BC-48C7-BF51-6976E994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20EB3B-96B0-4AFC-BB13-FDDD18E1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C51F4E-6CEA-4738-8DDE-F718FD7FE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E8932-F2A4-42FD-BAB7-96E18733180B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D9F43B-A936-4139-8D52-5AF92AD18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9649CC-4079-47AF-A041-F024F8C48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D3354-C58E-40F8-82B9-F13E1011C9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2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E1997-A220-4C31-9EFC-BAC34F6E0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460"/>
            <a:ext cx="9144000" cy="1059134"/>
          </a:xfrm>
        </p:spPr>
        <p:txBody>
          <a:bodyPr/>
          <a:lstStyle/>
          <a:p>
            <a:r>
              <a:rPr lang="en-US" altLang="zh-TW" dirty="0"/>
              <a:t>20210826</a:t>
            </a:r>
            <a:r>
              <a:rPr lang="zh-TW" altLang="en-US" dirty="0"/>
              <a:t>開會紀錄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C837D6-3578-45D3-B2AC-076C13451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034" y="1162594"/>
            <a:ext cx="4968240" cy="5068388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針對目前進度進行討論及分析</a:t>
            </a:r>
            <a:endParaRPr lang="en-US" altLang="zh-TW" dirty="0"/>
          </a:p>
          <a:p>
            <a:pPr marL="457200" indent="-457200" algn="l">
              <a:buAutoNum type="arabicPeriod"/>
            </a:pPr>
            <a:r>
              <a:rPr lang="en-US" altLang="zh-TW" dirty="0" err="1"/>
              <a:t>LineBot</a:t>
            </a:r>
            <a:r>
              <a:rPr lang="en-US" altLang="zh-TW" dirty="0"/>
              <a:t> </a:t>
            </a:r>
            <a:r>
              <a:rPr lang="zh-TW" altLang="en-US" dirty="0"/>
              <a:t>機器人</a:t>
            </a:r>
            <a:endParaRPr lang="en-US" altLang="zh-TW" dirty="0"/>
          </a:p>
          <a:p>
            <a:pPr marL="457200" indent="-457200" algn="l">
              <a:buAutoNum type="arabicPeriod"/>
            </a:pPr>
            <a:r>
              <a:rPr lang="zh-TW" altLang="en-US" dirty="0"/>
              <a:t>繪圖系統</a:t>
            </a:r>
            <a:endParaRPr lang="en-US" altLang="zh-TW" dirty="0"/>
          </a:p>
          <a:p>
            <a:pPr marL="457200" indent="-457200" algn="l">
              <a:buAutoNum type="arabicPeriod"/>
            </a:pPr>
            <a:r>
              <a:rPr lang="zh-TW" altLang="en-US" dirty="0"/>
              <a:t>資料庫串接</a:t>
            </a:r>
            <a:endParaRPr lang="en-US" altLang="zh-TW" dirty="0"/>
          </a:p>
          <a:p>
            <a:pPr marL="457200" indent="-457200" algn="l">
              <a:buAutoNum type="arabicPeriod"/>
            </a:pPr>
            <a:r>
              <a:rPr lang="zh-TW" altLang="en-US" dirty="0"/>
              <a:t>機器學習</a:t>
            </a:r>
            <a:endParaRPr lang="en-US" altLang="zh-TW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55E9959C-B706-4CF6-AD7E-AC2BDACCBD1E}"/>
              </a:ext>
            </a:extLst>
          </p:cNvPr>
          <p:cNvSpPr txBox="1">
            <a:spLocks/>
          </p:cNvSpPr>
          <p:nvPr/>
        </p:nvSpPr>
        <p:spPr>
          <a:xfrm>
            <a:off x="6492239" y="1162593"/>
            <a:ext cx="5381897" cy="506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/>
              <a:t>對於進度的部分進行檢討</a:t>
            </a:r>
            <a:endParaRPr lang="en-US" altLang="zh-TW" dirty="0"/>
          </a:p>
          <a:p>
            <a:pPr marL="457200" indent="-457200" algn="l">
              <a:buAutoNum type="arabicPeriod"/>
            </a:pPr>
            <a:r>
              <a:rPr lang="zh-TW" altLang="en-US" dirty="0"/>
              <a:t>對於</a:t>
            </a:r>
            <a:r>
              <a:rPr lang="en-US" altLang="zh-TW" dirty="0"/>
              <a:t>Line Bot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914400" lvl="1" indent="-457200" algn="l">
              <a:buAutoNum type="arabicPeriod"/>
            </a:pPr>
            <a:r>
              <a:rPr lang="zh-TW" altLang="en-US" dirty="0"/>
              <a:t>不用過於想太難先試成功在想下一步</a:t>
            </a:r>
            <a:endParaRPr lang="en-US" altLang="zh-TW" dirty="0"/>
          </a:p>
          <a:p>
            <a:pPr marL="914400" lvl="1" indent="-457200" algn="l">
              <a:buAutoNum type="arabicPeriod"/>
            </a:pPr>
            <a:r>
              <a:rPr lang="zh-TW" altLang="en-US" dirty="0"/>
              <a:t>對於財報、股價可以先以現有資源進行回傳</a:t>
            </a:r>
            <a:endParaRPr lang="en-US" altLang="zh-TW" dirty="0"/>
          </a:p>
          <a:p>
            <a:pPr marL="914400" lvl="1" indent="-457200" algn="l">
              <a:buAutoNum type="arabicPeriod"/>
            </a:pPr>
            <a:r>
              <a:rPr lang="zh-TW" altLang="en-US" dirty="0"/>
              <a:t>先利用固定格式去進行分析並回傳值</a:t>
            </a:r>
            <a:endParaRPr lang="en-US" altLang="zh-TW" dirty="0"/>
          </a:p>
          <a:p>
            <a:pPr marL="457200" indent="-457200" algn="l">
              <a:buAutoNum type="arabicPeriod"/>
            </a:pPr>
            <a:r>
              <a:rPr lang="zh-TW" altLang="en-US" dirty="0"/>
              <a:t>對於</a:t>
            </a:r>
            <a:r>
              <a:rPr lang="en-US" altLang="zh-TW" dirty="0"/>
              <a:t>D3.js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914400" lvl="1" indent="-457200" algn="l">
              <a:buAutoNum type="arabicPeriod"/>
            </a:pPr>
            <a:r>
              <a:rPr lang="zh-TW" altLang="en-US" dirty="0"/>
              <a:t>慢慢要開始針對</a:t>
            </a:r>
            <a:r>
              <a:rPr lang="en-US" altLang="zh-TW" dirty="0"/>
              <a:t>Flask</a:t>
            </a:r>
            <a:r>
              <a:rPr lang="zh-TW" altLang="en-US" dirty="0"/>
              <a:t>進行資料的串結</a:t>
            </a:r>
            <a:endParaRPr lang="en-US" altLang="zh-TW" dirty="0"/>
          </a:p>
          <a:p>
            <a:pPr marL="914400" lvl="1" indent="-457200" algn="l">
              <a:buAutoNum type="arabicPeriod"/>
            </a:pPr>
            <a:r>
              <a:rPr lang="zh-TW" altLang="en-US" dirty="0"/>
              <a:t>建立出</a:t>
            </a:r>
            <a:r>
              <a:rPr lang="en-US" altLang="zh-TW" dirty="0"/>
              <a:t>K</a:t>
            </a:r>
            <a:r>
              <a:rPr lang="zh-TW" altLang="en-US" dirty="0"/>
              <a:t>線圖展示</a:t>
            </a:r>
            <a:endParaRPr lang="en-US" altLang="zh-TW" dirty="0"/>
          </a:p>
          <a:p>
            <a:pPr marL="457200" indent="-457200" algn="l">
              <a:buAutoNum type="arabicPeriod"/>
            </a:pPr>
            <a:r>
              <a:rPr lang="zh-TW" altLang="en-US" dirty="0"/>
              <a:t>對於資料庫的部分</a:t>
            </a:r>
            <a:endParaRPr lang="en-US" altLang="zh-TW" dirty="0"/>
          </a:p>
          <a:p>
            <a:pPr marL="914400" lvl="1" indent="-457200" algn="l"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Python</a:t>
            </a:r>
            <a:r>
              <a:rPr lang="zh-TW" altLang="en-US" dirty="0"/>
              <a:t>與資料庫之間的串結</a:t>
            </a:r>
            <a:endParaRPr lang="en-US" altLang="zh-TW" dirty="0"/>
          </a:p>
          <a:p>
            <a:pPr marL="457200" indent="-457200" algn="l">
              <a:buAutoNum type="arabicPeriod"/>
            </a:pPr>
            <a:r>
              <a:rPr lang="zh-TW" altLang="en-US" dirty="0"/>
              <a:t>機器學習</a:t>
            </a:r>
            <a:endParaRPr lang="en-US" altLang="zh-TW" dirty="0"/>
          </a:p>
          <a:p>
            <a:pPr marL="914400" lvl="1" indent="-457200" algn="l">
              <a:buAutoNum type="arabicPeriod"/>
            </a:pPr>
            <a:r>
              <a:rPr lang="zh-TW" altLang="en-US"/>
              <a:t>依照進度去進行</a:t>
            </a:r>
            <a:endParaRPr lang="en-US" altLang="zh-TW" dirty="0"/>
          </a:p>
          <a:p>
            <a:pPr marL="457200" indent="-457200" algn="l">
              <a:buAutoNum type="arabicPeriod"/>
            </a:pPr>
            <a:endParaRPr lang="en-US" altLang="zh-TW" dirty="0"/>
          </a:p>
          <a:p>
            <a:pPr lvl="1" algn="l"/>
            <a:endParaRPr lang="en-US" altLang="zh-TW" dirty="0"/>
          </a:p>
          <a:p>
            <a:pPr marL="914400" lvl="1" indent="-457200" algn="l"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257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103</Words>
  <Application>Microsoft Office PowerPoint</Application>
  <PresentationFormat>寬螢幕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20210826開會紀錄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20210826開會紀錄</dc:title>
  <dc:creator>傅家銘</dc:creator>
  <cp:lastModifiedBy>傅家銘</cp:lastModifiedBy>
  <cp:revision>2</cp:revision>
  <dcterms:created xsi:type="dcterms:W3CDTF">2021-08-31T15:27:48Z</dcterms:created>
  <dcterms:modified xsi:type="dcterms:W3CDTF">2021-08-31T15:46:11Z</dcterms:modified>
</cp:coreProperties>
</file>