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y="5143500" cx="9144000"/>
  <p:notesSz cx="6858000" cy="9144000"/>
  <p:embeddedFontLst>
    <p:embeddedFont>
      <p:font typeface="Roboto"/>
      <p:regular r:id="rId60"/>
      <p:bold r:id="rId61"/>
      <p:italic r:id="rId62"/>
      <p:boldItalic r:id="rId63"/>
    </p:embeddedFont>
    <p:embeddedFont>
      <p:font typeface="Helvetica Neue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162F4C-BC0A-4338-96B6-76A32455E08A}">
  <a:tblStyle styleId="{E0162F4C-BC0A-4338-96B6-76A32455E08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1002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3.xml"/><Relationship Id="rId64" Type="http://schemas.openxmlformats.org/officeDocument/2006/relationships/font" Target="fonts/HelveticaNeue-regular.fntdata"/><Relationship Id="rId63" Type="http://schemas.openxmlformats.org/officeDocument/2006/relationships/font" Target="fonts/Roboto-boldItalic.fntdata"/><Relationship Id="rId22" Type="http://schemas.openxmlformats.org/officeDocument/2006/relationships/slide" Target="slides/slide15.xml"/><Relationship Id="rId66" Type="http://schemas.openxmlformats.org/officeDocument/2006/relationships/font" Target="fonts/HelveticaNeue-italic.fntdata"/><Relationship Id="rId21" Type="http://schemas.openxmlformats.org/officeDocument/2006/relationships/slide" Target="slides/slide14.xml"/><Relationship Id="rId65" Type="http://schemas.openxmlformats.org/officeDocument/2006/relationships/font" Target="fonts/HelveticaNeue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7" Type="http://schemas.openxmlformats.org/officeDocument/2006/relationships/font" Target="fonts/HelveticaNeue-boldItalic.fntdata"/><Relationship Id="rId60" Type="http://schemas.openxmlformats.org/officeDocument/2006/relationships/font" Target="fonts/Roboto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p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2" name="Google Shape;432;p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1" name="Google Shape;441;p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0" name="Google Shape;450;p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7" name="Google Shape;457;p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4" name="Google Shape;464;p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1" name="Google Shape;471;p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7" name="Google Shape;477;p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3" name="Google Shape;483;p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0" name="Google Shape;490;p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6" name="Google Shape;496;p2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2" name="Google Shape;502;p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9" name="Google Shape;509;p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5" name="Google Shape;515;p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4" name="Google Shape;524;p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3" name="Google Shape;533;p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3" name="Google Shape;543;p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0" name="Google Shape;550;p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6" name="Google Shape;556;p3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3" name="Google Shape;563;p3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9" name="Google Shape;569;p3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5" name="Google Shape;575;p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1" name="Google Shape;581;p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7" name="Google Shape;587;p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3" name="Google Shape;593;p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9" name="Google Shape;599;p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8" name="Google Shape;608;p3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4" name="Google Shape;614;p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0" name="Google Shape;620;p4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6" name="Google Shape;626;p4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2" name="Google Shape;632;p4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8" name="Google Shape;638;p4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4" name="Google Shape;644;p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0" name="Google Shape;650;p4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7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1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b="0" l="99" r="97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3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6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7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8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8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29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9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i="0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i="0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62.png"/><Relationship Id="rId22" Type="http://schemas.openxmlformats.org/officeDocument/2006/relationships/image" Target="../media/image73.png"/><Relationship Id="rId21" Type="http://schemas.openxmlformats.org/officeDocument/2006/relationships/image" Target="../media/image72.png"/><Relationship Id="rId24" Type="http://schemas.openxmlformats.org/officeDocument/2006/relationships/image" Target="../media/image64.png"/><Relationship Id="rId23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Relationship Id="rId26" Type="http://schemas.openxmlformats.org/officeDocument/2006/relationships/image" Target="../media/image69.png"/><Relationship Id="rId25" Type="http://schemas.openxmlformats.org/officeDocument/2006/relationships/image" Target="../media/image83.png"/><Relationship Id="rId28" Type="http://schemas.openxmlformats.org/officeDocument/2006/relationships/image" Target="../media/image74.png"/><Relationship Id="rId27" Type="http://schemas.openxmlformats.org/officeDocument/2006/relationships/image" Target="../media/image84.png"/><Relationship Id="rId5" Type="http://schemas.openxmlformats.org/officeDocument/2006/relationships/image" Target="../media/image39.png"/><Relationship Id="rId6" Type="http://schemas.openxmlformats.org/officeDocument/2006/relationships/image" Target="../media/image56.png"/><Relationship Id="rId29" Type="http://schemas.openxmlformats.org/officeDocument/2006/relationships/image" Target="../media/image63.png"/><Relationship Id="rId7" Type="http://schemas.openxmlformats.org/officeDocument/2006/relationships/image" Target="../media/image61.png"/><Relationship Id="rId8" Type="http://schemas.openxmlformats.org/officeDocument/2006/relationships/image" Target="../media/image48.png"/><Relationship Id="rId31" Type="http://schemas.openxmlformats.org/officeDocument/2006/relationships/image" Target="../media/image68.png"/><Relationship Id="rId30" Type="http://schemas.openxmlformats.org/officeDocument/2006/relationships/image" Target="../media/image79.png"/><Relationship Id="rId11" Type="http://schemas.openxmlformats.org/officeDocument/2006/relationships/image" Target="../media/image70.png"/><Relationship Id="rId33" Type="http://schemas.openxmlformats.org/officeDocument/2006/relationships/image" Target="../media/image66.png"/><Relationship Id="rId10" Type="http://schemas.openxmlformats.org/officeDocument/2006/relationships/image" Target="../media/image53.png"/><Relationship Id="rId32" Type="http://schemas.openxmlformats.org/officeDocument/2006/relationships/image" Target="../media/image76.png"/><Relationship Id="rId13" Type="http://schemas.openxmlformats.org/officeDocument/2006/relationships/image" Target="../media/image60.png"/><Relationship Id="rId35" Type="http://schemas.openxmlformats.org/officeDocument/2006/relationships/image" Target="../media/image77.png"/><Relationship Id="rId12" Type="http://schemas.openxmlformats.org/officeDocument/2006/relationships/image" Target="../media/image49.png"/><Relationship Id="rId34" Type="http://schemas.openxmlformats.org/officeDocument/2006/relationships/image" Target="../media/image65.png"/><Relationship Id="rId15" Type="http://schemas.openxmlformats.org/officeDocument/2006/relationships/image" Target="../media/image58.png"/><Relationship Id="rId37" Type="http://schemas.openxmlformats.org/officeDocument/2006/relationships/image" Target="../media/image81.png"/><Relationship Id="rId14" Type="http://schemas.openxmlformats.org/officeDocument/2006/relationships/image" Target="../media/image59.png"/><Relationship Id="rId36" Type="http://schemas.openxmlformats.org/officeDocument/2006/relationships/image" Target="../media/image80.png"/><Relationship Id="rId17" Type="http://schemas.openxmlformats.org/officeDocument/2006/relationships/image" Target="../media/image54.png"/><Relationship Id="rId16" Type="http://schemas.openxmlformats.org/officeDocument/2006/relationships/image" Target="../media/image57.png"/><Relationship Id="rId19" Type="http://schemas.openxmlformats.org/officeDocument/2006/relationships/image" Target="../media/image67.png"/><Relationship Id="rId18" Type="http://schemas.openxmlformats.org/officeDocument/2006/relationships/image" Target="../media/image7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5.jpg"/><Relationship Id="rId4" Type="http://schemas.openxmlformats.org/officeDocument/2006/relationships/image" Target="../media/image9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4.jpg"/><Relationship Id="rId4" Type="http://schemas.openxmlformats.org/officeDocument/2006/relationships/image" Target="../media/image94.png"/><Relationship Id="rId5" Type="http://schemas.openxmlformats.org/officeDocument/2006/relationships/image" Target="../media/image9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9.jpg"/><Relationship Id="rId4" Type="http://schemas.openxmlformats.org/officeDocument/2006/relationships/image" Target="../media/image8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3.jpg"/><Relationship Id="rId4" Type="http://schemas.openxmlformats.org/officeDocument/2006/relationships/image" Target="../media/image101.jpg"/><Relationship Id="rId5" Type="http://schemas.openxmlformats.org/officeDocument/2006/relationships/image" Target="../media/image8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9.jpg"/><Relationship Id="rId4" Type="http://schemas.openxmlformats.org/officeDocument/2006/relationships/image" Target="../media/image9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8.png"/><Relationship Id="rId4" Type="http://schemas.openxmlformats.org/officeDocument/2006/relationships/image" Target="../media/image105.png"/><Relationship Id="rId5" Type="http://schemas.openxmlformats.org/officeDocument/2006/relationships/image" Target="../media/image9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google.com/" TargetMode="External"/><Relationship Id="rId4" Type="http://schemas.openxmlformats.org/officeDocument/2006/relationships/hyperlink" Target="http://www.google.com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2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4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30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youtube.com/watch?v=QF4ZF857m44" TargetMode="External"/><Relationship Id="rId4" Type="http://schemas.openxmlformats.org/officeDocument/2006/relationships/hyperlink" Target="https://12factor.net/ru/" TargetMode="External"/><Relationship Id="rId5" Type="http://schemas.openxmlformats.org/officeDocument/2006/relationships/hyperlink" Target="https://habr.com/ru/company/southbridge/blog/530226/" TargetMode="External"/><Relationship Id="rId6" Type="http://schemas.openxmlformats.org/officeDocument/2006/relationships/hyperlink" Target="https://habr.com/ru/company/southbridge/blog/329138/" TargetMode="External"/><Relationship Id="rId7" Type="http://schemas.openxmlformats.org/officeDocument/2006/relationships/hyperlink" Target="https://habr.com/ru/post/349802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Relationship Id="rId4" Type="http://schemas.openxmlformats.org/officeDocument/2006/relationships/image" Target="../media/image10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2.png"/><Relationship Id="rId4" Type="http://schemas.openxmlformats.org/officeDocument/2006/relationships/image" Target="../media/image10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50.png"/><Relationship Id="rId11" Type="http://schemas.openxmlformats.org/officeDocument/2006/relationships/image" Target="../media/image20.png"/><Relationship Id="rId22" Type="http://schemas.openxmlformats.org/officeDocument/2006/relationships/image" Target="../media/image33.png"/><Relationship Id="rId10" Type="http://schemas.openxmlformats.org/officeDocument/2006/relationships/image" Target="../media/image27.png"/><Relationship Id="rId21" Type="http://schemas.openxmlformats.org/officeDocument/2006/relationships/image" Target="../media/image37.png"/><Relationship Id="rId13" Type="http://schemas.openxmlformats.org/officeDocument/2006/relationships/image" Target="../media/image35.png"/><Relationship Id="rId24" Type="http://schemas.openxmlformats.org/officeDocument/2006/relationships/image" Target="../media/image36.png"/><Relationship Id="rId12" Type="http://schemas.openxmlformats.org/officeDocument/2006/relationships/image" Target="../media/image18.png"/><Relationship Id="rId23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24.png"/><Relationship Id="rId15" Type="http://schemas.openxmlformats.org/officeDocument/2006/relationships/image" Target="../media/image31.png"/><Relationship Id="rId14" Type="http://schemas.openxmlformats.org/officeDocument/2006/relationships/image" Target="../media/image19.png"/><Relationship Id="rId17" Type="http://schemas.openxmlformats.org/officeDocument/2006/relationships/image" Target="../media/image23.png"/><Relationship Id="rId16" Type="http://schemas.openxmlformats.org/officeDocument/2006/relationships/image" Target="../media/image25.png"/><Relationship Id="rId5" Type="http://schemas.openxmlformats.org/officeDocument/2006/relationships/image" Target="../media/image22.png"/><Relationship Id="rId19" Type="http://schemas.openxmlformats.org/officeDocument/2006/relationships/image" Target="../media/image32.png"/><Relationship Id="rId6" Type="http://schemas.openxmlformats.org/officeDocument/2006/relationships/image" Target="../media/image16.png"/><Relationship Id="rId18" Type="http://schemas.openxmlformats.org/officeDocument/2006/relationships/image" Target="../media/image29.png"/><Relationship Id="rId7" Type="http://schemas.openxmlformats.org/officeDocument/2006/relationships/image" Target="../media/image21.png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26" name="Google Shape;126;p30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ML Advanced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latin typeface="Roboto"/>
                <a:ea typeface="Roboto"/>
                <a:cs typeface="Roboto"/>
                <a:sym typeface="Roboto"/>
              </a:rPr>
              <a:t>Практическое занятие по работе в проде: деплой докера в Yandex Cloud</a:t>
            </a:r>
            <a:endParaRPr sz="5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Сценарии  использования</a:t>
            </a:r>
            <a:br>
              <a:rPr lang="ru"/>
            </a:b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1925503" y="393760"/>
            <a:ext cx="1071245" cy="151130"/>
          </a:xfrm>
          <a:custGeom>
            <a:rect b="b" l="l" r="r" t="t"/>
            <a:pathLst>
              <a:path extrusionOk="0" h="151129" w="1071245">
                <a:moveTo>
                  <a:pt x="1045910" y="150874"/>
                </a:moveTo>
                <a:lnTo>
                  <a:pt x="25147" y="150874"/>
                </a:lnTo>
                <a:lnTo>
                  <a:pt x="15351" y="148901"/>
                </a:lnTo>
                <a:lnTo>
                  <a:pt x="7358" y="143516"/>
                </a:lnTo>
                <a:lnTo>
                  <a:pt x="1973" y="135524"/>
                </a:lnTo>
                <a:lnTo>
                  <a:pt x="0" y="125728"/>
                </a:lnTo>
                <a:lnTo>
                  <a:pt x="0" y="25145"/>
                </a:lnTo>
                <a:lnTo>
                  <a:pt x="1973" y="15349"/>
                </a:lnTo>
                <a:lnTo>
                  <a:pt x="7358" y="7357"/>
                </a:lnTo>
                <a:lnTo>
                  <a:pt x="15351" y="1973"/>
                </a:lnTo>
                <a:lnTo>
                  <a:pt x="25147" y="0"/>
                </a:lnTo>
                <a:lnTo>
                  <a:pt x="1045910" y="0"/>
                </a:lnTo>
                <a:lnTo>
                  <a:pt x="1055706" y="1973"/>
                </a:lnTo>
                <a:lnTo>
                  <a:pt x="1063699" y="7357"/>
                </a:lnTo>
                <a:lnTo>
                  <a:pt x="1069084" y="15349"/>
                </a:lnTo>
                <a:lnTo>
                  <a:pt x="1071057" y="25145"/>
                </a:lnTo>
                <a:lnTo>
                  <a:pt x="1071057" y="125728"/>
                </a:lnTo>
                <a:lnTo>
                  <a:pt x="1069084" y="135524"/>
                </a:lnTo>
                <a:lnTo>
                  <a:pt x="1063699" y="143516"/>
                </a:lnTo>
                <a:lnTo>
                  <a:pt x="1055706" y="148901"/>
                </a:lnTo>
                <a:lnTo>
                  <a:pt x="1045910" y="1508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39"/>
          <p:cNvGrpSpPr/>
          <p:nvPr/>
        </p:nvGrpSpPr>
        <p:grpSpPr>
          <a:xfrm>
            <a:off x="469178" y="1027549"/>
            <a:ext cx="3379780" cy="1351301"/>
            <a:chOff x="469178" y="1027549"/>
            <a:chExt cx="3379780" cy="1351301"/>
          </a:xfrm>
        </p:grpSpPr>
        <p:pic>
          <p:nvPicPr>
            <p:cNvPr id="319" name="Google Shape;319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9178" y="1065085"/>
              <a:ext cx="1749240" cy="12949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5521" y="1146991"/>
              <a:ext cx="1171409" cy="517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39"/>
            <p:cNvSpPr/>
            <p:nvPr/>
          </p:nvSpPr>
          <p:spPr>
            <a:xfrm>
              <a:off x="593825" y="1170993"/>
              <a:ext cx="1510030" cy="1074420"/>
            </a:xfrm>
            <a:custGeom>
              <a:rect b="b" l="l" r="r" t="t"/>
              <a:pathLst>
                <a:path extrusionOk="0" h="1074420" w="1510030">
                  <a:moveTo>
                    <a:pt x="1397928" y="1073839"/>
                  </a:moveTo>
                  <a:lnTo>
                    <a:pt x="111496" y="1073839"/>
                  </a:lnTo>
                  <a:lnTo>
                    <a:pt x="89024" y="1071575"/>
                  </a:lnTo>
                  <a:lnTo>
                    <a:pt x="49155" y="1054800"/>
                  </a:lnTo>
                  <a:lnTo>
                    <a:pt x="19040" y="1024687"/>
                  </a:lnTo>
                  <a:lnTo>
                    <a:pt x="2264" y="984821"/>
                  </a:lnTo>
                  <a:lnTo>
                    <a:pt x="0" y="962351"/>
                  </a:lnTo>
                  <a:lnTo>
                    <a:pt x="0" y="111488"/>
                  </a:lnTo>
                  <a:lnTo>
                    <a:pt x="8760" y="68090"/>
                  </a:lnTo>
                  <a:lnTo>
                    <a:pt x="32654" y="32652"/>
                  </a:lnTo>
                  <a:lnTo>
                    <a:pt x="68095" y="8760"/>
                  </a:lnTo>
                  <a:lnTo>
                    <a:pt x="111496" y="0"/>
                  </a:lnTo>
                  <a:lnTo>
                    <a:pt x="1397928" y="0"/>
                  </a:lnTo>
                  <a:lnTo>
                    <a:pt x="1441330" y="8760"/>
                  </a:lnTo>
                  <a:lnTo>
                    <a:pt x="1476770" y="32652"/>
                  </a:lnTo>
                  <a:lnTo>
                    <a:pt x="1500664" y="68090"/>
                  </a:lnTo>
                  <a:lnTo>
                    <a:pt x="1509425" y="111488"/>
                  </a:lnTo>
                  <a:lnTo>
                    <a:pt x="1509425" y="962351"/>
                  </a:lnTo>
                  <a:lnTo>
                    <a:pt x="1500664" y="1005749"/>
                  </a:lnTo>
                  <a:lnTo>
                    <a:pt x="1476770" y="1041187"/>
                  </a:lnTo>
                  <a:lnTo>
                    <a:pt x="1441330" y="1065079"/>
                  </a:lnTo>
                  <a:lnTo>
                    <a:pt x="1397928" y="10738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2" name="Google Shape;322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62100" y="1027549"/>
              <a:ext cx="1786858" cy="1351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107251" y="1146991"/>
              <a:ext cx="1374780" cy="517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39"/>
            <p:cNvSpPr/>
            <p:nvPr/>
          </p:nvSpPr>
          <p:spPr>
            <a:xfrm>
              <a:off x="2205556" y="1170993"/>
              <a:ext cx="1510030" cy="1074420"/>
            </a:xfrm>
            <a:custGeom>
              <a:rect b="b" l="l" r="r" t="t"/>
              <a:pathLst>
                <a:path extrusionOk="0" h="1074420" w="1510029">
                  <a:moveTo>
                    <a:pt x="1397928" y="1073839"/>
                  </a:moveTo>
                  <a:lnTo>
                    <a:pt x="111496" y="1073839"/>
                  </a:lnTo>
                  <a:lnTo>
                    <a:pt x="89024" y="1071575"/>
                  </a:lnTo>
                  <a:lnTo>
                    <a:pt x="49155" y="1054800"/>
                  </a:lnTo>
                  <a:lnTo>
                    <a:pt x="19040" y="1024687"/>
                  </a:lnTo>
                  <a:lnTo>
                    <a:pt x="2264" y="984821"/>
                  </a:lnTo>
                  <a:lnTo>
                    <a:pt x="0" y="962351"/>
                  </a:lnTo>
                  <a:lnTo>
                    <a:pt x="0" y="111488"/>
                  </a:lnTo>
                  <a:lnTo>
                    <a:pt x="8760" y="68090"/>
                  </a:lnTo>
                  <a:lnTo>
                    <a:pt x="32654" y="32652"/>
                  </a:lnTo>
                  <a:lnTo>
                    <a:pt x="68095" y="8760"/>
                  </a:lnTo>
                  <a:lnTo>
                    <a:pt x="111496" y="0"/>
                  </a:lnTo>
                  <a:lnTo>
                    <a:pt x="1397928" y="0"/>
                  </a:lnTo>
                  <a:lnTo>
                    <a:pt x="1441330" y="8760"/>
                  </a:lnTo>
                  <a:lnTo>
                    <a:pt x="1476770" y="32652"/>
                  </a:lnTo>
                  <a:lnTo>
                    <a:pt x="1500664" y="68090"/>
                  </a:lnTo>
                  <a:lnTo>
                    <a:pt x="1509425" y="111488"/>
                  </a:lnTo>
                  <a:lnTo>
                    <a:pt x="1509425" y="962351"/>
                  </a:lnTo>
                  <a:lnTo>
                    <a:pt x="1500664" y="1005749"/>
                  </a:lnTo>
                  <a:lnTo>
                    <a:pt x="1476770" y="1041187"/>
                  </a:lnTo>
                  <a:lnTo>
                    <a:pt x="1441330" y="1065079"/>
                  </a:lnTo>
                  <a:lnTo>
                    <a:pt x="1397928" y="10738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39"/>
          <p:cNvSpPr txBox="1"/>
          <p:nvPr/>
        </p:nvSpPr>
        <p:spPr>
          <a:xfrm>
            <a:off x="689322" y="1299154"/>
            <a:ext cx="2597150" cy="151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Сайт в облаке	Интернет-магазин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39"/>
          <p:cNvGrpSpPr/>
          <p:nvPr/>
        </p:nvGrpSpPr>
        <p:grpSpPr>
          <a:xfrm>
            <a:off x="5304371" y="1065084"/>
            <a:ext cx="1749240" cy="1294996"/>
            <a:chOff x="5304371" y="1065084"/>
            <a:chExt cx="1749240" cy="1294996"/>
          </a:xfrm>
        </p:grpSpPr>
        <p:pic>
          <p:nvPicPr>
            <p:cNvPr id="327" name="Google Shape;327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04371" y="1065084"/>
              <a:ext cx="1749240" cy="12949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30713" y="1146991"/>
              <a:ext cx="1054149" cy="517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39"/>
            <p:cNvSpPr/>
            <p:nvPr/>
          </p:nvSpPr>
          <p:spPr>
            <a:xfrm>
              <a:off x="5429017" y="1170993"/>
              <a:ext cx="1510030" cy="1074420"/>
            </a:xfrm>
            <a:custGeom>
              <a:rect b="b" l="l" r="r" t="t"/>
              <a:pathLst>
                <a:path extrusionOk="0" h="1074420" w="1510029">
                  <a:moveTo>
                    <a:pt x="1397928" y="1073839"/>
                  </a:moveTo>
                  <a:lnTo>
                    <a:pt x="111496" y="1073839"/>
                  </a:lnTo>
                  <a:lnTo>
                    <a:pt x="89024" y="1071575"/>
                  </a:lnTo>
                  <a:lnTo>
                    <a:pt x="49155" y="1054800"/>
                  </a:lnTo>
                  <a:lnTo>
                    <a:pt x="19040" y="1024687"/>
                  </a:lnTo>
                  <a:lnTo>
                    <a:pt x="2264" y="984821"/>
                  </a:lnTo>
                  <a:lnTo>
                    <a:pt x="0" y="962351"/>
                  </a:lnTo>
                  <a:lnTo>
                    <a:pt x="0" y="111488"/>
                  </a:lnTo>
                  <a:lnTo>
                    <a:pt x="8760" y="68090"/>
                  </a:lnTo>
                  <a:lnTo>
                    <a:pt x="32654" y="32652"/>
                  </a:lnTo>
                  <a:lnTo>
                    <a:pt x="68095" y="8760"/>
                  </a:lnTo>
                  <a:lnTo>
                    <a:pt x="111496" y="0"/>
                  </a:lnTo>
                  <a:lnTo>
                    <a:pt x="1397928" y="0"/>
                  </a:lnTo>
                  <a:lnTo>
                    <a:pt x="1441330" y="8760"/>
                  </a:lnTo>
                  <a:lnTo>
                    <a:pt x="1476770" y="32652"/>
                  </a:lnTo>
                  <a:lnTo>
                    <a:pt x="1500664" y="68090"/>
                  </a:lnTo>
                  <a:lnTo>
                    <a:pt x="1509425" y="111488"/>
                  </a:lnTo>
                  <a:lnTo>
                    <a:pt x="1509425" y="962351"/>
                  </a:lnTo>
                  <a:lnTo>
                    <a:pt x="1500664" y="1005749"/>
                  </a:lnTo>
                  <a:lnTo>
                    <a:pt x="1476770" y="1041187"/>
                  </a:lnTo>
                  <a:lnTo>
                    <a:pt x="1441330" y="1065079"/>
                  </a:lnTo>
                  <a:lnTo>
                    <a:pt x="1397928" y="10738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39"/>
          <p:cNvSpPr txBox="1"/>
          <p:nvPr/>
        </p:nvSpPr>
        <p:spPr>
          <a:xfrm>
            <a:off x="5524610" y="1299154"/>
            <a:ext cx="664845" cy="151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1С в облаке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39"/>
          <p:cNvGrpSpPr/>
          <p:nvPr/>
        </p:nvGrpSpPr>
        <p:grpSpPr>
          <a:xfrm>
            <a:off x="3673831" y="1027549"/>
            <a:ext cx="1786858" cy="1351301"/>
            <a:chOff x="3673831" y="1027549"/>
            <a:chExt cx="1786858" cy="1351301"/>
          </a:xfrm>
        </p:grpSpPr>
        <p:pic>
          <p:nvPicPr>
            <p:cNvPr id="332" name="Google Shape;332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73831" y="1027549"/>
              <a:ext cx="1786858" cy="1351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3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18982" y="1146991"/>
              <a:ext cx="1645784" cy="7917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Google Shape;334;p39"/>
            <p:cNvSpPr/>
            <p:nvPr/>
          </p:nvSpPr>
          <p:spPr>
            <a:xfrm>
              <a:off x="3817287" y="1170993"/>
              <a:ext cx="1510030" cy="1074420"/>
            </a:xfrm>
            <a:custGeom>
              <a:rect b="b" l="l" r="r" t="t"/>
              <a:pathLst>
                <a:path extrusionOk="0" h="1074420" w="1510029">
                  <a:moveTo>
                    <a:pt x="1397928" y="1073839"/>
                  </a:moveTo>
                  <a:lnTo>
                    <a:pt x="111496" y="1073839"/>
                  </a:lnTo>
                  <a:lnTo>
                    <a:pt x="89024" y="1071575"/>
                  </a:lnTo>
                  <a:lnTo>
                    <a:pt x="49155" y="1054800"/>
                  </a:lnTo>
                  <a:lnTo>
                    <a:pt x="19040" y="1024687"/>
                  </a:lnTo>
                  <a:lnTo>
                    <a:pt x="2264" y="984821"/>
                  </a:lnTo>
                  <a:lnTo>
                    <a:pt x="0" y="962351"/>
                  </a:lnTo>
                  <a:lnTo>
                    <a:pt x="0" y="111488"/>
                  </a:lnTo>
                  <a:lnTo>
                    <a:pt x="8760" y="68090"/>
                  </a:lnTo>
                  <a:lnTo>
                    <a:pt x="32654" y="32652"/>
                  </a:lnTo>
                  <a:lnTo>
                    <a:pt x="68095" y="8760"/>
                  </a:lnTo>
                  <a:lnTo>
                    <a:pt x="111496" y="0"/>
                  </a:lnTo>
                  <a:lnTo>
                    <a:pt x="1397928" y="0"/>
                  </a:lnTo>
                  <a:lnTo>
                    <a:pt x="1441330" y="8760"/>
                  </a:lnTo>
                  <a:lnTo>
                    <a:pt x="1476771" y="32652"/>
                  </a:lnTo>
                  <a:lnTo>
                    <a:pt x="1500664" y="68090"/>
                  </a:lnTo>
                  <a:lnTo>
                    <a:pt x="1509425" y="111488"/>
                  </a:lnTo>
                  <a:lnTo>
                    <a:pt x="1509425" y="962351"/>
                  </a:lnTo>
                  <a:lnTo>
                    <a:pt x="1500664" y="1005749"/>
                  </a:lnTo>
                  <a:lnTo>
                    <a:pt x="1476771" y="1041187"/>
                  </a:lnTo>
                  <a:lnTo>
                    <a:pt x="1441330" y="1065079"/>
                  </a:lnTo>
                  <a:lnTo>
                    <a:pt x="1397928" y="10738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39"/>
          <p:cNvSpPr txBox="1"/>
          <p:nvPr/>
        </p:nvSpPr>
        <p:spPr>
          <a:xfrm>
            <a:off x="3912784" y="1299154"/>
            <a:ext cx="1222375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Хранение и обработка  персональных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данных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39"/>
          <p:cNvGrpSpPr/>
          <p:nvPr/>
        </p:nvGrpSpPr>
        <p:grpSpPr>
          <a:xfrm>
            <a:off x="6897292" y="1027549"/>
            <a:ext cx="1786858" cy="1351301"/>
            <a:chOff x="6897292" y="1027549"/>
            <a:chExt cx="1786858" cy="1351301"/>
          </a:xfrm>
        </p:grpSpPr>
        <p:pic>
          <p:nvPicPr>
            <p:cNvPr id="337" name="Google Shape;337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97292" y="1027549"/>
              <a:ext cx="1786858" cy="1351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3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942444" y="1146991"/>
              <a:ext cx="1415455" cy="65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39"/>
            <p:cNvSpPr/>
            <p:nvPr/>
          </p:nvSpPr>
          <p:spPr>
            <a:xfrm>
              <a:off x="7040748" y="1170993"/>
              <a:ext cx="1510030" cy="1074420"/>
            </a:xfrm>
            <a:custGeom>
              <a:rect b="b" l="l" r="r" t="t"/>
              <a:pathLst>
                <a:path extrusionOk="0" h="1074420" w="1510029">
                  <a:moveTo>
                    <a:pt x="1397928" y="1073839"/>
                  </a:moveTo>
                  <a:lnTo>
                    <a:pt x="111496" y="1073839"/>
                  </a:lnTo>
                  <a:lnTo>
                    <a:pt x="89024" y="1071575"/>
                  </a:lnTo>
                  <a:lnTo>
                    <a:pt x="49155" y="1054800"/>
                  </a:lnTo>
                  <a:lnTo>
                    <a:pt x="19040" y="1024687"/>
                  </a:lnTo>
                  <a:lnTo>
                    <a:pt x="2264" y="984821"/>
                  </a:lnTo>
                  <a:lnTo>
                    <a:pt x="0" y="962351"/>
                  </a:lnTo>
                  <a:lnTo>
                    <a:pt x="0" y="111488"/>
                  </a:lnTo>
                  <a:lnTo>
                    <a:pt x="8760" y="68090"/>
                  </a:lnTo>
                  <a:lnTo>
                    <a:pt x="32654" y="32652"/>
                  </a:lnTo>
                  <a:lnTo>
                    <a:pt x="68095" y="8760"/>
                  </a:lnTo>
                  <a:lnTo>
                    <a:pt x="111496" y="0"/>
                  </a:lnTo>
                  <a:lnTo>
                    <a:pt x="1397928" y="0"/>
                  </a:lnTo>
                  <a:lnTo>
                    <a:pt x="1441331" y="8760"/>
                  </a:lnTo>
                  <a:lnTo>
                    <a:pt x="1476771" y="32652"/>
                  </a:lnTo>
                  <a:lnTo>
                    <a:pt x="1500664" y="68090"/>
                  </a:lnTo>
                  <a:lnTo>
                    <a:pt x="1509426" y="111488"/>
                  </a:lnTo>
                  <a:lnTo>
                    <a:pt x="1509426" y="962351"/>
                  </a:lnTo>
                  <a:lnTo>
                    <a:pt x="1500664" y="1005749"/>
                  </a:lnTo>
                  <a:lnTo>
                    <a:pt x="1476771" y="1041187"/>
                  </a:lnTo>
                  <a:lnTo>
                    <a:pt x="1441331" y="1065079"/>
                  </a:lnTo>
                  <a:lnTo>
                    <a:pt x="1397928" y="10738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39"/>
          <p:cNvSpPr txBox="1"/>
          <p:nvPr/>
        </p:nvSpPr>
        <p:spPr>
          <a:xfrm>
            <a:off x="7136341" y="1299154"/>
            <a:ext cx="994410" cy="281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Сервисы Microsoft  в облаке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Google Shape;341;p39"/>
          <p:cNvGrpSpPr/>
          <p:nvPr/>
        </p:nvGrpSpPr>
        <p:grpSpPr>
          <a:xfrm>
            <a:off x="469178" y="3539699"/>
            <a:ext cx="1749240" cy="1295498"/>
            <a:chOff x="469178" y="3539699"/>
            <a:chExt cx="1749240" cy="1295498"/>
          </a:xfrm>
        </p:grpSpPr>
        <p:pic>
          <p:nvPicPr>
            <p:cNvPr id="342" name="Google Shape;342;p3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9178" y="3539699"/>
              <a:ext cx="1749240" cy="1295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3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95521" y="3622139"/>
              <a:ext cx="1112398" cy="65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p39"/>
            <p:cNvSpPr/>
            <p:nvPr/>
          </p:nvSpPr>
          <p:spPr>
            <a:xfrm>
              <a:off x="593825" y="3645570"/>
              <a:ext cx="1510030" cy="1074420"/>
            </a:xfrm>
            <a:custGeom>
              <a:rect b="b" l="l" r="r" t="t"/>
              <a:pathLst>
                <a:path extrusionOk="0" h="1074420" w="1510030">
                  <a:moveTo>
                    <a:pt x="1397881" y="1074412"/>
                  </a:moveTo>
                  <a:lnTo>
                    <a:pt x="111544" y="1074412"/>
                  </a:lnTo>
                  <a:lnTo>
                    <a:pt x="89070" y="1072146"/>
                  </a:lnTo>
                  <a:lnTo>
                    <a:pt x="49188" y="1055364"/>
                  </a:lnTo>
                  <a:lnTo>
                    <a:pt x="19055" y="1025237"/>
                  </a:lnTo>
                  <a:lnTo>
                    <a:pt x="2266" y="985354"/>
                  </a:lnTo>
                  <a:lnTo>
                    <a:pt x="0" y="962874"/>
                  </a:lnTo>
                  <a:lnTo>
                    <a:pt x="0" y="111536"/>
                  </a:lnTo>
                  <a:lnTo>
                    <a:pt x="8768" y="68130"/>
                  </a:lnTo>
                  <a:lnTo>
                    <a:pt x="32678" y="32676"/>
                  </a:lnTo>
                  <a:lnTo>
                    <a:pt x="68135" y="8767"/>
                  </a:lnTo>
                  <a:lnTo>
                    <a:pt x="111544" y="0"/>
                  </a:lnTo>
                  <a:lnTo>
                    <a:pt x="1397881" y="0"/>
                  </a:lnTo>
                  <a:lnTo>
                    <a:pt x="1441289" y="8767"/>
                  </a:lnTo>
                  <a:lnTo>
                    <a:pt x="1476746" y="32676"/>
                  </a:lnTo>
                  <a:lnTo>
                    <a:pt x="1500656" y="68130"/>
                  </a:lnTo>
                  <a:lnTo>
                    <a:pt x="1509425" y="111536"/>
                  </a:lnTo>
                  <a:lnTo>
                    <a:pt x="1509425" y="962874"/>
                  </a:lnTo>
                  <a:lnTo>
                    <a:pt x="1500656" y="1006290"/>
                  </a:lnTo>
                  <a:lnTo>
                    <a:pt x="1476746" y="1041744"/>
                  </a:lnTo>
                  <a:lnTo>
                    <a:pt x="1441289" y="1065647"/>
                  </a:lnTo>
                  <a:lnTo>
                    <a:pt x="1397881" y="10744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9"/>
          <p:cNvSpPr txBox="1"/>
          <p:nvPr/>
        </p:nvSpPr>
        <p:spPr>
          <a:xfrm>
            <a:off x="689322" y="3774063"/>
            <a:ext cx="7226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Чат-боты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Serverless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" name="Google Shape;346;p39"/>
          <p:cNvGrpSpPr/>
          <p:nvPr/>
        </p:nvGrpSpPr>
        <p:grpSpPr>
          <a:xfrm>
            <a:off x="2062100" y="3502148"/>
            <a:ext cx="1786858" cy="1351824"/>
            <a:chOff x="2062100" y="3502148"/>
            <a:chExt cx="1786858" cy="1351824"/>
          </a:xfrm>
        </p:grpSpPr>
        <p:pic>
          <p:nvPicPr>
            <p:cNvPr id="347" name="Google Shape;347;p3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062100" y="3502148"/>
              <a:ext cx="1786858" cy="1351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3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107251" y="3622139"/>
              <a:ext cx="1290813" cy="517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39"/>
            <p:cNvSpPr/>
            <p:nvPr/>
          </p:nvSpPr>
          <p:spPr>
            <a:xfrm>
              <a:off x="2205556" y="3645570"/>
              <a:ext cx="1510030" cy="1074420"/>
            </a:xfrm>
            <a:custGeom>
              <a:rect b="b" l="l" r="r" t="t"/>
              <a:pathLst>
                <a:path extrusionOk="0" h="1074420" w="1510029">
                  <a:moveTo>
                    <a:pt x="1397880" y="1074411"/>
                  </a:moveTo>
                  <a:lnTo>
                    <a:pt x="111544" y="1074411"/>
                  </a:lnTo>
                  <a:lnTo>
                    <a:pt x="89070" y="1072145"/>
                  </a:lnTo>
                  <a:lnTo>
                    <a:pt x="49188" y="1055363"/>
                  </a:lnTo>
                  <a:lnTo>
                    <a:pt x="19055" y="1025237"/>
                  </a:lnTo>
                  <a:lnTo>
                    <a:pt x="2266" y="985354"/>
                  </a:lnTo>
                  <a:lnTo>
                    <a:pt x="0" y="962874"/>
                  </a:lnTo>
                  <a:lnTo>
                    <a:pt x="0" y="111536"/>
                  </a:lnTo>
                  <a:lnTo>
                    <a:pt x="8768" y="68130"/>
                  </a:lnTo>
                  <a:lnTo>
                    <a:pt x="32678" y="32675"/>
                  </a:lnTo>
                  <a:lnTo>
                    <a:pt x="68135" y="8767"/>
                  </a:lnTo>
                  <a:lnTo>
                    <a:pt x="111544" y="0"/>
                  </a:lnTo>
                  <a:lnTo>
                    <a:pt x="1397880" y="0"/>
                  </a:lnTo>
                  <a:lnTo>
                    <a:pt x="1441289" y="8767"/>
                  </a:lnTo>
                  <a:lnTo>
                    <a:pt x="1476746" y="32675"/>
                  </a:lnTo>
                  <a:lnTo>
                    <a:pt x="1500656" y="68130"/>
                  </a:lnTo>
                  <a:lnTo>
                    <a:pt x="1509425" y="111536"/>
                  </a:lnTo>
                  <a:lnTo>
                    <a:pt x="1509425" y="962874"/>
                  </a:lnTo>
                  <a:lnTo>
                    <a:pt x="1500656" y="1006290"/>
                  </a:lnTo>
                  <a:lnTo>
                    <a:pt x="1476746" y="1041744"/>
                  </a:lnTo>
                  <a:lnTo>
                    <a:pt x="1441289" y="1065646"/>
                  </a:lnTo>
                  <a:lnTo>
                    <a:pt x="1397880" y="1074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39"/>
          <p:cNvSpPr txBox="1"/>
          <p:nvPr/>
        </p:nvSpPr>
        <p:spPr>
          <a:xfrm>
            <a:off x="2301053" y="3774063"/>
            <a:ext cx="901700" cy="151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Distributed Cloud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39"/>
          <p:cNvGrpSpPr/>
          <p:nvPr/>
        </p:nvGrpSpPr>
        <p:grpSpPr>
          <a:xfrm>
            <a:off x="5304371" y="3539699"/>
            <a:ext cx="1749240" cy="1295498"/>
            <a:chOff x="5304371" y="3539699"/>
            <a:chExt cx="1749240" cy="1295498"/>
          </a:xfrm>
        </p:grpSpPr>
        <p:pic>
          <p:nvPicPr>
            <p:cNvPr id="352" name="Google Shape;352;p3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04371" y="3539699"/>
              <a:ext cx="1749240" cy="1295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3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330713" y="3622139"/>
              <a:ext cx="1304577" cy="65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39"/>
            <p:cNvSpPr/>
            <p:nvPr/>
          </p:nvSpPr>
          <p:spPr>
            <a:xfrm>
              <a:off x="5429017" y="3645570"/>
              <a:ext cx="1510030" cy="1074420"/>
            </a:xfrm>
            <a:custGeom>
              <a:rect b="b" l="l" r="r" t="t"/>
              <a:pathLst>
                <a:path extrusionOk="0" h="1074420" w="1510029">
                  <a:moveTo>
                    <a:pt x="1397881" y="1074412"/>
                  </a:moveTo>
                  <a:lnTo>
                    <a:pt x="111544" y="1074412"/>
                  </a:lnTo>
                  <a:lnTo>
                    <a:pt x="89070" y="1072146"/>
                  </a:lnTo>
                  <a:lnTo>
                    <a:pt x="49188" y="1055364"/>
                  </a:lnTo>
                  <a:lnTo>
                    <a:pt x="19055" y="1025237"/>
                  </a:lnTo>
                  <a:lnTo>
                    <a:pt x="2266" y="985354"/>
                  </a:lnTo>
                  <a:lnTo>
                    <a:pt x="0" y="962874"/>
                  </a:lnTo>
                  <a:lnTo>
                    <a:pt x="0" y="111536"/>
                  </a:lnTo>
                  <a:lnTo>
                    <a:pt x="8768" y="68130"/>
                  </a:lnTo>
                  <a:lnTo>
                    <a:pt x="32677" y="32676"/>
                  </a:lnTo>
                  <a:lnTo>
                    <a:pt x="68134" y="8767"/>
                  </a:lnTo>
                  <a:lnTo>
                    <a:pt x="111544" y="0"/>
                  </a:lnTo>
                  <a:lnTo>
                    <a:pt x="1397881" y="0"/>
                  </a:lnTo>
                  <a:lnTo>
                    <a:pt x="1441290" y="8767"/>
                  </a:lnTo>
                  <a:lnTo>
                    <a:pt x="1476746" y="32676"/>
                  </a:lnTo>
                  <a:lnTo>
                    <a:pt x="1500656" y="68130"/>
                  </a:lnTo>
                  <a:lnTo>
                    <a:pt x="1509425" y="111536"/>
                  </a:lnTo>
                  <a:lnTo>
                    <a:pt x="1509425" y="962874"/>
                  </a:lnTo>
                  <a:lnTo>
                    <a:pt x="1500656" y="1006290"/>
                  </a:lnTo>
                  <a:lnTo>
                    <a:pt x="1476746" y="1041744"/>
                  </a:lnTo>
                  <a:lnTo>
                    <a:pt x="1441290" y="1065647"/>
                  </a:lnTo>
                  <a:lnTo>
                    <a:pt x="1397881" y="10744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39"/>
          <p:cNvSpPr txBox="1"/>
          <p:nvPr/>
        </p:nvSpPr>
        <p:spPr>
          <a:xfrm>
            <a:off x="5524610" y="3774063"/>
            <a:ext cx="879475" cy="281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Solution  Library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39"/>
          <p:cNvGrpSpPr/>
          <p:nvPr/>
        </p:nvGrpSpPr>
        <p:grpSpPr>
          <a:xfrm>
            <a:off x="3673831" y="3502148"/>
            <a:ext cx="1786858" cy="1351824"/>
            <a:chOff x="3673831" y="3502148"/>
            <a:chExt cx="1786858" cy="1351824"/>
          </a:xfrm>
        </p:grpSpPr>
        <p:pic>
          <p:nvPicPr>
            <p:cNvPr id="357" name="Google Shape;357;p3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673831" y="3502148"/>
              <a:ext cx="1786858" cy="1351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3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725269" y="3627853"/>
              <a:ext cx="1426838" cy="517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9"/>
            <p:cNvSpPr/>
            <p:nvPr/>
          </p:nvSpPr>
          <p:spPr>
            <a:xfrm>
              <a:off x="3817287" y="3645570"/>
              <a:ext cx="1510030" cy="1074420"/>
            </a:xfrm>
            <a:custGeom>
              <a:rect b="b" l="l" r="r" t="t"/>
              <a:pathLst>
                <a:path extrusionOk="0" h="1074420" w="1510029">
                  <a:moveTo>
                    <a:pt x="1376591" y="1074411"/>
                  </a:moveTo>
                  <a:lnTo>
                    <a:pt x="132834" y="1074411"/>
                  </a:lnTo>
                  <a:lnTo>
                    <a:pt x="111291" y="1072673"/>
                  </a:lnTo>
                  <a:lnTo>
                    <a:pt x="71795" y="1059582"/>
                  </a:lnTo>
                  <a:lnTo>
                    <a:pt x="38911" y="1035502"/>
                  </a:lnTo>
                  <a:lnTo>
                    <a:pt x="14829" y="1002620"/>
                  </a:lnTo>
                  <a:lnTo>
                    <a:pt x="1739" y="963127"/>
                  </a:lnTo>
                  <a:lnTo>
                    <a:pt x="0" y="941586"/>
                  </a:lnTo>
                  <a:lnTo>
                    <a:pt x="0" y="132824"/>
                  </a:lnTo>
                  <a:lnTo>
                    <a:pt x="6773" y="90847"/>
                  </a:lnTo>
                  <a:lnTo>
                    <a:pt x="25633" y="54386"/>
                  </a:lnTo>
                  <a:lnTo>
                    <a:pt x="54390" y="25631"/>
                  </a:lnTo>
                  <a:lnTo>
                    <a:pt x="90854" y="6772"/>
                  </a:lnTo>
                  <a:lnTo>
                    <a:pt x="132834" y="0"/>
                  </a:lnTo>
                  <a:lnTo>
                    <a:pt x="1376591" y="0"/>
                  </a:lnTo>
                  <a:lnTo>
                    <a:pt x="1418571" y="6772"/>
                  </a:lnTo>
                  <a:lnTo>
                    <a:pt x="1455035" y="25631"/>
                  </a:lnTo>
                  <a:lnTo>
                    <a:pt x="1483791" y="54386"/>
                  </a:lnTo>
                  <a:lnTo>
                    <a:pt x="1502652" y="90847"/>
                  </a:lnTo>
                  <a:lnTo>
                    <a:pt x="1509425" y="132824"/>
                  </a:lnTo>
                  <a:lnTo>
                    <a:pt x="1509425" y="941586"/>
                  </a:lnTo>
                  <a:lnTo>
                    <a:pt x="1502652" y="983563"/>
                  </a:lnTo>
                  <a:lnTo>
                    <a:pt x="1483791" y="1020024"/>
                  </a:lnTo>
                  <a:lnTo>
                    <a:pt x="1455035" y="1048779"/>
                  </a:lnTo>
                  <a:lnTo>
                    <a:pt x="1418571" y="1067638"/>
                  </a:lnTo>
                  <a:lnTo>
                    <a:pt x="1376591" y="1074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39"/>
          <p:cNvSpPr txBox="1"/>
          <p:nvPr/>
        </p:nvSpPr>
        <p:spPr>
          <a:xfrm>
            <a:off x="3919070" y="3780350"/>
            <a:ext cx="1037590" cy="151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Миграция в облако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39"/>
          <p:cNvGrpSpPr/>
          <p:nvPr/>
        </p:nvGrpSpPr>
        <p:grpSpPr>
          <a:xfrm>
            <a:off x="6897292" y="3502148"/>
            <a:ext cx="1786858" cy="1351824"/>
            <a:chOff x="6897292" y="3502148"/>
            <a:chExt cx="1786858" cy="1351824"/>
          </a:xfrm>
        </p:grpSpPr>
        <p:pic>
          <p:nvPicPr>
            <p:cNvPr id="362" name="Google Shape;362;p3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897292" y="3502148"/>
              <a:ext cx="1786858" cy="1351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3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942444" y="3622139"/>
              <a:ext cx="1241612" cy="65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39"/>
            <p:cNvSpPr/>
            <p:nvPr/>
          </p:nvSpPr>
          <p:spPr>
            <a:xfrm>
              <a:off x="7040748" y="3645570"/>
              <a:ext cx="1510030" cy="1074420"/>
            </a:xfrm>
            <a:custGeom>
              <a:rect b="b" l="l" r="r" t="t"/>
              <a:pathLst>
                <a:path extrusionOk="0" h="1074420" w="1510029">
                  <a:moveTo>
                    <a:pt x="1397881" y="1074411"/>
                  </a:moveTo>
                  <a:lnTo>
                    <a:pt x="111544" y="1074411"/>
                  </a:lnTo>
                  <a:lnTo>
                    <a:pt x="89070" y="1072145"/>
                  </a:lnTo>
                  <a:lnTo>
                    <a:pt x="49188" y="1055363"/>
                  </a:lnTo>
                  <a:lnTo>
                    <a:pt x="19055" y="1025237"/>
                  </a:lnTo>
                  <a:lnTo>
                    <a:pt x="2266" y="985354"/>
                  </a:lnTo>
                  <a:lnTo>
                    <a:pt x="0" y="962874"/>
                  </a:lnTo>
                  <a:lnTo>
                    <a:pt x="0" y="111536"/>
                  </a:lnTo>
                  <a:lnTo>
                    <a:pt x="8768" y="68130"/>
                  </a:lnTo>
                  <a:lnTo>
                    <a:pt x="32677" y="32675"/>
                  </a:lnTo>
                  <a:lnTo>
                    <a:pt x="68134" y="8767"/>
                  </a:lnTo>
                  <a:lnTo>
                    <a:pt x="111544" y="0"/>
                  </a:lnTo>
                  <a:lnTo>
                    <a:pt x="1397881" y="0"/>
                  </a:lnTo>
                  <a:lnTo>
                    <a:pt x="1441290" y="8767"/>
                  </a:lnTo>
                  <a:lnTo>
                    <a:pt x="1476747" y="32675"/>
                  </a:lnTo>
                  <a:lnTo>
                    <a:pt x="1500657" y="68130"/>
                  </a:lnTo>
                  <a:lnTo>
                    <a:pt x="1509426" y="111536"/>
                  </a:lnTo>
                  <a:lnTo>
                    <a:pt x="1509426" y="962874"/>
                  </a:lnTo>
                  <a:lnTo>
                    <a:pt x="1500657" y="1006290"/>
                  </a:lnTo>
                  <a:lnTo>
                    <a:pt x="1476747" y="1041744"/>
                  </a:lnTo>
                  <a:lnTo>
                    <a:pt x="1441290" y="1065646"/>
                  </a:lnTo>
                  <a:lnTo>
                    <a:pt x="1397881" y="1074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39"/>
          <p:cNvSpPr txBox="1"/>
          <p:nvPr/>
        </p:nvSpPr>
        <p:spPr>
          <a:xfrm>
            <a:off x="7136341" y="3774063"/>
            <a:ext cx="817880" cy="281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Library  for AWS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" name="Google Shape;366;p39"/>
          <p:cNvGrpSpPr/>
          <p:nvPr/>
        </p:nvGrpSpPr>
        <p:grpSpPr>
          <a:xfrm>
            <a:off x="450369" y="2264265"/>
            <a:ext cx="1786858" cy="1351824"/>
            <a:chOff x="450369" y="2264265"/>
            <a:chExt cx="1786858" cy="1351824"/>
          </a:xfrm>
        </p:grpSpPr>
        <p:pic>
          <p:nvPicPr>
            <p:cNvPr id="367" name="Google Shape;367;p3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50369" y="2264265"/>
              <a:ext cx="1786858" cy="1351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3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95521" y="2384279"/>
              <a:ext cx="1258759" cy="65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39"/>
            <p:cNvSpPr/>
            <p:nvPr/>
          </p:nvSpPr>
          <p:spPr>
            <a:xfrm>
              <a:off x="593825" y="2407710"/>
              <a:ext cx="1510030" cy="1074420"/>
            </a:xfrm>
            <a:custGeom>
              <a:rect b="b" l="l" r="r" t="t"/>
              <a:pathLst>
                <a:path extrusionOk="0" h="1074420" w="1510030">
                  <a:moveTo>
                    <a:pt x="1397881" y="1074411"/>
                  </a:moveTo>
                  <a:lnTo>
                    <a:pt x="111544" y="1074411"/>
                  </a:lnTo>
                  <a:lnTo>
                    <a:pt x="89070" y="1072144"/>
                  </a:lnTo>
                  <a:lnTo>
                    <a:pt x="49188" y="1055357"/>
                  </a:lnTo>
                  <a:lnTo>
                    <a:pt x="19055" y="1025227"/>
                  </a:lnTo>
                  <a:lnTo>
                    <a:pt x="2266" y="985347"/>
                  </a:lnTo>
                  <a:lnTo>
                    <a:pt x="0" y="962874"/>
                  </a:lnTo>
                  <a:lnTo>
                    <a:pt x="0" y="111536"/>
                  </a:lnTo>
                  <a:lnTo>
                    <a:pt x="8768" y="68130"/>
                  </a:lnTo>
                  <a:lnTo>
                    <a:pt x="32678" y="32675"/>
                  </a:lnTo>
                  <a:lnTo>
                    <a:pt x="68135" y="8767"/>
                  </a:lnTo>
                  <a:lnTo>
                    <a:pt x="111544" y="0"/>
                  </a:lnTo>
                  <a:lnTo>
                    <a:pt x="1397881" y="0"/>
                  </a:lnTo>
                  <a:lnTo>
                    <a:pt x="1441289" y="8767"/>
                  </a:lnTo>
                  <a:lnTo>
                    <a:pt x="1476746" y="32675"/>
                  </a:lnTo>
                  <a:lnTo>
                    <a:pt x="1500656" y="68130"/>
                  </a:lnTo>
                  <a:lnTo>
                    <a:pt x="1509425" y="111536"/>
                  </a:lnTo>
                  <a:lnTo>
                    <a:pt x="1509425" y="962874"/>
                  </a:lnTo>
                  <a:lnTo>
                    <a:pt x="1500656" y="1006280"/>
                  </a:lnTo>
                  <a:lnTo>
                    <a:pt x="1476746" y="1041735"/>
                  </a:lnTo>
                  <a:lnTo>
                    <a:pt x="1441289" y="1065643"/>
                  </a:lnTo>
                  <a:lnTo>
                    <a:pt x="1397881" y="1074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0" name="Google Shape;370;p39"/>
          <p:cNvSpPr txBox="1"/>
          <p:nvPr/>
        </p:nvSpPr>
        <p:spPr>
          <a:xfrm>
            <a:off x="689322" y="2536204"/>
            <a:ext cx="837565" cy="281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Автоматизация  колл-центров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1" name="Google Shape;371;p39"/>
          <p:cNvGrpSpPr/>
          <p:nvPr/>
        </p:nvGrpSpPr>
        <p:grpSpPr>
          <a:xfrm>
            <a:off x="2062100" y="2264265"/>
            <a:ext cx="1786858" cy="1351824"/>
            <a:chOff x="2062100" y="2264265"/>
            <a:chExt cx="1786858" cy="1351824"/>
          </a:xfrm>
        </p:grpSpPr>
        <p:pic>
          <p:nvPicPr>
            <p:cNvPr id="372" name="Google Shape;372;p3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062100" y="2264265"/>
              <a:ext cx="1786858" cy="1351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3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107251" y="2384279"/>
              <a:ext cx="1576009" cy="7917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9"/>
            <p:cNvSpPr/>
            <p:nvPr/>
          </p:nvSpPr>
          <p:spPr>
            <a:xfrm>
              <a:off x="2205556" y="2407710"/>
              <a:ext cx="1510030" cy="1074420"/>
            </a:xfrm>
            <a:custGeom>
              <a:rect b="b" l="l" r="r" t="t"/>
              <a:pathLst>
                <a:path extrusionOk="0" h="1074420" w="1510029">
                  <a:moveTo>
                    <a:pt x="1397880" y="1074411"/>
                  </a:moveTo>
                  <a:lnTo>
                    <a:pt x="111544" y="1074411"/>
                  </a:lnTo>
                  <a:lnTo>
                    <a:pt x="89070" y="1072144"/>
                  </a:lnTo>
                  <a:lnTo>
                    <a:pt x="49188" y="1055357"/>
                  </a:lnTo>
                  <a:lnTo>
                    <a:pt x="19055" y="1025227"/>
                  </a:lnTo>
                  <a:lnTo>
                    <a:pt x="2266" y="985347"/>
                  </a:lnTo>
                  <a:lnTo>
                    <a:pt x="0" y="962874"/>
                  </a:lnTo>
                  <a:lnTo>
                    <a:pt x="0" y="111536"/>
                  </a:lnTo>
                  <a:lnTo>
                    <a:pt x="8768" y="68130"/>
                  </a:lnTo>
                  <a:lnTo>
                    <a:pt x="32678" y="32675"/>
                  </a:lnTo>
                  <a:lnTo>
                    <a:pt x="68135" y="8767"/>
                  </a:lnTo>
                  <a:lnTo>
                    <a:pt x="111544" y="0"/>
                  </a:lnTo>
                  <a:lnTo>
                    <a:pt x="1397880" y="0"/>
                  </a:lnTo>
                  <a:lnTo>
                    <a:pt x="1441289" y="8767"/>
                  </a:lnTo>
                  <a:lnTo>
                    <a:pt x="1476746" y="32675"/>
                  </a:lnTo>
                  <a:lnTo>
                    <a:pt x="1500656" y="68130"/>
                  </a:lnTo>
                  <a:lnTo>
                    <a:pt x="1509425" y="111536"/>
                  </a:lnTo>
                  <a:lnTo>
                    <a:pt x="1509425" y="962874"/>
                  </a:lnTo>
                  <a:lnTo>
                    <a:pt x="1500656" y="1006280"/>
                  </a:lnTo>
                  <a:lnTo>
                    <a:pt x="1476746" y="1041735"/>
                  </a:lnTo>
                  <a:lnTo>
                    <a:pt x="1441289" y="1065643"/>
                  </a:lnTo>
                  <a:lnTo>
                    <a:pt x="1397880" y="1074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39"/>
          <p:cNvSpPr txBox="1"/>
          <p:nvPr/>
        </p:nvSpPr>
        <p:spPr>
          <a:xfrm>
            <a:off x="2301053" y="2536204"/>
            <a:ext cx="1155065" cy="421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Рекомендательная  система для ритейла  и e-commerce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39"/>
          <p:cNvGrpSpPr/>
          <p:nvPr/>
        </p:nvGrpSpPr>
        <p:grpSpPr>
          <a:xfrm>
            <a:off x="5285562" y="2264265"/>
            <a:ext cx="1786858" cy="1351824"/>
            <a:chOff x="5285562" y="2264265"/>
            <a:chExt cx="1786858" cy="1351824"/>
          </a:xfrm>
        </p:grpSpPr>
        <p:pic>
          <p:nvPicPr>
            <p:cNvPr id="377" name="Google Shape;377;p3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285562" y="2264265"/>
              <a:ext cx="1786858" cy="1351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3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330714" y="2384279"/>
              <a:ext cx="1412502" cy="7917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39"/>
            <p:cNvSpPr/>
            <p:nvPr/>
          </p:nvSpPr>
          <p:spPr>
            <a:xfrm>
              <a:off x="5429018" y="2407710"/>
              <a:ext cx="1510030" cy="1074420"/>
            </a:xfrm>
            <a:custGeom>
              <a:rect b="b" l="l" r="r" t="t"/>
              <a:pathLst>
                <a:path extrusionOk="0" h="1074420" w="1510029">
                  <a:moveTo>
                    <a:pt x="1397881" y="1074411"/>
                  </a:moveTo>
                  <a:lnTo>
                    <a:pt x="111544" y="1074411"/>
                  </a:lnTo>
                  <a:lnTo>
                    <a:pt x="89070" y="1072144"/>
                  </a:lnTo>
                  <a:lnTo>
                    <a:pt x="49188" y="1055357"/>
                  </a:lnTo>
                  <a:lnTo>
                    <a:pt x="19055" y="1025227"/>
                  </a:lnTo>
                  <a:lnTo>
                    <a:pt x="2266" y="985347"/>
                  </a:lnTo>
                  <a:lnTo>
                    <a:pt x="0" y="962874"/>
                  </a:lnTo>
                  <a:lnTo>
                    <a:pt x="0" y="111536"/>
                  </a:lnTo>
                  <a:lnTo>
                    <a:pt x="8768" y="68130"/>
                  </a:lnTo>
                  <a:lnTo>
                    <a:pt x="32677" y="32675"/>
                  </a:lnTo>
                  <a:lnTo>
                    <a:pt x="68134" y="8767"/>
                  </a:lnTo>
                  <a:lnTo>
                    <a:pt x="111544" y="0"/>
                  </a:lnTo>
                  <a:lnTo>
                    <a:pt x="1397881" y="0"/>
                  </a:lnTo>
                  <a:lnTo>
                    <a:pt x="1441290" y="8767"/>
                  </a:lnTo>
                  <a:lnTo>
                    <a:pt x="1476746" y="32675"/>
                  </a:lnTo>
                  <a:lnTo>
                    <a:pt x="1500656" y="68130"/>
                  </a:lnTo>
                  <a:lnTo>
                    <a:pt x="1509425" y="111536"/>
                  </a:lnTo>
                  <a:lnTo>
                    <a:pt x="1509425" y="962874"/>
                  </a:lnTo>
                  <a:lnTo>
                    <a:pt x="1500656" y="1006280"/>
                  </a:lnTo>
                  <a:lnTo>
                    <a:pt x="1476746" y="1041735"/>
                  </a:lnTo>
                  <a:lnTo>
                    <a:pt x="1441290" y="1065643"/>
                  </a:lnTo>
                  <a:lnTo>
                    <a:pt x="1397881" y="1074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39"/>
          <p:cNvSpPr txBox="1"/>
          <p:nvPr/>
        </p:nvSpPr>
        <p:spPr>
          <a:xfrm>
            <a:off x="5524610" y="2536204"/>
            <a:ext cx="991235" cy="421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Бизнес-аналитика  и визуализация  данных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39"/>
          <p:cNvGrpSpPr/>
          <p:nvPr/>
        </p:nvGrpSpPr>
        <p:grpSpPr>
          <a:xfrm>
            <a:off x="3673831" y="2264265"/>
            <a:ext cx="1786858" cy="1351824"/>
            <a:chOff x="3673831" y="2264265"/>
            <a:chExt cx="1786858" cy="1351824"/>
          </a:xfrm>
        </p:grpSpPr>
        <p:pic>
          <p:nvPicPr>
            <p:cNvPr id="382" name="Google Shape;382;p3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673831" y="2264265"/>
              <a:ext cx="1786858" cy="1351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3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3718982" y="2384279"/>
              <a:ext cx="1258187" cy="7917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39"/>
            <p:cNvSpPr/>
            <p:nvPr/>
          </p:nvSpPr>
          <p:spPr>
            <a:xfrm>
              <a:off x="3817287" y="2407710"/>
              <a:ext cx="1510030" cy="1074420"/>
            </a:xfrm>
            <a:custGeom>
              <a:rect b="b" l="l" r="r" t="t"/>
              <a:pathLst>
                <a:path extrusionOk="0" h="1074420" w="1510029">
                  <a:moveTo>
                    <a:pt x="1397881" y="1074411"/>
                  </a:moveTo>
                  <a:lnTo>
                    <a:pt x="111544" y="1074411"/>
                  </a:lnTo>
                  <a:lnTo>
                    <a:pt x="89070" y="1072144"/>
                  </a:lnTo>
                  <a:lnTo>
                    <a:pt x="49188" y="1055357"/>
                  </a:lnTo>
                  <a:lnTo>
                    <a:pt x="19055" y="1025227"/>
                  </a:lnTo>
                  <a:lnTo>
                    <a:pt x="2266" y="985347"/>
                  </a:lnTo>
                  <a:lnTo>
                    <a:pt x="0" y="962874"/>
                  </a:lnTo>
                  <a:lnTo>
                    <a:pt x="0" y="111536"/>
                  </a:lnTo>
                  <a:lnTo>
                    <a:pt x="8768" y="68130"/>
                  </a:lnTo>
                  <a:lnTo>
                    <a:pt x="32678" y="32675"/>
                  </a:lnTo>
                  <a:lnTo>
                    <a:pt x="68135" y="8767"/>
                  </a:lnTo>
                  <a:lnTo>
                    <a:pt x="111544" y="0"/>
                  </a:lnTo>
                  <a:lnTo>
                    <a:pt x="1397881" y="0"/>
                  </a:lnTo>
                  <a:lnTo>
                    <a:pt x="1441289" y="8767"/>
                  </a:lnTo>
                  <a:lnTo>
                    <a:pt x="1476746" y="32675"/>
                  </a:lnTo>
                  <a:lnTo>
                    <a:pt x="1500657" y="68130"/>
                  </a:lnTo>
                  <a:lnTo>
                    <a:pt x="1509425" y="111536"/>
                  </a:lnTo>
                  <a:lnTo>
                    <a:pt x="1509425" y="962874"/>
                  </a:lnTo>
                  <a:lnTo>
                    <a:pt x="1500657" y="1006280"/>
                  </a:lnTo>
                  <a:lnTo>
                    <a:pt x="1476746" y="1041735"/>
                  </a:lnTo>
                  <a:lnTo>
                    <a:pt x="1441289" y="1065643"/>
                  </a:lnTo>
                  <a:lnTo>
                    <a:pt x="1397881" y="1074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5" name="Google Shape;385;p39"/>
          <p:cNvSpPr txBox="1"/>
          <p:nvPr/>
        </p:nvSpPr>
        <p:spPr>
          <a:xfrm>
            <a:off x="3912784" y="2536204"/>
            <a:ext cx="836294" cy="421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Корпоративное  хранилище  данных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39"/>
          <p:cNvGrpSpPr/>
          <p:nvPr/>
        </p:nvGrpSpPr>
        <p:grpSpPr>
          <a:xfrm>
            <a:off x="6897292" y="2264265"/>
            <a:ext cx="1786858" cy="1351824"/>
            <a:chOff x="6897292" y="2264265"/>
            <a:chExt cx="1786858" cy="1351824"/>
          </a:xfrm>
        </p:grpSpPr>
        <p:pic>
          <p:nvPicPr>
            <p:cNvPr id="387" name="Google Shape;387;p3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897292" y="2264265"/>
              <a:ext cx="1786858" cy="1351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3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942444" y="2384279"/>
              <a:ext cx="954177" cy="517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9"/>
            <p:cNvSpPr/>
            <p:nvPr/>
          </p:nvSpPr>
          <p:spPr>
            <a:xfrm>
              <a:off x="7040748" y="2407710"/>
              <a:ext cx="1510030" cy="1074420"/>
            </a:xfrm>
            <a:custGeom>
              <a:rect b="b" l="l" r="r" t="t"/>
              <a:pathLst>
                <a:path extrusionOk="0" h="1074420" w="1510029">
                  <a:moveTo>
                    <a:pt x="1397881" y="1074411"/>
                  </a:moveTo>
                  <a:lnTo>
                    <a:pt x="111544" y="1074411"/>
                  </a:lnTo>
                  <a:lnTo>
                    <a:pt x="89070" y="1072144"/>
                  </a:lnTo>
                  <a:lnTo>
                    <a:pt x="49188" y="1055357"/>
                  </a:lnTo>
                  <a:lnTo>
                    <a:pt x="19055" y="1025227"/>
                  </a:lnTo>
                  <a:lnTo>
                    <a:pt x="2266" y="985347"/>
                  </a:lnTo>
                  <a:lnTo>
                    <a:pt x="0" y="962874"/>
                  </a:lnTo>
                  <a:lnTo>
                    <a:pt x="0" y="111536"/>
                  </a:lnTo>
                  <a:lnTo>
                    <a:pt x="8768" y="68130"/>
                  </a:lnTo>
                  <a:lnTo>
                    <a:pt x="32677" y="32675"/>
                  </a:lnTo>
                  <a:lnTo>
                    <a:pt x="68134" y="8767"/>
                  </a:lnTo>
                  <a:lnTo>
                    <a:pt x="111544" y="0"/>
                  </a:lnTo>
                  <a:lnTo>
                    <a:pt x="1397881" y="0"/>
                  </a:lnTo>
                  <a:lnTo>
                    <a:pt x="1441290" y="8767"/>
                  </a:lnTo>
                  <a:lnTo>
                    <a:pt x="1476747" y="32675"/>
                  </a:lnTo>
                  <a:lnTo>
                    <a:pt x="1500657" y="68130"/>
                  </a:lnTo>
                  <a:lnTo>
                    <a:pt x="1509426" y="111536"/>
                  </a:lnTo>
                  <a:lnTo>
                    <a:pt x="1509426" y="962874"/>
                  </a:lnTo>
                  <a:lnTo>
                    <a:pt x="1500657" y="1006280"/>
                  </a:lnTo>
                  <a:lnTo>
                    <a:pt x="1476747" y="1041735"/>
                  </a:lnTo>
                  <a:lnTo>
                    <a:pt x="1441290" y="1065643"/>
                  </a:lnTo>
                  <a:lnTo>
                    <a:pt x="1397881" y="1074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39"/>
          <p:cNvSpPr txBox="1"/>
          <p:nvPr/>
        </p:nvSpPr>
        <p:spPr>
          <a:xfrm>
            <a:off x="7136341" y="2536204"/>
            <a:ext cx="564515" cy="151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Serverless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p39"/>
          <p:cNvGrpSpPr/>
          <p:nvPr/>
        </p:nvGrpSpPr>
        <p:grpSpPr>
          <a:xfrm>
            <a:off x="1417408" y="1655622"/>
            <a:ext cx="6969306" cy="2952346"/>
            <a:chOff x="1417408" y="1655622"/>
            <a:chExt cx="6969306" cy="2952346"/>
          </a:xfrm>
        </p:grpSpPr>
        <p:pic>
          <p:nvPicPr>
            <p:cNvPr id="392" name="Google Shape;392;p39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520856" y="1655622"/>
              <a:ext cx="426365" cy="426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39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3153733" y="1655622"/>
              <a:ext cx="457228" cy="457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39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4786611" y="1655622"/>
              <a:ext cx="426365" cy="426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39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6383482" y="1655622"/>
              <a:ext cx="425793" cy="426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39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7956349" y="1655622"/>
              <a:ext cx="393787" cy="3937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39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1417408" y="2797470"/>
              <a:ext cx="608684" cy="608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39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3153733" y="2944916"/>
              <a:ext cx="406361" cy="406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39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4732315" y="2920913"/>
              <a:ext cx="430366" cy="430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39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6383482" y="2918056"/>
              <a:ext cx="430364" cy="430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39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7956349" y="2920913"/>
              <a:ext cx="430365" cy="430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39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1495137" y="4178204"/>
              <a:ext cx="430366" cy="429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39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3165164" y="4169060"/>
              <a:ext cx="406361" cy="406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9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4732315" y="4145057"/>
              <a:ext cx="430366" cy="430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39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6344046" y="4145057"/>
              <a:ext cx="430365" cy="430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39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7956349" y="4138771"/>
              <a:ext cx="430365" cy="4303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7" name="Google Shape;407;p39"/>
          <p:cNvSpPr txBox="1"/>
          <p:nvPr/>
        </p:nvSpPr>
        <p:spPr>
          <a:xfrm>
            <a:off x="585975" y="217261"/>
            <a:ext cx="970280" cy="135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ru" sz="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Обзор платформы</a:t>
            </a:r>
            <a:endParaRPr b="0" i="0" sz="8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3" name="Google Shape;4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0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5" name="Google Shape;41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0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4900"/>
              <a:t>Виртуализация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Виртуальная машина</a:t>
            </a:r>
            <a:endParaRPr/>
          </a:p>
        </p:txBody>
      </p:sp>
      <p:sp>
        <p:nvSpPr>
          <p:cNvPr id="427" name="Google Shape;427;p42"/>
          <p:cNvSpPr txBox="1"/>
          <p:nvPr/>
        </p:nvSpPr>
        <p:spPr>
          <a:xfrm>
            <a:off x="607571" y="1091689"/>
            <a:ext cx="2344080" cy="3459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27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Упрощенно, ВМ — это  программа, которая  имитирует работу другой  программы («компьютер  внутри компьютера» или «машина внутри  машины»). Поскольку  имитируемая машина вне  среды хост-платформы не  существует, она получила  название «виртуальной».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651" y="947254"/>
            <a:ext cx="6192349" cy="1548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7591" y="2541750"/>
            <a:ext cx="4100468" cy="2339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Виртуализация</a:t>
            </a:r>
            <a:endParaRPr/>
          </a:p>
        </p:txBody>
      </p:sp>
      <p:sp>
        <p:nvSpPr>
          <p:cNvPr id="435" name="Google Shape;435;p43"/>
          <p:cNvSpPr txBox="1"/>
          <p:nvPr/>
        </p:nvSpPr>
        <p:spPr>
          <a:xfrm>
            <a:off x="576750" y="1281712"/>
            <a:ext cx="392667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Виртуализация на уровне железа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836" y="2241605"/>
            <a:ext cx="1794851" cy="130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991" y="2258561"/>
            <a:ext cx="1458316" cy="145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4582" y="2242096"/>
            <a:ext cx="3113789" cy="1019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/>
          <p:nvPr>
            <p:ph type="title"/>
          </p:nvPr>
        </p:nvSpPr>
        <p:spPr>
          <a:xfrm>
            <a:off x="528067" y="31041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Виртуализация</a:t>
            </a:r>
            <a:endParaRPr/>
          </a:p>
        </p:txBody>
      </p:sp>
      <p:sp>
        <p:nvSpPr>
          <p:cNvPr id="444" name="Google Shape;444;p44"/>
          <p:cNvSpPr txBox="1"/>
          <p:nvPr/>
        </p:nvSpPr>
        <p:spPr>
          <a:xfrm>
            <a:off x="615485" y="1136314"/>
            <a:ext cx="37934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Виртуализация </a:t>
            </a: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уровне 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ядра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(на уровне операционной системы)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145" y="2218532"/>
            <a:ext cx="3261641" cy="827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145" y="3350152"/>
            <a:ext cx="2355452" cy="133509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4522295" y="2258364"/>
            <a:ext cx="323405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Systemd-nspawn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Виртуализация</a:t>
            </a:r>
            <a:endParaRPr/>
          </a:p>
        </p:txBody>
      </p:sp>
      <p:sp>
        <p:nvSpPr>
          <p:cNvPr id="453" name="Google Shape;453;p45"/>
          <p:cNvSpPr txBox="1"/>
          <p:nvPr/>
        </p:nvSpPr>
        <p:spPr>
          <a:xfrm>
            <a:off x="556080" y="1016865"/>
            <a:ext cx="8252640" cy="3562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755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контейнеры, что вир. машины - это все виртуализация: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5565" marR="508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Виртуализация появилась как средство уплотнения окружений на одном и том же  железе. Сначала программный продукт выполнялся на железном сервере. Потом,  чтобы иметь возможность поселять в одно и то же железо больше клиентов, чтобы  максимально полно утилизировать производительные мощности, придумали  виртуализацию. Теперь на одном и том же железе можно держать несколько  окружений.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12203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Сервер:  Memory - 64GB  CPUs - 32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 - 1TB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415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1ый случай % исп. 5%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415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2ой случай % исп. 90%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341" y="2668599"/>
            <a:ext cx="4952379" cy="215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Виртуализация на уровне железа</a:t>
            </a:r>
            <a:endParaRPr/>
          </a:p>
        </p:txBody>
      </p:sp>
      <p:pic>
        <p:nvPicPr>
          <p:cNvPr id="460" name="Google Shape;46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563" y="1061262"/>
            <a:ext cx="3383112" cy="382211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6"/>
          <p:cNvSpPr txBox="1"/>
          <p:nvPr/>
        </p:nvSpPr>
        <p:spPr>
          <a:xfrm>
            <a:off x="4661647" y="1368856"/>
            <a:ext cx="3907790" cy="2405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Гипервизор - или монитор виртуальных машин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VM нельзя иметь ресурсов больше чем на  хостовой системе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VM полностью изолированное ядро, все  библиотеки, строго ограниченные ресурсы по  процессору и памяти.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Выделяем ресурсы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Виртуализация на уровне ядра</a:t>
            </a:r>
            <a:endParaRPr/>
          </a:p>
        </p:txBody>
      </p:sp>
      <p:pic>
        <p:nvPicPr>
          <p:cNvPr id="467" name="Google Shape;46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550" y="1274823"/>
            <a:ext cx="4145595" cy="2885034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7"/>
          <p:cNvSpPr txBox="1"/>
          <p:nvPr/>
        </p:nvSpPr>
        <p:spPr>
          <a:xfrm>
            <a:off x="4760850" y="1053021"/>
            <a:ext cx="3978910" cy="34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 engine — это часть ПО, которое  принимает пользовательские запросы, создает\  запускает контейнер.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85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Существует множество контейнерных движков,  включая Docker, RKT, CRI-O и LXD.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0515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Легковесная штука по сравнению с  гипервизором практически нет оверхеда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2512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в контейнере Linux, то и снаружи тоже  Linux, на хост машине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Ограничиваем ресурсы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Отличия</a:t>
            </a:r>
            <a:endParaRPr/>
          </a:p>
        </p:txBody>
      </p:sp>
      <p:sp>
        <p:nvSpPr>
          <p:cNvPr id="474" name="Google Shape;474;p48"/>
          <p:cNvSpPr txBox="1"/>
          <p:nvPr/>
        </p:nvSpPr>
        <p:spPr>
          <a:xfrm>
            <a:off x="599610" y="1207702"/>
            <a:ext cx="7911930" cy="3159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Виртуальная машина:</a:t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345" lvl="0" marL="26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Подразумевает виртуализацию железа для запуска гостевой ОС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345" lvl="0" marL="26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Может работать любая ОС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345" lvl="0" marL="26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Хорошо для изоляции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Контейнер:</a:t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345" lvl="0" marL="26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Использует ядро хостовой системы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345" lvl="0" marL="26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контейнере только Linux (не давно и Windows)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345" lvl="0" marL="266065" marR="508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Контейнер для изоляции плохо - т.к можно выбраться на хостовую  машину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32" name="Google Shape;132;p31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33" name="Google Shape;133;p31"/>
          <p:cNvPicPr preferRelativeResize="0"/>
          <p:nvPr/>
        </p:nvPicPr>
        <p:blipFill rotWithShape="1">
          <a:blip r:embed="rId3">
            <a:alphaModFix/>
          </a:blip>
          <a:srcRect b="0" l="99" r="97" t="0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1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b="0" i="0" lang="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Рабочее окружение</a:t>
            </a:r>
            <a:endParaRPr/>
          </a:p>
        </p:txBody>
      </p:sp>
      <p:sp>
        <p:nvSpPr>
          <p:cNvPr id="480" name="Google Shape;480;p49"/>
          <p:cNvSpPr txBox="1"/>
          <p:nvPr/>
        </p:nvSpPr>
        <p:spPr>
          <a:xfrm>
            <a:off x="587374" y="1082118"/>
            <a:ext cx="7592059" cy="3429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разработки бекенда часто нужные все возможные сервисы, например: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709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709" lvl="0" marL="26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Nginx(Apach) – сервер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709" lvl="0" marL="26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- бд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709" lvl="0" marL="26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 - бд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709" lvl="0" marL="26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 - NoSQL бд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709" lvl="0" marL="26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Redis - NoSQL бд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709" lvl="0" marL="26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Memcache - кэширования данных в оперативной памяти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709" lvl="0" marL="26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709" lvl="0" marL="26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RabbitMQ - брокер сообщений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709" lvl="0" marL="26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Mailer – почтовый сервер для тестирования почты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709" lvl="0" marL="26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Из чего состоит докер</a:t>
            </a:r>
            <a:endParaRPr/>
          </a:p>
        </p:txBody>
      </p:sp>
      <p:pic>
        <p:nvPicPr>
          <p:cNvPr id="486" name="Google Shape;48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491" y="1747440"/>
            <a:ext cx="4034509" cy="185556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0"/>
          <p:cNvSpPr txBox="1"/>
          <p:nvPr/>
        </p:nvSpPr>
        <p:spPr>
          <a:xfrm>
            <a:off x="4760850" y="1428308"/>
            <a:ext cx="4185030" cy="2587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93675" lvl="0" marL="205740" marR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cli  - утилита по упр. докером - исп. для  запуска команд – клиент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675" lvl="0" marL="205740" marR="13334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daemon - container engine – сервер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675" lvl="0" marL="205740" marR="13334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Dockerfile -  инструкция как собирать образ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675" lvl="0" marL="205740" marR="13334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– образы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675" lvl="0" marL="205740" marR="13334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 – контейнер который запускаются на  основе образов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Объекты 1ого класса докера</a:t>
            </a:r>
            <a:endParaRPr/>
          </a:p>
        </p:txBody>
      </p:sp>
      <p:sp>
        <p:nvSpPr>
          <p:cNvPr id="493" name="Google Shape;493;p51"/>
          <p:cNvSpPr txBox="1"/>
          <p:nvPr/>
        </p:nvSpPr>
        <p:spPr>
          <a:xfrm>
            <a:off x="613394" y="1281844"/>
            <a:ext cx="8030056" cy="2341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 (образ) - доступный только для чтения шаблон который содержит набор  инструкций для создания контейнера Docker - можно считать как класс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0" rtl="0" algn="l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Упаковка нашего контейнера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 них запускается контейнеры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Хранятся в докер реестрах (registry - docker hub)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Имееют hash (sha256), имя и таг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Имеет слоенную архитектуру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Создаются по инструкциям dockerfile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Объекты первого класса докера</a:t>
            </a:r>
            <a:endParaRPr/>
          </a:p>
        </p:txBody>
      </p:sp>
      <p:sp>
        <p:nvSpPr>
          <p:cNvPr id="499" name="Google Shape;499;p52"/>
          <p:cNvSpPr txBox="1"/>
          <p:nvPr/>
        </p:nvSpPr>
        <p:spPr>
          <a:xfrm>
            <a:off x="632460" y="1278235"/>
            <a:ext cx="8010990" cy="222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Containers - работоспособный экземпляр или инстанс образа из которого он был создан.  Когда создается контейнер из образа, оба они становятся зависимыми др от др нельзя  удалить образ, пока сущ. др контейнеры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Запускается из образа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Изолирован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372999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Должен содержать в себе все для работы  приложения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процесс - 1 контейнер (но в практике не всегда)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Образ</a:t>
            </a:r>
            <a:endParaRPr/>
          </a:p>
        </p:txBody>
      </p:sp>
      <p:pic>
        <p:nvPicPr>
          <p:cNvPr id="505" name="Google Shape;50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850" y="1014551"/>
            <a:ext cx="1869270" cy="3977594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3"/>
          <p:cNvSpPr txBox="1"/>
          <p:nvPr/>
        </p:nvSpPr>
        <p:spPr>
          <a:xfrm>
            <a:off x="2859870" y="1014551"/>
            <a:ext cx="5783580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60020" marR="304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Образы строятся из множества слоев, все размещаются друг над другом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Вместе они представляют единый объект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01295" marR="5080" rtl="0" algn="just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Каждый слой представляет собой отдельную инструкцию из  докерафайла образа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01295" marR="0" rtl="0" algn="just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слои доступы только для чтения, за иск. последнего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01295" marR="54483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Каждый слой это набор отличий от слоя который был  предыдущим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01295" marR="9144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Когда создается контейнер он добавляет новый доступный  для записи слой поверх всех др. слоев – это слой контейнера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marR="1701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Только инструкции RUN, COPY, ADD создают слои. Другие  инструкции не увеличивают размер сборки.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512" name="Google Shape;512;p54"/>
          <p:cNvSpPr txBox="1"/>
          <p:nvPr/>
        </p:nvSpPr>
        <p:spPr>
          <a:xfrm>
            <a:off x="596992" y="1088296"/>
            <a:ext cx="7617368" cy="36649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Dockerfile: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phpmyadmin:latest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apt-get -y install curl &amp;&amp; rm -rf /var/lib/apt/lists/*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37668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ENTRYPOINT [ "/docker-entrypoint.sh" ]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37668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CMD ["apache2-foreground"]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</a:pPr>
            <a:r>
              <a:t/>
            </a:r>
            <a:endParaRPr b="0" i="0" sz="2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build -t custom_phpmyadmin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run --name container_phpmyadmin --rm -p 8080:80 custom_phpmyadmin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run --name container_phpmyadmin --rm -p 8081:80 phpmyadmin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Слой контейнера</a:t>
            </a:r>
            <a:endParaRPr/>
          </a:p>
        </p:txBody>
      </p:sp>
      <p:pic>
        <p:nvPicPr>
          <p:cNvPr id="518" name="Google Shape;51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0712" y="1101720"/>
            <a:ext cx="3242567" cy="3013682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5"/>
          <p:cNvSpPr txBox="1"/>
          <p:nvPr/>
        </p:nvSpPr>
        <p:spPr>
          <a:xfrm>
            <a:off x="554524" y="2571750"/>
            <a:ext cx="4817576" cy="1320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 - работоспособный экземпляр или инстанс  образа из которого он был создан.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7112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Контейнер определяет лишь слой для записи\чтения  наверху образа. Но не понятно запущен он или нет.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550" y="1101720"/>
            <a:ext cx="3886200" cy="131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524" y="3933350"/>
            <a:ext cx="4650581" cy="11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Определение запущенного контейнера</a:t>
            </a:r>
            <a:endParaRPr/>
          </a:p>
        </p:txBody>
      </p:sp>
      <p:sp>
        <p:nvSpPr>
          <p:cNvPr id="527" name="Google Shape;527;p56"/>
          <p:cNvSpPr txBox="1"/>
          <p:nvPr/>
        </p:nvSpPr>
        <p:spPr>
          <a:xfrm>
            <a:off x="5254295" y="1297400"/>
            <a:ext cx="3317240" cy="124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Запущенный контейнер — это «общий  вид» контейнера для чтения-записи его  изолированного пространства  процессов.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56"/>
          <p:cNvSpPr txBox="1"/>
          <p:nvPr/>
        </p:nvSpPr>
        <p:spPr>
          <a:xfrm>
            <a:off x="5254295" y="3326622"/>
            <a:ext cx="3378835" cy="124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Процессы в пространстве контейнера  могут изменять, удалять или создавать  файлы, которые сохраняются в верхнем  слое для записи.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791" y="1297400"/>
            <a:ext cx="4400549" cy="140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791" y="3320661"/>
            <a:ext cx="4473334" cy="159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Команды контейнера</a:t>
            </a:r>
            <a:endParaRPr/>
          </a:p>
        </p:txBody>
      </p:sp>
      <p:sp>
        <p:nvSpPr>
          <p:cNvPr id="536" name="Google Shape;536;p57"/>
          <p:cNvSpPr txBox="1"/>
          <p:nvPr/>
        </p:nvSpPr>
        <p:spPr>
          <a:xfrm>
            <a:off x="607349" y="974504"/>
            <a:ext cx="7797511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create &lt;image-id&gt; (docker container create) - добавляет слой для записи наверх стека  слоев, найденного по &lt;image-id&gt; (ex. phpmyadmin). Команда не запускает контейнер.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572" y="3345591"/>
            <a:ext cx="1921668" cy="45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572" y="4069688"/>
            <a:ext cx="1921668" cy="45005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7"/>
          <p:cNvSpPr txBox="1"/>
          <p:nvPr/>
        </p:nvSpPr>
        <p:spPr>
          <a:xfrm>
            <a:off x="718306" y="3112800"/>
            <a:ext cx="4448054" cy="91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B0BEC5"/>
                </a:solidFill>
                <a:latin typeface="Arial"/>
                <a:ea typeface="Arial"/>
                <a:cs typeface="Arial"/>
                <a:sym typeface="Arial"/>
              </a:rPr>
              <a:t>До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0BEC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B0BEC5"/>
                </a:solidFill>
                <a:latin typeface="Arial"/>
                <a:ea typeface="Arial"/>
                <a:cs typeface="Arial"/>
                <a:sym typeface="Arial"/>
              </a:rPr>
              <a:t>После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572" y="1958783"/>
            <a:ext cx="4171949" cy="8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Docker volumes</a:t>
            </a:r>
            <a:endParaRPr/>
          </a:p>
        </p:txBody>
      </p:sp>
      <p:sp>
        <p:nvSpPr>
          <p:cNvPr id="546" name="Google Shape;546;p58"/>
          <p:cNvSpPr txBox="1"/>
          <p:nvPr/>
        </p:nvSpPr>
        <p:spPr>
          <a:xfrm>
            <a:off x="4650212" y="947615"/>
            <a:ext cx="4411597" cy="3506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3835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Docker есть несколько способов хранения  данных. Наиболее распространенные: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-тома хранения данных (docker volumes),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-монтирование каталогов с хоста (bind mount)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209" marR="508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Тома — рекомендуемый разработчиками Docker  способ хранения данных.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209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Linux тома находятся по умолчанию 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20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/var/lib/docker/volumes/.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209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209" marR="7239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\\wsl$\docker-desktop-data\version-pack-data\com  munity\docker\volumes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7" name="Google Shape;54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891" y="1248129"/>
            <a:ext cx="3863737" cy="2529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2"/>
          <p:cNvSpPr txBox="1"/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 sz="2400"/>
              <a:t>Практическое занятие по работе в проде: деплой докера в Yandex Cloud</a:t>
            </a:r>
            <a:endParaRPr sz="2400"/>
          </a:p>
        </p:txBody>
      </p:sp>
      <p:sp>
        <p:nvSpPr>
          <p:cNvPr id="142" name="Google Shape;142;p32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"/>
              <a:t>Тема вебинара</a:t>
            </a:r>
            <a:endParaRPr/>
          </a:p>
        </p:txBody>
      </p:sp>
      <p:sp>
        <p:nvSpPr>
          <p:cNvPr id="143" name="Google Shape;143;p32"/>
          <p:cNvSpPr txBox="1"/>
          <p:nvPr>
            <p:ph idx="2" type="subTitle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"/>
              <a:t>Гайнуллин Дмитрий </a:t>
            </a:r>
            <a:endParaRPr/>
          </a:p>
        </p:txBody>
      </p:sp>
      <p:sp>
        <p:nvSpPr>
          <p:cNvPr id="144" name="Google Shape;144;p32"/>
          <p:cNvSpPr txBox="1"/>
          <p:nvPr>
            <p:ph idx="3" type="subTitle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3F3F3F"/>
                </a:solidFill>
              </a:rPr>
              <a:t>Machine Learning Engineer в AIC</a:t>
            </a:r>
            <a:endParaRPr sz="16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600">
                <a:solidFill>
                  <a:srgbClr val="3F3F3F"/>
                </a:solidFill>
              </a:rPr>
              <a:t>      - Разработка моделей для распознавания речи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600">
                <a:solidFill>
                  <a:srgbClr val="3F3F3F"/>
                </a:solidFill>
              </a:rPr>
              <a:t>      - Прогнозирование ключевых метрик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3F3F3F"/>
                </a:solidFill>
              </a:rPr>
              <a:t>      - Развертывание моделей в продакшене</a:t>
            </a:r>
            <a:endParaRPr b="1"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t/>
            </a:r>
            <a:endParaRPr sz="1400"/>
          </a:p>
        </p:txBody>
      </p:sp>
      <p:pic>
        <p:nvPicPr>
          <p:cNvPr id="145" name="Google Shape;145;p32"/>
          <p:cNvPicPr preferRelativeResize="0"/>
          <p:nvPr/>
        </p:nvPicPr>
        <p:blipFill rotWithShape="1">
          <a:blip r:embed="rId3">
            <a:alphaModFix/>
          </a:blip>
          <a:srcRect b="10729" l="0" r="0" t="10721"/>
          <a:stretch/>
        </p:blipFill>
        <p:spPr>
          <a:xfrm>
            <a:off x="866325" y="2938400"/>
            <a:ext cx="1448700" cy="1512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Том (docker volumes)</a:t>
            </a:r>
            <a:endParaRPr/>
          </a:p>
        </p:txBody>
      </p:sp>
      <p:sp>
        <p:nvSpPr>
          <p:cNvPr id="553" name="Google Shape;553;p59"/>
          <p:cNvSpPr txBox="1"/>
          <p:nvPr/>
        </p:nvSpPr>
        <p:spPr>
          <a:xfrm>
            <a:off x="569595" y="1045078"/>
            <a:ext cx="7837170" cy="3767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том может быть примонтирован одновременно в несколько контейнеров. Когда никто не  использует том, он не удаляется, а продолжает существовать.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чего стоит использовать тома в Docker: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шаринг данных между несколькими запущенными контейнерами,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решение проблемы привязки к ОС хоста,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удалённое хранение данных,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195452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бэкап или миграция данных на другой хост с Docker (для этого надо  остановить все контейнеры и скопировать содержимое из каталога  тома в нужное место).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volume create my-storage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4625" marR="36645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run -v my-storage:/var/lib/mysql mysql:8  (or --volume)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0"/>
          <p:cNvSpPr txBox="1"/>
          <p:nvPr>
            <p:ph type="title"/>
          </p:nvPr>
        </p:nvSpPr>
        <p:spPr>
          <a:xfrm>
            <a:off x="500550" y="330724"/>
            <a:ext cx="864345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Монтирование каталога с хоста (bind mount)</a:t>
            </a:r>
            <a:endParaRPr/>
          </a:p>
        </p:txBody>
      </p:sp>
      <p:sp>
        <p:nvSpPr>
          <p:cNvPr id="559" name="Google Shape;559;p60"/>
          <p:cNvSpPr txBox="1"/>
          <p:nvPr/>
        </p:nvSpPr>
        <p:spPr>
          <a:xfrm>
            <a:off x="561510" y="1426624"/>
            <a:ext cx="7767955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Используется, когда нужно пробросить в контейнер конфигурационные файлы с хоста.  Другое очевидное применение — в разработке. Код находится на хосте (вашем ноутбуке), но  исполняется в контейнере.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0"/>
          <p:cNvSpPr txBox="1"/>
          <p:nvPr/>
        </p:nvSpPr>
        <p:spPr>
          <a:xfrm>
            <a:off x="561510" y="2706344"/>
            <a:ext cx="5735638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run -v /user/project/database:/var/lib/mysql mysql:8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Команды - Volume</a:t>
            </a:r>
            <a:endParaRPr/>
          </a:p>
        </p:txBody>
      </p:sp>
      <p:sp>
        <p:nvSpPr>
          <p:cNvPr id="566" name="Google Shape;566;p61"/>
          <p:cNvSpPr txBox="1"/>
          <p:nvPr/>
        </p:nvSpPr>
        <p:spPr>
          <a:xfrm>
            <a:off x="594360" y="1276350"/>
            <a:ext cx="4114800" cy="2987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Вывод списка всех томов на хосте:  docker volume 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тома: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volume create &lt;NAME&gt;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Инспектирование тома: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volume inspect &lt;NAME&gt;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Удаление тома: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volume rm &lt;NAME&gt;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Удаление всех неиспользуемых томов:  docker volume prune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Когда использовать тома, а когда монтирование с хоста</a:t>
            </a:r>
            <a:endParaRPr/>
          </a:p>
        </p:txBody>
      </p:sp>
      <p:pic>
        <p:nvPicPr>
          <p:cNvPr id="572" name="Google Shape;57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441" y="1918213"/>
            <a:ext cx="7256817" cy="222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Пример Dockerfile</a:t>
            </a:r>
            <a:endParaRPr/>
          </a:p>
        </p:txBody>
      </p:sp>
      <p:sp>
        <p:nvSpPr>
          <p:cNvPr id="578" name="Google Shape;578;p63"/>
          <p:cNvSpPr txBox="1"/>
          <p:nvPr/>
        </p:nvSpPr>
        <p:spPr>
          <a:xfrm>
            <a:off x="586740" y="1426624"/>
            <a:ext cx="4637405" cy="2475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Часть файла Dockerfile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………..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VOLUME /var/lib/mysql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docker-entrypoint.sh /usr/local/bin/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ln -s usr/local/bin/docker-entrypoint.sh /entrypoint  ENTRYPOINT ["docker-entrypoint.sh"]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EXPOSE 3306 33060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 ["mysqld"]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Инструкция Dockerfile</a:t>
            </a:r>
            <a:endParaRPr/>
          </a:p>
        </p:txBody>
      </p:sp>
      <p:sp>
        <p:nvSpPr>
          <p:cNvPr id="584" name="Google Shape;584;p64"/>
          <p:cNvSpPr txBox="1"/>
          <p:nvPr/>
        </p:nvSpPr>
        <p:spPr>
          <a:xfrm>
            <a:off x="590556" y="1518897"/>
            <a:ext cx="7486644" cy="2228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Инструкция WORKDIR устанавливает рабочий каталог для любых RUN, CMD,  ENTRYPOINT, COPY и ADD инструкции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111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php:7.4-cli  WORKDIR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568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 my_application.php /app/my_application.php  CMD ["php", "my_application.php"]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Инструкция Dockerfile</a:t>
            </a:r>
            <a:endParaRPr/>
          </a:p>
        </p:txBody>
      </p:sp>
      <p:sp>
        <p:nvSpPr>
          <p:cNvPr id="590" name="Google Shape;590;p65"/>
          <p:cNvSpPr txBox="1"/>
          <p:nvPr/>
        </p:nvSpPr>
        <p:spPr>
          <a:xfrm>
            <a:off x="612855" y="1039232"/>
            <a:ext cx="8030595" cy="3729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59309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•"/>
            </a:pPr>
            <a:r>
              <a:rPr b="0" i="0" lang="ru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Инструкция RUN выполнит любые команды в новом слое поверх текущего образа и  фиксирует результаты.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•"/>
            </a:pPr>
            <a:r>
              <a:rPr b="0" i="0" lang="ru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Инструкция COPY - копирует новые файлы или каталоги &lt;src&gt; и добавляет их в файловую  систему контейнера по пути &lt;dest&gt;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•"/>
            </a:pPr>
            <a:r>
              <a:rPr b="0" i="0" lang="ru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Инструкция ADD - копирует новые файлы, каталоги или URL-адреса удаленных файлов &lt;src&gt; и добавляет их в файловую систему образа по пути &lt;dest&gt;.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99695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•"/>
            </a:pPr>
            <a:r>
              <a:rPr b="0" i="0" lang="ru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Инструкция EXPOSE информирует Docker о том, что контейнер прослушивает указанные  сетевые порты во время выполнения. Вы можете указать, прослушивает ли порт TCP или  UDP, и по умолчанию используется TCP, если протокол не указан.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2159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•"/>
            </a:pPr>
            <a:r>
              <a:rPr b="0" i="0" lang="ru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Инструкцию VOLUME следует использовать для предоставления доступа к любой области  хранения базы данных, хранилищу конфигурации или файлам/папкам, созданным вашим  докер контейнером.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CMD и Entrypoint</a:t>
            </a:r>
            <a:endParaRPr/>
          </a:p>
        </p:txBody>
      </p:sp>
      <p:sp>
        <p:nvSpPr>
          <p:cNvPr id="596" name="Google Shape;596;p66"/>
          <p:cNvSpPr txBox="1"/>
          <p:nvPr/>
        </p:nvSpPr>
        <p:spPr>
          <a:xfrm>
            <a:off x="586741" y="944915"/>
            <a:ext cx="8229599" cy="3506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ru" sz="155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36575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ru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Инструкция CMD позволяет вам установить команду по умолчанию, которая будет  выполняться только тогда, когда вы запускаете контейнер без указания команды.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ru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контейнер Docker запускается с командой, команда по умолчанию будет  игнорироваться. Если Dockerfile содержит более одной инструкции CMD, все инструкции  CMD, кроме последней, игнорируются.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1435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ru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 — это инструкция, которую лучше всего использовать, если вам нужна команда по  умолчанию, которую пользователи могут легко переопределить.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14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ru" sz="155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ENTRYPOINT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73355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ru" sz="1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Инструкция ENTRYPOINT позволяет настроить контейнер, который будет работать как  исполняемый файл. Он похож на CMD, потому что также позволяет указать команду с  параметрами. Разница заключается в том, что команда ENTRYPOINT и параметры не  игнорируются, когда контейнер Docker запускается с параметрами командной строки.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CMD и Entrypoint</a:t>
            </a:r>
            <a:endParaRPr/>
          </a:p>
        </p:txBody>
      </p:sp>
      <p:sp>
        <p:nvSpPr>
          <p:cNvPr id="602" name="Google Shape;602;p67"/>
          <p:cNvSpPr txBox="1"/>
          <p:nvPr/>
        </p:nvSpPr>
        <p:spPr>
          <a:xfrm>
            <a:off x="768457" y="1283073"/>
            <a:ext cx="2602865" cy="997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Dockerfile: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76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alpine  ENTRYPOINT ["ping"]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 </a:t>
            </a:r>
            <a:r>
              <a:rPr b="0" i="0" lang="ru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["www.google.com"]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67"/>
          <p:cNvSpPr txBox="1"/>
          <p:nvPr/>
        </p:nvSpPr>
        <p:spPr>
          <a:xfrm>
            <a:off x="4819694" y="1283073"/>
            <a:ext cx="3470866" cy="997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4489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build -t ping-service .  docker run --rm ping-service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run --rm ping-service ya.ru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67"/>
          <p:cNvSpPr txBox="1"/>
          <p:nvPr/>
        </p:nvSpPr>
        <p:spPr>
          <a:xfrm>
            <a:off x="768457" y="3210022"/>
            <a:ext cx="3238605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Dockerfile: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alpine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 ["ping", </a:t>
            </a:r>
            <a:r>
              <a:rPr b="0" i="0" lang="ru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"www.google.com"]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67"/>
          <p:cNvSpPr txBox="1"/>
          <p:nvPr/>
        </p:nvSpPr>
        <p:spPr>
          <a:xfrm>
            <a:off x="4819694" y="3210022"/>
            <a:ext cx="4011886" cy="997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8343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build -t ping-service2 .  docker run --rm ping-service2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run --rm ping-service2 ping ya.ru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CMD и Entrypoint</a:t>
            </a:r>
            <a:endParaRPr/>
          </a:p>
        </p:txBody>
      </p:sp>
      <p:sp>
        <p:nvSpPr>
          <p:cNvPr id="611" name="Google Shape;611;p68"/>
          <p:cNvSpPr txBox="1"/>
          <p:nvPr/>
        </p:nvSpPr>
        <p:spPr>
          <a:xfrm>
            <a:off x="589658" y="1426624"/>
            <a:ext cx="8342383" cy="2444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352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 или ENTRYPOINT установлены в родительском образе, ни один из них не установлен в  дочернем образе - докер  сохранит родительский.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2036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 и ENTRYPOINT  устанавливаются в родительском образе, как и в дочернем — docker  переопределит оба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ENTRYPOINT установлен в родительском образе, CMD представлен в дочернем образе - докер  сохранит оба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 установлен в родительском образе, ENTRYPOINT представлен в дочернем образе - докер  сохранит ENTRYPOINT, но CMD будет сброшен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b="1" lang="ru" sz="3200"/>
              <a:t>Правила вебинара</a:t>
            </a:r>
            <a:endParaRPr b="1" sz="3200"/>
          </a:p>
        </p:txBody>
      </p:sp>
      <p:pic>
        <p:nvPicPr>
          <p:cNvPr id="151" name="Google Shape;1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7650" y="2171509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3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чат или голосом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1654525" y="204930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3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3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3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3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3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Команды</a:t>
            </a:r>
            <a:endParaRPr/>
          </a:p>
        </p:txBody>
      </p:sp>
      <p:sp>
        <p:nvSpPr>
          <p:cNvPr id="617" name="Google Shape;617;p69"/>
          <p:cNvSpPr txBox="1"/>
          <p:nvPr/>
        </p:nvSpPr>
        <p:spPr>
          <a:xfrm>
            <a:off x="584370" y="1229365"/>
            <a:ext cx="7142310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931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Список запущенных контейнеров: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93167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ps -a (все контейнеры в том числе и остановленные)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0820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контейнер и присоединиться к нему: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082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run -it busybox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23126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контейнер и запустить его в фоне: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231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run -d nginx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232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контейнер с именем и запустить его в фоне: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23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run -d -name container_alpine alpine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(ps. docker run === docker container run)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Команды</a:t>
            </a:r>
            <a:endParaRPr/>
          </a:p>
        </p:txBody>
      </p:sp>
      <p:sp>
        <p:nvSpPr>
          <p:cNvPr id="623" name="Google Shape;623;p70"/>
          <p:cNvSpPr txBox="1"/>
          <p:nvPr/>
        </p:nvSpPr>
        <p:spPr>
          <a:xfrm>
            <a:off x="607230" y="1321349"/>
            <a:ext cx="10098870" cy="2457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1931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Выполнить команду в контейнере: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93167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container exec -it container_alpine ping ya.ru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93167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Отобразить информацию, собранную запущенным контейнером (логирование):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93167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container logs container_alpine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93167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Инспектирование процессов в контейнере: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93167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container top container_alpine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93167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Отображение статистики использования ресурсов контейнеров в реальном времени: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93167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stats container_alpine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Команды</a:t>
            </a:r>
            <a:endParaRPr/>
          </a:p>
        </p:txBody>
      </p:sp>
      <p:sp>
        <p:nvSpPr>
          <p:cNvPr id="629" name="Google Shape;629;p71"/>
          <p:cNvSpPr txBox="1"/>
          <p:nvPr/>
        </p:nvSpPr>
        <p:spPr>
          <a:xfrm>
            <a:off x="548898" y="1171681"/>
            <a:ext cx="8347704" cy="3247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2985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Остановка контейнера: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985135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stop container_alpine  docker kill container_alpine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0956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Удаление контейнера: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095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rm container_alpine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3723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Остановить все Docker контейнеры: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3723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stop $(docker ps -a -q)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kill $(docker ps -q)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6644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Удалить все Docker контейнеры: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6644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rm $(docker ps -a -q)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Удаление всех неиспользуемых контейнеров, сетей, образов и томов: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system prune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Docker Compose</a:t>
            </a:r>
            <a:endParaRPr/>
          </a:p>
        </p:txBody>
      </p:sp>
      <p:sp>
        <p:nvSpPr>
          <p:cNvPr id="635" name="Google Shape;635;p72"/>
          <p:cNvSpPr txBox="1"/>
          <p:nvPr/>
        </p:nvSpPr>
        <p:spPr>
          <a:xfrm>
            <a:off x="577141" y="1231581"/>
            <a:ext cx="7989717" cy="2485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для описание и запусков приложения которые состоят из нескольких приложений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Compose утилита позволяет запускать проект состоящий из нескольких контейнеров: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Позволяет запустить и настроить многоконтейнерные приложения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описывается в docker-compose.yml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Создает свою сеть проекту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23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Дает возможность обращаться контейнерам др к др по именам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Docker Compose</a:t>
            </a:r>
            <a:endParaRPr/>
          </a:p>
        </p:txBody>
      </p:sp>
      <p:sp>
        <p:nvSpPr>
          <p:cNvPr id="641" name="Google Shape;641;p73"/>
          <p:cNvSpPr txBox="1"/>
          <p:nvPr/>
        </p:nvSpPr>
        <p:spPr>
          <a:xfrm>
            <a:off x="592381" y="1318843"/>
            <a:ext cx="7080959" cy="2505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docker-compose build  собрать проект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docker-compose up -d  запустить проект (запускать в режиме демона)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docker-compose down  остановить проект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docker-compose logs -f [service name] посмотреть логи сервиса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docker-compose ps  вывести список контейнеров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docker-compose exec [service name] [command] выполнить команду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docker-compose images  список образов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Docker Compose</a:t>
            </a:r>
            <a:endParaRPr/>
          </a:p>
        </p:txBody>
      </p:sp>
      <p:sp>
        <p:nvSpPr>
          <p:cNvPr id="647" name="Google Shape;647;p74"/>
          <p:cNvSpPr txBox="1"/>
          <p:nvPr/>
        </p:nvSpPr>
        <p:spPr>
          <a:xfrm>
            <a:off x="576455" y="1091840"/>
            <a:ext cx="8307829" cy="3659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ru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RESTART: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ru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on-failure: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ru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on-failure[:max-retries]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0667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ru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Перезапустите контейнер, если он завершает работу из-за ошибки, которая проявляется как  ненулевой код выхода. При необходимости ограничьте количество попыток демона Docker  перезапустить контейнер с помощью :max-retries параметра.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ru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ru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контейнер будет перезапускаться всегда, даже если был остановлен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ru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Всегда перезапускайте контейнер, если он останавливается. Если он остановлен вручную, он  перезапускается только при перезапуске демона Docker или при ручном перезапуске самого  контейнера.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ru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unless-stopped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889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ru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Аналогичен always, за исключением того, что когда контейнер останавливается (вручную или  иным образом), он не перезапускается даже после перезапуска демона Docker.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Для ознакомления</a:t>
            </a:r>
            <a:endParaRPr/>
          </a:p>
        </p:txBody>
      </p:sp>
      <p:sp>
        <p:nvSpPr>
          <p:cNvPr id="653" name="Google Shape;653;p75"/>
          <p:cNvSpPr txBox="1"/>
          <p:nvPr/>
        </p:nvSpPr>
        <p:spPr>
          <a:xfrm>
            <a:off x="576750" y="1426624"/>
            <a:ext cx="5252550" cy="1945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https://www.youtube.com/watch?v=QF4ZF857m44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https://12factor.net/ru/ </a:t>
            </a:r>
            <a:r>
              <a:rPr b="0" i="0" lang="ru" sz="1400" u="none" cap="none" strike="noStrike">
                <a:solidFill>
                  <a:srgbClr val="67AAB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https://habr.com/ru/company/southbridge/blog/530226/ </a:t>
            </a:r>
            <a:r>
              <a:rPr b="0" i="0" lang="ru" sz="1400" u="none" cap="none" strike="noStrike">
                <a:solidFill>
                  <a:srgbClr val="67AAB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https://habr.com/ru/company/southbridge/blog/329138/ </a:t>
            </a:r>
            <a:r>
              <a:rPr b="0" i="0" lang="ru" sz="1400" u="none" cap="none" strike="noStrike">
                <a:solidFill>
                  <a:srgbClr val="67AAB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https://habr.com/ru/post/349802/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659" name="Google Shape;65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76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1" name="Google Shape;661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76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8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Карта курса</a:t>
            </a:r>
            <a:endParaRPr/>
          </a:p>
        </p:txBody>
      </p:sp>
      <p:sp>
        <p:nvSpPr>
          <p:cNvPr id="178" name="Google Shape;178;p34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Advanced Machine Learning. AutoML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4"/>
          <p:cNvSpPr/>
          <p:nvPr/>
        </p:nvSpPr>
        <p:spPr>
          <a:xfrm>
            <a:off x="1897875" y="1638275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Production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4"/>
          <p:cNvSpPr/>
          <p:nvPr/>
        </p:nvSpPr>
        <p:spPr>
          <a:xfrm>
            <a:off x="5205883" y="1847803"/>
            <a:ext cx="220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Временные ряды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4"/>
          <p:cNvSpPr/>
          <p:nvPr/>
        </p:nvSpPr>
        <p:spPr>
          <a:xfrm>
            <a:off x="1116500" y="3022738"/>
            <a:ext cx="29706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Графы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5840300" y="2778634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Рекомендательные системы. Задача ранжирования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34"/>
          <p:cNvCxnSpPr>
            <a:stCxn id="179" idx="3"/>
            <a:endCxn id="180" idx="1"/>
          </p:cNvCxnSpPr>
          <p:nvPr/>
        </p:nvCxnSpPr>
        <p:spPr>
          <a:xfrm>
            <a:off x="4371075" y="1927925"/>
            <a:ext cx="834900" cy="2094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4" name="Google Shape;184;p34"/>
          <p:cNvCxnSpPr>
            <a:stCxn id="178" idx="1"/>
            <a:endCxn id="179" idx="1"/>
          </p:cNvCxnSpPr>
          <p:nvPr/>
        </p:nvCxnSpPr>
        <p:spPr>
          <a:xfrm flipH="1">
            <a:off x="1898001" y="916975"/>
            <a:ext cx="3907200" cy="1011000"/>
          </a:xfrm>
          <a:prstGeom prst="curvedConnector3">
            <a:avLst>
              <a:gd fmla="val 106098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5" name="Google Shape;185;p34"/>
          <p:cNvSpPr/>
          <p:nvPr/>
        </p:nvSpPr>
        <p:spPr>
          <a:xfrm>
            <a:off x="1501750" y="4031600"/>
            <a:ext cx="30837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Bayesian Learning, PyMC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Google Shape;186;p34"/>
          <p:cNvCxnSpPr>
            <a:stCxn id="180" idx="3"/>
            <a:endCxn id="182" idx="3"/>
          </p:cNvCxnSpPr>
          <p:nvPr/>
        </p:nvCxnSpPr>
        <p:spPr>
          <a:xfrm>
            <a:off x="7409083" y="2137453"/>
            <a:ext cx="904500" cy="930900"/>
          </a:xfrm>
          <a:prstGeom prst="curvedConnector3">
            <a:avLst>
              <a:gd fmla="val 126318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7" name="Google Shape;187;p34"/>
          <p:cNvCxnSpPr>
            <a:stCxn id="182" idx="1"/>
            <a:endCxn id="181" idx="3"/>
          </p:cNvCxnSpPr>
          <p:nvPr/>
        </p:nvCxnSpPr>
        <p:spPr>
          <a:xfrm flipH="1">
            <a:off x="4087100" y="3068284"/>
            <a:ext cx="1753200" cy="24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8" name="Google Shape;188;p34"/>
          <p:cNvCxnSpPr>
            <a:stCxn id="181" idx="1"/>
            <a:endCxn id="185" idx="1"/>
          </p:cNvCxnSpPr>
          <p:nvPr/>
        </p:nvCxnSpPr>
        <p:spPr>
          <a:xfrm>
            <a:off x="1116500" y="3312388"/>
            <a:ext cx="385200" cy="1008900"/>
          </a:xfrm>
          <a:prstGeom prst="curvedConnector3">
            <a:avLst>
              <a:gd fmla="val -61819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9" name="Google Shape;189;p34"/>
          <p:cNvSpPr/>
          <p:nvPr/>
        </p:nvSpPr>
        <p:spPr>
          <a:xfrm>
            <a:off x="5083000" y="4031600"/>
            <a:ext cx="30837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34"/>
          <p:cNvCxnSpPr>
            <a:stCxn id="185" idx="3"/>
            <a:endCxn id="189" idx="1"/>
          </p:cNvCxnSpPr>
          <p:nvPr/>
        </p:nvCxnSpPr>
        <p:spPr>
          <a:xfrm>
            <a:off x="4585450" y="4321250"/>
            <a:ext cx="49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678" name="Google Shape;678;p79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{E0162F4C-BC0A-4338-96B6-76A32455E08A}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Просмотреть сервисы Yandex.Cloud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 основы виртуализации</a:t>
                      </a:r>
                      <a:endParaRPr sz="1400" u="none" cap="none" strike="noStrike"/>
                    </a:p>
                  </a:txBody>
                  <a:tcPr marT="68575" marB="6857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Практиковаться созданием докер образца в Yandex.Cloud</a:t>
                      </a:r>
                      <a:endParaRPr sz="13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9" name="Google Shape;679;p79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b="1" i="0" lang="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Проверка достижения целей</a:t>
            </a:r>
            <a:endParaRPr b="1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685" name="Google Shape;685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80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80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8" name="Google Shape;688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1"/>
          <p:cNvSpPr txBox="1"/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3800"/>
              <a:t>опрос о занятии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Цели вебинара</a:t>
            </a:r>
            <a:endParaRPr/>
          </a:p>
        </p:txBody>
      </p:sp>
      <p:grpSp>
        <p:nvGrpSpPr>
          <p:cNvPr id="196" name="Google Shape;196;p35"/>
          <p:cNvGrpSpPr/>
          <p:nvPr/>
        </p:nvGrpSpPr>
        <p:grpSpPr>
          <a:xfrm>
            <a:off x="506327" y="1109536"/>
            <a:ext cx="6940141" cy="1104154"/>
            <a:chOff x="2340356" y="1712163"/>
            <a:chExt cx="7568539" cy="1352512"/>
          </a:xfrm>
        </p:grpSpPr>
        <p:sp>
          <p:nvSpPr>
            <p:cNvPr id="197" name="Google Shape;197;p35"/>
            <p:cNvSpPr/>
            <p:nvPr/>
          </p:nvSpPr>
          <p:spPr>
            <a:xfrm>
              <a:off x="2367000" y="1738795"/>
              <a:ext cx="7541895" cy="1325880"/>
            </a:xfrm>
            <a:custGeom>
              <a:rect b="b" l="l" r="r" t="t"/>
              <a:pathLst>
                <a:path extrusionOk="0" h="1325880" w="7541895">
                  <a:moveTo>
                    <a:pt x="7541640" y="0"/>
                  </a:moveTo>
                  <a:lnTo>
                    <a:pt x="0" y="0"/>
                  </a:lnTo>
                  <a:lnTo>
                    <a:pt x="0" y="1325524"/>
                  </a:lnTo>
                  <a:lnTo>
                    <a:pt x="3770998" y="1325524"/>
                  </a:lnTo>
                  <a:lnTo>
                    <a:pt x="7541640" y="1325524"/>
                  </a:lnTo>
                  <a:lnTo>
                    <a:pt x="754164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2367000" y="1738795"/>
              <a:ext cx="7541895" cy="1325880"/>
            </a:xfrm>
            <a:custGeom>
              <a:rect b="b" l="l" r="r" t="t"/>
              <a:pathLst>
                <a:path extrusionOk="0" h="1325880" w="7541895">
                  <a:moveTo>
                    <a:pt x="3770998" y="1325524"/>
                  </a:moveTo>
                  <a:lnTo>
                    <a:pt x="0" y="1325524"/>
                  </a:lnTo>
                  <a:lnTo>
                    <a:pt x="0" y="0"/>
                  </a:lnTo>
                  <a:lnTo>
                    <a:pt x="7541640" y="0"/>
                  </a:lnTo>
                  <a:lnTo>
                    <a:pt x="7541640" y="1325524"/>
                  </a:lnTo>
                  <a:lnTo>
                    <a:pt x="3770998" y="1325524"/>
                  </a:lnTo>
                  <a:close/>
                </a:path>
              </a:pathLst>
            </a:custGeom>
            <a:noFill/>
            <a:ln cap="flat" cmpd="sng" w="12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2340356" y="1712163"/>
              <a:ext cx="7541895" cy="1325880"/>
            </a:xfrm>
            <a:custGeom>
              <a:rect b="b" l="l" r="r" t="t"/>
              <a:pathLst>
                <a:path extrusionOk="0" h="1325880" w="7541895">
                  <a:moveTo>
                    <a:pt x="7541641" y="0"/>
                  </a:moveTo>
                  <a:lnTo>
                    <a:pt x="0" y="0"/>
                  </a:lnTo>
                  <a:lnTo>
                    <a:pt x="0" y="1325511"/>
                  </a:lnTo>
                  <a:lnTo>
                    <a:pt x="3770998" y="1325511"/>
                  </a:lnTo>
                  <a:lnTo>
                    <a:pt x="7541641" y="1325511"/>
                  </a:lnTo>
                  <a:lnTo>
                    <a:pt x="7541641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2340356" y="1712163"/>
              <a:ext cx="7541895" cy="1325880"/>
            </a:xfrm>
            <a:custGeom>
              <a:rect b="b" l="l" r="r" t="t"/>
              <a:pathLst>
                <a:path extrusionOk="0" h="1325880" w="7541895">
                  <a:moveTo>
                    <a:pt x="3770998" y="1325511"/>
                  </a:moveTo>
                  <a:lnTo>
                    <a:pt x="0" y="1325511"/>
                  </a:lnTo>
                  <a:lnTo>
                    <a:pt x="0" y="0"/>
                  </a:lnTo>
                  <a:lnTo>
                    <a:pt x="7541641" y="0"/>
                  </a:lnTo>
                  <a:lnTo>
                    <a:pt x="7541641" y="1325511"/>
                  </a:lnTo>
                  <a:lnTo>
                    <a:pt x="3770998" y="1325511"/>
                  </a:lnTo>
                  <a:close/>
                </a:path>
              </a:pathLst>
            </a:custGeom>
            <a:noFill/>
            <a:ln cap="flat" cmpd="sng" w="12575">
              <a:solidFill>
                <a:srgbClr val="D4DC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35"/>
          <p:cNvSpPr txBox="1"/>
          <p:nvPr/>
        </p:nvSpPr>
        <p:spPr>
          <a:xfrm>
            <a:off x="914310" y="1165268"/>
            <a:ext cx="486775" cy="1028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ru" sz="6600" u="none" cap="none" strike="noStrike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="0" i="0" sz="6600" u="none" cap="none" strike="noStrike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2" name="Google Shape;202;p35"/>
          <p:cNvGrpSpPr/>
          <p:nvPr/>
        </p:nvGrpSpPr>
        <p:grpSpPr>
          <a:xfrm>
            <a:off x="506273" y="2322984"/>
            <a:ext cx="6904021" cy="1104201"/>
            <a:chOff x="2340356" y="3304793"/>
            <a:chExt cx="7568539" cy="1352525"/>
          </a:xfrm>
        </p:grpSpPr>
        <p:sp>
          <p:nvSpPr>
            <p:cNvPr id="203" name="Google Shape;203;p35"/>
            <p:cNvSpPr/>
            <p:nvPr/>
          </p:nvSpPr>
          <p:spPr>
            <a:xfrm>
              <a:off x="2367000" y="3331438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7541640" y="0"/>
                  </a:moveTo>
                  <a:lnTo>
                    <a:pt x="0" y="0"/>
                  </a:lnTo>
                  <a:lnTo>
                    <a:pt x="0" y="1325524"/>
                  </a:lnTo>
                  <a:lnTo>
                    <a:pt x="3770998" y="1325524"/>
                  </a:lnTo>
                  <a:lnTo>
                    <a:pt x="7541640" y="1325524"/>
                  </a:lnTo>
                  <a:lnTo>
                    <a:pt x="754164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2367000" y="3331438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3770998" y="1325524"/>
                  </a:moveTo>
                  <a:lnTo>
                    <a:pt x="0" y="1325524"/>
                  </a:lnTo>
                  <a:lnTo>
                    <a:pt x="0" y="0"/>
                  </a:lnTo>
                  <a:lnTo>
                    <a:pt x="7541640" y="0"/>
                  </a:lnTo>
                  <a:lnTo>
                    <a:pt x="7541640" y="1325524"/>
                  </a:lnTo>
                  <a:lnTo>
                    <a:pt x="3770998" y="1325524"/>
                  </a:lnTo>
                  <a:close/>
                </a:path>
              </a:pathLst>
            </a:custGeom>
            <a:noFill/>
            <a:ln cap="flat" cmpd="sng" w="12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2340356" y="3304793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7541641" y="0"/>
                  </a:moveTo>
                  <a:lnTo>
                    <a:pt x="0" y="0"/>
                  </a:lnTo>
                  <a:lnTo>
                    <a:pt x="0" y="1325524"/>
                  </a:lnTo>
                  <a:lnTo>
                    <a:pt x="3770998" y="1325524"/>
                  </a:lnTo>
                  <a:lnTo>
                    <a:pt x="7541641" y="1325524"/>
                  </a:lnTo>
                  <a:lnTo>
                    <a:pt x="7541641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2340356" y="3304793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3770998" y="1325524"/>
                  </a:moveTo>
                  <a:lnTo>
                    <a:pt x="0" y="1325524"/>
                  </a:lnTo>
                  <a:lnTo>
                    <a:pt x="0" y="0"/>
                  </a:lnTo>
                  <a:lnTo>
                    <a:pt x="7541641" y="0"/>
                  </a:lnTo>
                  <a:lnTo>
                    <a:pt x="7541641" y="1325524"/>
                  </a:lnTo>
                  <a:lnTo>
                    <a:pt x="3770998" y="1325524"/>
                  </a:lnTo>
                  <a:close/>
                </a:path>
              </a:pathLst>
            </a:custGeom>
            <a:noFill/>
            <a:ln cap="flat" cmpd="sng" w="12575">
              <a:solidFill>
                <a:srgbClr val="D4DC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35"/>
          <p:cNvSpPr txBox="1"/>
          <p:nvPr/>
        </p:nvSpPr>
        <p:spPr>
          <a:xfrm>
            <a:off x="914310" y="2417913"/>
            <a:ext cx="486775" cy="1028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ru" sz="6600" u="none" cap="none" strike="noStrike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0" i="0" sz="6600" u="none" cap="none" strike="noStrike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8" name="Google Shape;208;p35"/>
          <p:cNvGrpSpPr/>
          <p:nvPr/>
        </p:nvGrpSpPr>
        <p:grpSpPr>
          <a:xfrm>
            <a:off x="501021" y="3672365"/>
            <a:ext cx="6868246" cy="1104165"/>
            <a:chOff x="2340356" y="5002199"/>
            <a:chExt cx="7568539" cy="1352525"/>
          </a:xfrm>
        </p:grpSpPr>
        <p:sp>
          <p:nvSpPr>
            <p:cNvPr id="209" name="Google Shape;209;p35"/>
            <p:cNvSpPr/>
            <p:nvPr/>
          </p:nvSpPr>
          <p:spPr>
            <a:xfrm>
              <a:off x="2367000" y="5028844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7541640" y="0"/>
                  </a:moveTo>
                  <a:lnTo>
                    <a:pt x="0" y="0"/>
                  </a:lnTo>
                  <a:lnTo>
                    <a:pt x="0" y="1325511"/>
                  </a:lnTo>
                  <a:lnTo>
                    <a:pt x="3770998" y="1325511"/>
                  </a:lnTo>
                  <a:lnTo>
                    <a:pt x="7541640" y="1325511"/>
                  </a:lnTo>
                  <a:lnTo>
                    <a:pt x="754164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2367000" y="5028844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3770998" y="1325511"/>
                  </a:moveTo>
                  <a:lnTo>
                    <a:pt x="0" y="1325511"/>
                  </a:lnTo>
                  <a:lnTo>
                    <a:pt x="0" y="0"/>
                  </a:lnTo>
                  <a:lnTo>
                    <a:pt x="7541640" y="0"/>
                  </a:lnTo>
                  <a:lnTo>
                    <a:pt x="7541640" y="1325511"/>
                  </a:lnTo>
                  <a:lnTo>
                    <a:pt x="3770998" y="1325511"/>
                  </a:lnTo>
                  <a:close/>
                </a:path>
              </a:pathLst>
            </a:custGeom>
            <a:noFill/>
            <a:ln cap="flat" cmpd="sng" w="12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2340356" y="5002199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7541641" y="0"/>
                  </a:moveTo>
                  <a:lnTo>
                    <a:pt x="0" y="0"/>
                  </a:lnTo>
                  <a:lnTo>
                    <a:pt x="0" y="1325524"/>
                  </a:lnTo>
                  <a:lnTo>
                    <a:pt x="3770998" y="1325524"/>
                  </a:lnTo>
                  <a:lnTo>
                    <a:pt x="7541641" y="1325524"/>
                  </a:lnTo>
                  <a:lnTo>
                    <a:pt x="7541641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2340356" y="5002199"/>
              <a:ext cx="7541895" cy="1325880"/>
            </a:xfrm>
            <a:custGeom>
              <a:rect b="b" l="l" r="r" t="t"/>
              <a:pathLst>
                <a:path extrusionOk="0" h="1325879" w="7541895">
                  <a:moveTo>
                    <a:pt x="3770998" y="1325524"/>
                  </a:moveTo>
                  <a:lnTo>
                    <a:pt x="0" y="1325524"/>
                  </a:lnTo>
                  <a:lnTo>
                    <a:pt x="0" y="0"/>
                  </a:lnTo>
                  <a:lnTo>
                    <a:pt x="7541641" y="0"/>
                  </a:lnTo>
                  <a:lnTo>
                    <a:pt x="7541641" y="1325524"/>
                  </a:lnTo>
                  <a:lnTo>
                    <a:pt x="3770998" y="1325524"/>
                  </a:lnTo>
                  <a:close/>
                </a:path>
              </a:pathLst>
            </a:custGeom>
            <a:noFill/>
            <a:ln cap="flat" cmpd="sng" w="12575">
              <a:solidFill>
                <a:srgbClr val="D4DC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35"/>
          <p:cNvSpPr txBox="1"/>
          <p:nvPr/>
        </p:nvSpPr>
        <p:spPr>
          <a:xfrm>
            <a:off x="914311" y="3696871"/>
            <a:ext cx="486775" cy="1028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ru" sz="6600" u="none" cap="none" strike="noStrike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b="0" i="0" sz="6600" u="none" cap="none" strike="noStrike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1993050" y="1247963"/>
            <a:ext cx="51579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0" marR="508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Просмотреть сервисы Yandex.Cloud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1993047" y="2682838"/>
            <a:ext cx="6090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Изучить основы виртуализации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1993059" y="3797415"/>
            <a:ext cx="49674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0" marR="508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Практиковаться созданием докер образца в Yandex.Cloud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222" name="Google Shape;222;p36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Yandex Cloud - Обзор платформы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6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Виртуализация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6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6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b="0" i="0" sz="1400" u="none" cap="none" strike="noStrike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36"/>
          <p:cNvCxnSpPr>
            <a:stCxn id="222" idx="1"/>
            <a:endCxn id="22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7" name="Google Shape;227;p36"/>
          <p:cNvCxnSpPr>
            <a:stCxn id="223" idx="1"/>
            <a:endCxn id="22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8" name="Google Shape;228;p36"/>
          <p:cNvCxnSpPr>
            <a:stCxn id="224" idx="1"/>
            <a:endCxn id="22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4900"/>
              <a:t>Платформа	Yandex  Cloud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Платформа Yandex Cloud —  единый хаб новых </a:t>
            </a:r>
            <a:r>
              <a:rPr lang="ru" sz="3200">
                <a:latin typeface="Arial"/>
                <a:ea typeface="Arial"/>
                <a:cs typeface="Arial"/>
                <a:sym typeface="Arial"/>
              </a:rPr>
              <a:t>технологий</a:t>
            </a:r>
            <a:endParaRPr/>
          </a:p>
        </p:txBody>
      </p:sp>
      <p:grpSp>
        <p:nvGrpSpPr>
          <p:cNvPr id="239" name="Google Shape;239;p38"/>
          <p:cNvGrpSpPr/>
          <p:nvPr/>
        </p:nvGrpSpPr>
        <p:grpSpPr>
          <a:xfrm>
            <a:off x="2085844" y="1426624"/>
            <a:ext cx="6557514" cy="3516659"/>
            <a:chOff x="2172407" y="1355587"/>
            <a:chExt cx="6557514" cy="3516659"/>
          </a:xfrm>
        </p:grpSpPr>
        <p:sp>
          <p:nvSpPr>
            <p:cNvPr id="240" name="Google Shape;240;p38"/>
            <p:cNvSpPr/>
            <p:nvPr/>
          </p:nvSpPr>
          <p:spPr>
            <a:xfrm>
              <a:off x="6953588" y="1766778"/>
              <a:ext cx="493395" cy="1802764"/>
            </a:xfrm>
            <a:custGeom>
              <a:rect b="b" l="l" r="r" t="t"/>
              <a:pathLst>
                <a:path extrusionOk="0" h="1802764" w="493395">
                  <a:moveTo>
                    <a:pt x="0" y="0"/>
                  </a:moveTo>
                  <a:lnTo>
                    <a:pt x="55728" y="18196"/>
                  </a:lnTo>
                  <a:lnTo>
                    <a:pt x="92521" y="53351"/>
                  </a:lnTo>
                  <a:lnTo>
                    <a:pt x="113910" y="85574"/>
                  </a:lnTo>
                  <a:lnTo>
                    <a:pt x="132317" y="123922"/>
                  </a:lnTo>
                  <a:lnTo>
                    <a:pt x="147336" y="167618"/>
                  </a:lnTo>
                  <a:lnTo>
                    <a:pt x="158564" y="215887"/>
                  </a:lnTo>
                  <a:lnTo>
                    <a:pt x="165597" y="267952"/>
                  </a:lnTo>
                  <a:lnTo>
                    <a:pt x="168030" y="323037"/>
                  </a:lnTo>
                  <a:lnTo>
                    <a:pt x="168030" y="1479458"/>
                  </a:lnTo>
                  <a:lnTo>
                    <a:pt x="165597" y="1534544"/>
                  </a:lnTo>
                  <a:lnTo>
                    <a:pt x="158564" y="1586609"/>
                  </a:lnTo>
                  <a:lnTo>
                    <a:pt x="147336" y="1634878"/>
                  </a:lnTo>
                  <a:lnTo>
                    <a:pt x="132317" y="1678574"/>
                  </a:lnTo>
                  <a:lnTo>
                    <a:pt x="113910" y="1716921"/>
                  </a:lnTo>
                  <a:lnTo>
                    <a:pt x="92521" y="1749145"/>
                  </a:lnTo>
                  <a:lnTo>
                    <a:pt x="55728" y="1784299"/>
                  </a:lnTo>
                  <a:lnTo>
                    <a:pt x="14495" y="1801311"/>
                  </a:lnTo>
                  <a:lnTo>
                    <a:pt x="0" y="1802497"/>
                  </a:lnTo>
                </a:path>
                <a:path extrusionOk="0" h="1802764" w="493395">
                  <a:moveTo>
                    <a:pt x="210325" y="901201"/>
                  </a:moveTo>
                  <a:lnTo>
                    <a:pt x="492806" y="898962"/>
                  </a:lnTo>
                </a:path>
              </a:pathLst>
            </a:custGeom>
            <a:noFill/>
            <a:ln cap="flat" cmpd="sng" w="26350">
              <a:solidFill>
                <a:srgbClr val="5182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1" name="Google Shape;241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55074" y="1355587"/>
              <a:ext cx="1474847" cy="26331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38"/>
            <p:cNvSpPr/>
            <p:nvPr/>
          </p:nvSpPr>
          <p:spPr>
            <a:xfrm>
              <a:off x="7351092" y="1451598"/>
              <a:ext cx="1289050" cy="2447290"/>
            </a:xfrm>
            <a:custGeom>
              <a:rect b="b" l="l" r="r" t="t"/>
              <a:pathLst>
                <a:path extrusionOk="0" h="2447290" w="1289050">
                  <a:moveTo>
                    <a:pt x="1178982" y="2447144"/>
                  </a:moveTo>
                  <a:lnTo>
                    <a:pt x="109829" y="2447144"/>
                  </a:lnTo>
                  <a:lnTo>
                    <a:pt x="87702" y="2444911"/>
                  </a:lnTo>
                  <a:lnTo>
                    <a:pt x="48434" y="2428381"/>
                  </a:lnTo>
                  <a:lnTo>
                    <a:pt x="18763" y="2398712"/>
                  </a:lnTo>
                  <a:lnTo>
                    <a:pt x="2231" y="2359446"/>
                  </a:lnTo>
                  <a:lnTo>
                    <a:pt x="0" y="2337321"/>
                  </a:lnTo>
                  <a:lnTo>
                    <a:pt x="0" y="109822"/>
                  </a:lnTo>
                  <a:lnTo>
                    <a:pt x="8634" y="67085"/>
                  </a:lnTo>
                  <a:lnTo>
                    <a:pt x="32177" y="32176"/>
                  </a:lnTo>
                  <a:lnTo>
                    <a:pt x="67089" y="8633"/>
                  </a:lnTo>
                  <a:lnTo>
                    <a:pt x="109829" y="0"/>
                  </a:lnTo>
                  <a:lnTo>
                    <a:pt x="1178982" y="0"/>
                  </a:lnTo>
                  <a:lnTo>
                    <a:pt x="1221721" y="8633"/>
                  </a:lnTo>
                  <a:lnTo>
                    <a:pt x="1256633" y="32176"/>
                  </a:lnTo>
                  <a:lnTo>
                    <a:pt x="1280177" y="67085"/>
                  </a:lnTo>
                  <a:lnTo>
                    <a:pt x="1288812" y="109822"/>
                  </a:lnTo>
                  <a:lnTo>
                    <a:pt x="1288812" y="2337321"/>
                  </a:lnTo>
                  <a:lnTo>
                    <a:pt x="1280177" y="2380058"/>
                  </a:lnTo>
                  <a:lnTo>
                    <a:pt x="1256633" y="2414967"/>
                  </a:lnTo>
                  <a:lnTo>
                    <a:pt x="1221721" y="2438509"/>
                  </a:lnTo>
                  <a:lnTo>
                    <a:pt x="1178982" y="2447144"/>
                  </a:lnTo>
                  <a:close/>
                </a:path>
              </a:pathLst>
            </a:custGeom>
            <a:solidFill>
              <a:srgbClr val="DCE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8"/>
            <p:cNvSpPr/>
            <p:nvPr/>
          </p:nvSpPr>
          <p:spPr>
            <a:xfrm>
              <a:off x="2274989" y="4440529"/>
              <a:ext cx="3997325" cy="12065"/>
            </a:xfrm>
            <a:custGeom>
              <a:rect b="b" l="l" r="r" t="t"/>
              <a:pathLst>
                <a:path extrusionOk="0" h="12064" w="3997325">
                  <a:moveTo>
                    <a:pt x="48006" y="0"/>
                  </a:moveTo>
                  <a:lnTo>
                    <a:pt x="0" y="0"/>
                  </a:lnTo>
                  <a:lnTo>
                    <a:pt x="0" y="12001"/>
                  </a:lnTo>
                  <a:lnTo>
                    <a:pt x="48006" y="12001"/>
                  </a:lnTo>
                  <a:lnTo>
                    <a:pt x="48006" y="0"/>
                  </a:lnTo>
                  <a:close/>
                </a:path>
                <a:path extrusionOk="0" h="12064" w="3997325">
                  <a:moveTo>
                    <a:pt x="132029" y="0"/>
                  </a:moveTo>
                  <a:lnTo>
                    <a:pt x="84023" y="0"/>
                  </a:lnTo>
                  <a:lnTo>
                    <a:pt x="84023" y="12001"/>
                  </a:lnTo>
                  <a:lnTo>
                    <a:pt x="132029" y="12001"/>
                  </a:lnTo>
                  <a:lnTo>
                    <a:pt x="132029" y="0"/>
                  </a:lnTo>
                  <a:close/>
                </a:path>
                <a:path extrusionOk="0" h="12064" w="3997325">
                  <a:moveTo>
                    <a:pt x="216039" y="0"/>
                  </a:moveTo>
                  <a:lnTo>
                    <a:pt x="168033" y="0"/>
                  </a:lnTo>
                  <a:lnTo>
                    <a:pt x="168033" y="12001"/>
                  </a:lnTo>
                  <a:lnTo>
                    <a:pt x="216039" y="12001"/>
                  </a:lnTo>
                  <a:lnTo>
                    <a:pt x="216039" y="0"/>
                  </a:lnTo>
                  <a:close/>
                </a:path>
                <a:path extrusionOk="0" h="12064" w="3997325">
                  <a:moveTo>
                    <a:pt x="300062" y="0"/>
                  </a:moveTo>
                  <a:lnTo>
                    <a:pt x="252044" y="0"/>
                  </a:lnTo>
                  <a:lnTo>
                    <a:pt x="252044" y="12001"/>
                  </a:lnTo>
                  <a:lnTo>
                    <a:pt x="300062" y="12001"/>
                  </a:lnTo>
                  <a:lnTo>
                    <a:pt x="300062" y="0"/>
                  </a:lnTo>
                  <a:close/>
                </a:path>
                <a:path extrusionOk="0" h="12064" w="3997325">
                  <a:moveTo>
                    <a:pt x="384073" y="0"/>
                  </a:moveTo>
                  <a:lnTo>
                    <a:pt x="336067" y="0"/>
                  </a:lnTo>
                  <a:lnTo>
                    <a:pt x="336067" y="12001"/>
                  </a:lnTo>
                  <a:lnTo>
                    <a:pt x="384073" y="12001"/>
                  </a:lnTo>
                  <a:lnTo>
                    <a:pt x="384073" y="0"/>
                  </a:lnTo>
                  <a:close/>
                </a:path>
                <a:path extrusionOk="0" h="12064" w="3997325">
                  <a:moveTo>
                    <a:pt x="468083" y="0"/>
                  </a:moveTo>
                  <a:lnTo>
                    <a:pt x="420077" y="0"/>
                  </a:lnTo>
                  <a:lnTo>
                    <a:pt x="420077" y="12001"/>
                  </a:lnTo>
                  <a:lnTo>
                    <a:pt x="468083" y="12001"/>
                  </a:lnTo>
                  <a:lnTo>
                    <a:pt x="468083" y="0"/>
                  </a:lnTo>
                  <a:close/>
                </a:path>
                <a:path extrusionOk="0" h="12064" w="3997325">
                  <a:moveTo>
                    <a:pt x="552107" y="0"/>
                  </a:moveTo>
                  <a:lnTo>
                    <a:pt x="504101" y="0"/>
                  </a:lnTo>
                  <a:lnTo>
                    <a:pt x="504101" y="12001"/>
                  </a:lnTo>
                  <a:lnTo>
                    <a:pt x="552107" y="12001"/>
                  </a:lnTo>
                  <a:lnTo>
                    <a:pt x="552107" y="0"/>
                  </a:lnTo>
                  <a:close/>
                </a:path>
                <a:path extrusionOk="0" h="12064" w="3997325">
                  <a:moveTo>
                    <a:pt x="636117" y="0"/>
                  </a:moveTo>
                  <a:lnTo>
                    <a:pt x="588111" y="0"/>
                  </a:lnTo>
                  <a:lnTo>
                    <a:pt x="588111" y="12001"/>
                  </a:lnTo>
                  <a:lnTo>
                    <a:pt x="636117" y="12001"/>
                  </a:lnTo>
                  <a:lnTo>
                    <a:pt x="636117" y="0"/>
                  </a:lnTo>
                  <a:close/>
                </a:path>
                <a:path extrusionOk="0" h="12064" w="3997325">
                  <a:moveTo>
                    <a:pt x="720140" y="0"/>
                  </a:moveTo>
                  <a:lnTo>
                    <a:pt x="672122" y="0"/>
                  </a:lnTo>
                  <a:lnTo>
                    <a:pt x="672122" y="12001"/>
                  </a:lnTo>
                  <a:lnTo>
                    <a:pt x="720140" y="12001"/>
                  </a:lnTo>
                  <a:lnTo>
                    <a:pt x="720140" y="0"/>
                  </a:lnTo>
                  <a:close/>
                </a:path>
                <a:path extrusionOk="0" h="12064" w="3997325">
                  <a:moveTo>
                    <a:pt x="804151" y="0"/>
                  </a:moveTo>
                  <a:lnTo>
                    <a:pt x="756145" y="0"/>
                  </a:lnTo>
                  <a:lnTo>
                    <a:pt x="756145" y="12001"/>
                  </a:lnTo>
                  <a:lnTo>
                    <a:pt x="804151" y="12001"/>
                  </a:lnTo>
                  <a:lnTo>
                    <a:pt x="804151" y="0"/>
                  </a:lnTo>
                  <a:close/>
                </a:path>
                <a:path extrusionOk="0" h="12064" w="3997325">
                  <a:moveTo>
                    <a:pt x="888174" y="0"/>
                  </a:moveTo>
                  <a:lnTo>
                    <a:pt x="840155" y="0"/>
                  </a:lnTo>
                  <a:lnTo>
                    <a:pt x="840155" y="12001"/>
                  </a:lnTo>
                  <a:lnTo>
                    <a:pt x="888174" y="12001"/>
                  </a:lnTo>
                  <a:lnTo>
                    <a:pt x="888174" y="0"/>
                  </a:lnTo>
                  <a:close/>
                </a:path>
                <a:path extrusionOk="0" h="12064" w="3997325">
                  <a:moveTo>
                    <a:pt x="972185" y="0"/>
                  </a:moveTo>
                  <a:lnTo>
                    <a:pt x="924179" y="0"/>
                  </a:lnTo>
                  <a:lnTo>
                    <a:pt x="924179" y="12001"/>
                  </a:lnTo>
                  <a:lnTo>
                    <a:pt x="972185" y="12001"/>
                  </a:lnTo>
                  <a:lnTo>
                    <a:pt x="972185" y="0"/>
                  </a:lnTo>
                  <a:close/>
                </a:path>
                <a:path extrusionOk="0" h="12064" w="3997325">
                  <a:moveTo>
                    <a:pt x="1056195" y="0"/>
                  </a:moveTo>
                  <a:lnTo>
                    <a:pt x="1008189" y="0"/>
                  </a:lnTo>
                  <a:lnTo>
                    <a:pt x="1008189" y="12001"/>
                  </a:lnTo>
                  <a:lnTo>
                    <a:pt x="1056195" y="12001"/>
                  </a:lnTo>
                  <a:lnTo>
                    <a:pt x="1056195" y="0"/>
                  </a:lnTo>
                  <a:close/>
                </a:path>
                <a:path extrusionOk="0" h="12064" w="3997325">
                  <a:moveTo>
                    <a:pt x="1140218" y="0"/>
                  </a:moveTo>
                  <a:lnTo>
                    <a:pt x="1092212" y="0"/>
                  </a:lnTo>
                  <a:lnTo>
                    <a:pt x="1092212" y="12001"/>
                  </a:lnTo>
                  <a:lnTo>
                    <a:pt x="1140218" y="12001"/>
                  </a:lnTo>
                  <a:lnTo>
                    <a:pt x="1140218" y="0"/>
                  </a:lnTo>
                  <a:close/>
                </a:path>
                <a:path extrusionOk="0" h="12064" w="3997325">
                  <a:moveTo>
                    <a:pt x="1224229" y="0"/>
                  </a:moveTo>
                  <a:lnTo>
                    <a:pt x="1176223" y="0"/>
                  </a:lnTo>
                  <a:lnTo>
                    <a:pt x="1176223" y="12001"/>
                  </a:lnTo>
                  <a:lnTo>
                    <a:pt x="1224229" y="12001"/>
                  </a:lnTo>
                  <a:lnTo>
                    <a:pt x="1224229" y="0"/>
                  </a:lnTo>
                  <a:close/>
                </a:path>
                <a:path extrusionOk="0" h="12064" w="3997325">
                  <a:moveTo>
                    <a:pt x="1308252" y="0"/>
                  </a:moveTo>
                  <a:lnTo>
                    <a:pt x="1260233" y="0"/>
                  </a:lnTo>
                  <a:lnTo>
                    <a:pt x="1260233" y="12001"/>
                  </a:lnTo>
                  <a:lnTo>
                    <a:pt x="1308252" y="12001"/>
                  </a:lnTo>
                  <a:lnTo>
                    <a:pt x="1308252" y="0"/>
                  </a:lnTo>
                  <a:close/>
                </a:path>
                <a:path extrusionOk="0" h="12064" w="3997325">
                  <a:moveTo>
                    <a:pt x="1392262" y="0"/>
                  </a:moveTo>
                  <a:lnTo>
                    <a:pt x="1344256" y="0"/>
                  </a:lnTo>
                  <a:lnTo>
                    <a:pt x="1344256" y="12001"/>
                  </a:lnTo>
                  <a:lnTo>
                    <a:pt x="1392262" y="12001"/>
                  </a:lnTo>
                  <a:lnTo>
                    <a:pt x="1392262" y="0"/>
                  </a:lnTo>
                  <a:close/>
                </a:path>
                <a:path extrusionOk="0" h="12064" w="3997325">
                  <a:moveTo>
                    <a:pt x="1476273" y="0"/>
                  </a:moveTo>
                  <a:lnTo>
                    <a:pt x="1428267" y="0"/>
                  </a:lnTo>
                  <a:lnTo>
                    <a:pt x="1428267" y="12001"/>
                  </a:lnTo>
                  <a:lnTo>
                    <a:pt x="1476273" y="12001"/>
                  </a:lnTo>
                  <a:lnTo>
                    <a:pt x="1476273" y="0"/>
                  </a:lnTo>
                  <a:close/>
                </a:path>
                <a:path extrusionOk="0" h="12064" w="3997325">
                  <a:moveTo>
                    <a:pt x="1560296" y="0"/>
                  </a:moveTo>
                  <a:lnTo>
                    <a:pt x="1512290" y="0"/>
                  </a:lnTo>
                  <a:lnTo>
                    <a:pt x="1512290" y="12001"/>
                  </a:lnTo>
                  <a:lnTo>
                    <a:pt x="1560296" y="12001"/>
                  </a:lnTo>
                  <a:lnTo>
                    <a:pt x="1560296" y="0"/>
                  </a:lnTo>
                  <a:close/>
                </a:path>
                <a:path extrusionOk="0" h="12064" w="3997325">
                  <a:moveTo>
                    <a:pt x="1644307" y="0"/>
                  </a:moveTo>
                  <a:lnTo>
                    <a:pt x="1596301" y="0"/>
                  </a:lnTo>
                  <a:lnTo>
                    <a:pt x="1596301" y="12001"/>
                  </a:lnTo>
                  <a:lnTo>
                    <a:pt x="1644307" y="12001"/>
                  </a:lnTo>
                  <a:lnTo>
                    <a:pt x="1644307" y="0"/>
                  </a:lnTo>
                  <a:close/>
                </a:path>
                <a:path extrusionOk="0" h="12064" w="3997325">
                  <a:moveTo>
                    <a:pt x="1728330" y="0"/>
                  </a:moveTo>
                  <a:lnTo>
                    <a:pt x="1680311" y="0"/>
                  </a:lnTo>
                  <a:lnTo>
                    <a:pt x="1680311" y="12001"/>
                  </a:lnTo>
                  <a:lnTo>
                    <a:pt x="1728330" y="12001"/>
                  </a:lnTo>
                  <a:lnTo>
                    <a:pt x="1728330" y="0"/>
                  </a:lnTo>
                  <a:close/>
                </a:path>
                <a:path extrusionOk="0" h="12064" w="3997325">
                  <a:moveTo>
                    <a:pt x="1812340" y="0"/>
                  </a:moveTo>
                  <a:lnTo>
                    <a:pt x="1764334" y="0"/>
                  </a:lnTo>
                  <a:lnTo>
                    <a:pt x="1764334" y="12001"/>
                  </a:lnTo>
                  <a:lnTo>
                    <a:pt x="1812340" y="12001"/>
                  </a:lnTo>
                  <a:lnTo>
                    <a:pt x="1812340" y="0"/>
                  </a:lnTo>
                  <a:close/>
                </a:path>
                <a:path extrusionOk="0" h="12064" w="3997325">
                  <a:moveTo>
                    <a:pt x="1896364" y="0"/>
                  </a:moveTo>
                  <a:lnTo>
                    <a:pt x="1848345" y="0"/>
                  </a:lnTo>
                  <a:lnTo>
                    <a:pt x="1848345" y="12001"/>
                  </a:lnTo>
                  <a:lnTo>
                    <a:pt x="1896364" y="12001"/>
                  </a:lnTo>
                  <a:lnTo>
                    <a:pt x="1896364" y="0"/>
                  </a:lnTo>
                  <a:close/>
                </a:path>
                <a:path extrusionOk="0" h="12064" w="3997325">
                  <a:moveTo>
                    <a:pt x="1980374" y="0"/>
                  </a:moveTo>
                  <a:lnTo>
                    <a:pt x="1932368" y="0"/>
                  </a:lnTo>
                  <a:lnTo>
                    <a:pt x="1932368" y="12001"/>
                  </a:lnTo>
                  <a:lnTo>
                    <a:pt x="1980374" y="12001"/>
                  </a:lnTo>
                  <a:lnTo>
                    <a:pt x="1980374" y="0"/>
                  </a:lnTo>
                  <a:close/>
                </a:path>
                <a:path extrusionOk="0" h="12064" w="3997325">
                  <a:moveTo>
                    <a:pt x="2064385" y="0"/>
                  </a:moveTo>
                  <a:lnTo>
                    <a:pt x="2016379" y="0"/>
                  </a:lnTo>
                  <a:lnTo>
                    <a:pt x="2016379" y="12001"/>
                  </a:lnTo>
                  <a:lnTo>
                    <a:pt x="2064385" y="12001"/>
                  </a:lnTo>
                  <a:lnTo>
                    <a:pt x="2064385" y="0"/>
                  </a:lnTo>
                  <a:close/>
                </a:path>
                <a:path extrusionOk="0" h="12064" w="3997325">
                  <a:moveTo>
                    <a:pt x="2148408" y="0"/>
                  </a:moveTo>
                  <a:lnTo>
                    <a:pt x="2100402" y="0"/>
                  </a:lnTo>
                  <a:lnTo>
                    <a:pt x="2100402" y="12001"/>
                  </a:lnTo>
                  <a:lnTo>
                    <a:pt x="2148408" y="12001"/>
                  </a:lnTo>
                  <a:lnTo>
                    <a:pt x="2148408" y="0"/>
                  </a:lnTo>
                  <a:close/>
                </a:path>
                <a:path extrusionOk="0" h="12064" w="3997325">
                  <a:moveTo>
                    <a:pt x="2232418" y="0"/>
                  </a:moveTo>
                  <a:lnTo>
                    <a:pt x="2184412" y="0"/>
                  </a:lnTo>
                  <a:lnTo>
                    <a:pt x="2184412" y="12001"/>
                  </a:lnTo>
                  <a:lnTo>
                    <a:pt x="2232418" y="12001"/>
                  </a:lnTo>
                  <a:lnTo>
                    <a:pt x="2232418" y="0"/>
                  </a:lnTo>
                  <a:close/>
                </a:path>
                <a:path extrusionOk="0" h="12064" w="3997325">
                  <a:moveTo>
                    <a:pt x="2316442" y="0"/>
                  </a:moveTo>
                  <a:lnTo>
                    <a:pt x="2268423" y="0"/>
                  </a:lnTo>
                  <a:lnTo>
                    <a:pt x="2268423" y="12001"/>
                  </a:lnTo>
                  <a:lnTo>
                    <a:pt x="2316442" y="12001"/>
                  </a:lnTo>
                  <a:lnTo>
                    <a:pt x="2316442" y="0"/>
                  </a:lnTo>
                  <a:close/>
                </a:path>
                <a:path extrusionOk="0" h="12064" w="3997325">
                  <a:moveTo>
                    <a:pt x="2400452" y="0"/>
                  </a:moveTo>
                  <a:lnTo>
                    <a:pt x="2352446" y="0"/>
                  </a:lnTo>
                  <a:lnTo>
                    <a:pt x="2352446" y="12001"/>
                  </a:lnTo>
                  <a:lnTo>
                    <a:pt x="2400452" y="12001"/>
                  </a:lnTo>
                  <a:lnTo>
                    <a:pt x="2400452" y="0"/>
                  </a:lnTo>
                  <a:close/>
                </a:path>
                <a:path extrusionOk="0" h="12064" w="3997325">
                  <a:moveTo>
                    <a:pt x="2484463" y="0"/>
                  </a:moveTo>
                  <a:lnTo>
                    <a:pt x="2436457" y="0"/>
                  </a:lnTo>
                  <a:lnTo>
                    <a:pt x="2436457" y="12001"/>
                  </a:lnTo>
                  <a:lnTo>
                    <a:pt x="2484463" y="12001"/>
                  </a:lnTo>
                  <a:lnTo>
                    <a:pt x="2484463" y="0"/>
                  </a:lnTo>
                  <a:close/>
                </a:path>
                <a:path extrusionOk="0" h="12064" w="3997325">
                  <a:moveTo>
                    <a:pt x="2568486" y="0"/>
                  </a:moveTo>
                  <a:lnTo>
                    <a:pt x="2520480" y="0"/>
                  </a:lnTo>
                  <a:lnTo>
                    <a:pt x="2520480" y="12001"/>
                  </a:lnTo>
                  <a:lnTo>
                    <a:pt x="2568486" y="12001"/>
                  </a:lnTo>
                  <a:lnTo>
                    <a:pt x="2568486" y="0"/>
                  </a:lnTo>
                  <a:close/>
                </a:path>
                <a:path extrusionOk="0" h="12064" w="3997325">
                  <a:moveTo>
                    <a:pt x="2652496" y="0"/>
                  </a:moveTo>
                  <a:lnTo>
                    <a:pt x="2604490" y="0"/>
                  </a:lnTo>
                  <a:lnTo>
                    <a:pt x="2604490" y="12001"/>
                  </a:lnTo>
                  <a:lnTo>
                    <a:pt x="2652496" y="12001"/>
                  </a:lnTo>
                  <a:lnTo>
                    <a:pt x="2652496" y="0"/>
                  </a:lnTo>
                  <a:close/>
                </a:path>
                <a:path extrusionOk="0" h="12064" w="3997325">
                  <a:moveTo>
                    <a:pt x="2736519" y="0"/>
                  </a:moveTo>
                  <a:lnTo>
                    <a:pt x="2688501" y="0"/>
                  </a:lnTo>
                  <a:lnTo>
                    <a:pt x="2688501" y="12001"/>
                  </a:lnTo>
                  <a:lnTo>
                    <a:pt x="2736519" y="12001"/>
                  </a:lnTo>
                  <a:lnTo>
                    <a:pt x="2736519" y="0"/>
                  </a:lnTo>
                  <a:close/>
                </a:path>
                <a:path extrusionOk="0" h="12064" w="3997325">
                  <a:moveTo>
                    <a:pt x="2820530" y="0"/>
                  </a:moveTo>
                  <a:lnTo>
                    <a:pt x="2772524" y="0"/>
                  </a:lnTo>
                  <a:lnTo>
                    <a:pt x="2772524" y="12001"/>
                  </a:lnTo>
                  <a:lnTo>
                    <a:pt x="2820530" y="12001"/>
                  </a:lnTo>
                  <a:lnTo>
                    <a:pt x="2820530" y="0"/>
                  </a:lnTo>
                  <a:close/>
                </a:path>
                <a:path extrusionOk="0" h="12064" w="3997325">
                  <a:moveTo>
                    <a:pt x="2904540" y="0"/>
                  </a:moveTo>
                  <a:lnTo>
                    <a:pt x="2856534" y="0"/>
                  </a:lnTo>
                  <a:lnTo>
                    <a:pt x="2856534" y="12001"/>
                  </a:lnTo>
                  <a:lnTo>
                    <a:pt x="2904540" y="12001"/>
                  </a:lnTo>
                  <a:lnTo>
                    <a:pt x="2904540" y="0"/>
                  </a:lnTo>
                  <a:close/>
                </a:path>
                <a:path extrusionOk="0" h="12064" w="3997325">
                  <a:moveTo>
                    <a:pt x="2988564" y="0"/>
                  </a:moveTo>
                  <a:lnTo>
                    <a:pt x="2940558" y="0"/>
                  </a:lnTo>
                  <a:lnTo>
                    <a:pt x="2940558" y="12001"/>
                  </a:lnTo>
                  <a:lnTo>
                    <a:pt x="2988564" y="12001"/>
                  </a:lnTo>
                  <a:lnTo>
                    <a:pt x="2988564" y="0"/>
                  </a:lnTo>
                  <a:close/>
                </a:path>
                <a:path extrusionOk="0" h="12064" w="3997325">
                  <a:moveTo>
                    <a:pt x="3072574" y="0"/>
                  </a:moveTo>
                  <a:lnTo>
                    <a:pt x="3024568" y="0"/>
                  </a:lnTo>
                  <a:lnTo>
                    <a:pt x="3024568" y="12001"/>
                  </a:lnTo>
                  <a:lnTo>
                    <a:pt x="3072574" y="12001"/>
                  </a:lnTo>
                  <a:lnTo>
                    <a:pt x="3072574" y="0"/>
                  </a:lnTo>
                  <a:close/>
                </a:path>
                <a:path extrusionOk="0" h="12064" w="3997325">
                  <a:moveTo>
                    <a:pt x="3156597" y="0"/>
                  </a:moveTo>
                  <a:lnTo>
                    <a:pt x="3108579" y="0"/>
                  </a:lnTo>
                  <a:lnTo>
                    <a:pt x="3108579" y="12001"/>
                  </a:lnTo>
                  <a:lnTo>
                    <a:pt x="3156597" y="12001"/>
                  </a:lnTo>
                  <a:lnTo>
                    <a:pt x="3156597" y="0"/>
                  </a:lnTo>
                  <a:close/>
                </a:path>
                <a:path extrusionOk="0" h="12064" w="3997325">
                  <a:moveTo>
                    <a:pt x="3240608" y="0"/>
                  </a:moveTo>
                  <a:lnTo>
                    <a:pt x="3192602" y="0"/>
                  </a:lnTo>
                  <a:lnTo>
                    <a:pt x="3192602" y="12001"/>
                  </a:lnTo>
                  <a:lnTo>
                    <a:pt x="3240608" y="12001"/>
                  </a:lnTo>
                  <a:lnTo>
                    <a:pt x="3240608" y="0"/>
                  </a:lnTo>
                  <a:close/>
                </a:path>
                <a:path extrusionOk="0" h="12064" w="3997325">
                  <a:moveTo>
                    <a:pt x="3324631" y="0"/>
                  </a:moveTo>
                  <a:lnTo>
                    <a:pt x="3276612" y="0"/>
                  </a:lnTo>
                  <a:lnTo>
                    <a:pt x="3276612" y="12001"/>
                  </a:lnTo>
                  <a:lnTo>
                    <a:pt x="3324631" y="12001"/>
                  </a:lnTo>
                  <a:lnTo>
                    <a:pt x="3324631" y="0"/>
                  </a:lnTo>
                  <a:close/>
                </a:path>
                <a:path extrusionOk="0" h="12064" w="3997325">
                  <a:moveTo>
                    <a:pt x="3408642" y="0"/>
                  </a:moveTo>
                  <a:lnTo>
                    <a:pt x="3360636" y="0"/>
                  </a:lnTo>
                  <a:lnTo>
                    <a:pt x="3360636" y="12001"/>
                  </a:lnTo>
                  <a:lnTo>
                    <a:pt x="3408642" y="12001"/>
                  </a:lnTo>
                  <a:lnTo>
                    <a:pt x="3408642" y="0"/>
                  </a:lnTo>
                  <a:close/>
                </a:path>
                <a:path extrusionOk="0" h="12064" w="3997325">
                  <a:moveTo>
                    <a:pt x="3492652" y="0"/>
                  </a:moveTo>
                  <a:lnTo>
                    <a:pt x="3444646" y="0"/>
                  </a:lnTo>
                  <a:lnTo>
                    <a:pt x="3444646" y="12001"/>
                  </a:lnTo>
                  <a:lnTo>
                    <a:pt x="3492652" y="12001"/>
                  </a:lnTo>
                  <a:lnTo>
                    <a:pt x="3492652" y="0"/>
                  </a:lnTo>
                  <a:close/>
                </a:path>
                <a:path extrusionOk="0" h="12064" w="3997325">
                  <a:moveTo>
                    <a:pt x="3576675" y="0"/>
                  </a:moveTo>
                  <a:lnTo>
                    <a:pt x="3528669" y="0"/>
                  </a:lnTo>
                  <a:lnTo>
                    <a:pt x="3528669" y="12001"/>
                  </a:lnTo>
                  <a:lnTo>
                    <a:pt x="3576675" y="12001"/>
                  </a:lnTo>
                  <a:lnTo>
                    <a:pt x="3576675" y="0"/>
                  </a:lnTo>
                  <a:close/>
                </a:path>
                <a:path extrusionOk="0" h="12064" w="3997325">
                  <a:moveTo>
                    <a:pt x="3660686" y="0"/>
                  </a:moveTo>
                  <a:lnTo>
                    <a:pt x="3612680" y="0"/>
                  </a:lnTo>
                  <a:lnTo>
                    <a:pt x="3612680" y="12001"/>
                  </a:lnTo>
                  <a:lnTo>
                    <a:pt x="3660686" y="12001"/>
                  </a:lnTo>
                  <a:lnTo>
                    <a:pt x="3660686" y="0"/>
                  </a:lnTo>
                  <a:close/>
                </a:path>
                <a:path extrusionOk="0" h="12064" w="3997325">
                  <a:moveTo>
                    <a:pt x="3744709" y="0"/>
                  </a:moveTo>
                  <a:lnTo>
                    <a:pt x="3696690" y="0"/>
                  </a:lnTo>
                  <a:lnTo>
                    <a:pt x="3696690" y="12001"/>
                  </a:lnTo>
                  <a:lnTo>
                    <a:pt x="3744709" y="12001"/>
                  </a:lnTo>
                  <a:lnTo>
                    <a:pt x="3744709" y="0"/>
                  </a:lnTo>
                  <a:close/>
                </a:path>
                <a:path extrusionOk="0" h="12064" w="3997325">
                  <a:moveTo>
                    <a:pt x="3828719" y="0"/>
                  </a:moveTo>
                  <a:lnTo>
                    <a:pt x="3780713" y="0"/>
                  </a:lnTo>
                  <a:lnTo>
                    <a:pt x="3780713" y="12001"/>
                  </a:lnTo>
                  <a:lnTo>
                    <a:pt x="3828719" y="12001"/>
                  </a:lnTo>
                  <a:lnTo>
                    <a:pt x="3828719" y="0"/>
                  </a:lnTo>
                  <a:close/>
                </a:path>
                <a:path extrusionOk="0" h="12064" w="3997325">
                  <a:moveTo>
                    <a:pt x="3912730" y="0"/>
                  </a:moveTo>
                  <a:lnTo>
                    <a:pt x="3864724" y="0"/>
                  </a:lnTo>
                  <a:lnTo>
                    <a:pt x="3864724" y="12001"/>
                  </a:lnTo>
                  <a:lnTo>
                    <a:pt x="3912730" y="12001"/>
                  </a:lnTo>
                  <a:lnTo>
                    <a:pt x="3912730" y="0"/>
                  </a:lnTo>
                  <a:close/>
                </a:path>
                <a:path extrusionOk="0" h="12064" w="3997325">
                  <a:moveTo>
                    <a:pt x="3996753" y="0"/>
                  </a:moveTo>
                  <a:lnTo>
                    <a:pt x="3948747" y="0"/>
                  </a:lnTo>
                  <a:lnTo>
                    <a:pt x="3948747" y="12001"/>
                  </a:lnTo>
                  <a:lnTo>
                    <a:pt x="3996753" y="12001"/>
                  </a:lnTo>
                  <a:lnTo>
                    <a:pt x="3996753" y="0"/>
                  </a:lnTo>
                  <a:close/>
                </a:path>
              </a:pathLst>
            </a:custGeom>
            <a:solidFill>
              <a:srgbClr val="5182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4" name="Google Shape;244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72407" y="4249641"/>
              <a:ext cx="66583" cy="3863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38"/>
            <p:cNvSpPr/>
            <p:nvPr/>
          </p:nvSpPr>
          <p:spPr>
            <a:xfrm>
              <a:off x="6307747" y="4416526"/>
              <a:ext cx="107950" cy="60325"/>
            </a:xfrm>
            <a:custGeom>
              <a:rect b="b" l="l" r="r" t="t"/>
              <a:pathLst>
                <a:path extrusionOk="0" h="60325" w="107950">
                  <a:moveTo>
                    <a:pt x="107873" y="29997"/>
                  </a:moveTo>
                  <a:lnTo>
                    <a:pt x="95872" y="24003"/>
                  </a:lnTo>
                  <a:lnTo>
                    <a:pt x="47866" y="0"/>
                  </a:lnTo>
                  <a:lnTo>
                    <a:pt x="47866" y="24003"/>
                  </a:lnTo>
                  <a:lnTo>
                    <a:pt x="0" y="24003"/>
                  </a:lnTo>
                  <a:lnTo>
                    <a:pt x="0" y="36004"/>
                  </a:lnTo>
                  <a:lnTo>
                    <a:pt x="47866" y="36004"/>
                  </a:lnTo>
                  <a:lnTo>
                    <a:pt x="47866" y="60007"/>
                  </a:lnTo>
                  <a:lnTo>
                    <a:pt x="95872" y="36004"/>
                  </a:lnTo>
                  <a:lnTo>
                    <a:pt x="107873" y="29997"/>
                  </a:lnTo>
                  <a:close/>
                </a:path>
              </a:pathLst>
            </a:custGeom>
            <a:solidFill>
              <a:srgbClr val="5182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6" name="Google Shape;246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60995" y="4021052"/>
              <a:ext cx="4758892" cy="8511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38"/>
            <p:cNvSpPr/>
            <p:nvPr/>
          </p:nvSpPr>
          <p:spPr>
            <a:xfrm>
              <a:off x="2357012" y="4117054"/>
              <a:ext cx="4573270" cy="665480"/>
            </a:xfrm>
            <a:custGeom>
              <a:rect b="b" l="l" r="r" t="t"/>
              <a:pathLst>
                <a:path extrusionOk="0" h="665479" w="4573270">
                  <a:moveTo>
                    <a:pt x="4507463" y="665220"/>
                  </a:moveTo>
                  <a:lnTo>
                    <a:pt x="65392" y="665220"/>
                  </a:lnTo>
                  <a:lnTo>
                    <a:pt x="44729" y="661887"/>
                  </a:lnTo>
                  <a:lnTo>
                    <a:pt x="26778" y="652603"/>
                  </a:lnTo>
                  <a:lnTo>
                    <a:pt x="12620" y="638446"/>
                  </a:lnTo>
                  <a:lnTo>
                    <a:pt x="3334" y="620496"/>
                  </a:lnTo>
                  <a:lnTo>
                    <a:pt x="0" y="599827"/>
                  </a:lnTo>
                  <a:lnTo>
                    <a:pt x="0" y="65388"/>
                  </a:lnTo>
                  <a:lnTo>
                    <a:pt x="12620" y="26776"/>
                  </a:lnTo>
                  <a:lnTo>
                    <a:pt x="44729" y="3334"/>
                  </a:lnTo>
                  <a:lnTo>
                    <a:pt x="65392" y="0"/>
                  </a:lnTo>
                  <a:lnTo>
                    <a:pt x="4507463" y="0"/>
                  </a:lnTo>
                  <a:lnTo>
                    <a:pt x="4546078" y="12619"/>
                  </a:lnTo>
                  <a:lnTo>
                    <a:pt x="4569521" y="44726"/>
                  </a:lnTo>
                  <a:lnTo>
                    <a:pt x="4572856" y="65388"/>
                  </a:lnTo>
                  <a:lnTo>
                    <a:pt x="4572856" y="599827"/>
                  </a:lnTo>
                  <a:lnTo>
                    <a:pt x="4560236" y="638446"/>
                  </a:lnTo>
                  <a:lnTo>
                    <a:pt x="4528128" y="661887"/>
                  </a:lnTo>
                  <a:lnTo>
                    <a:pt x="4507463" y="6652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2274989" y="1760778"/>
              <a:ext cx="3997325" cy="12065"/>
            </a:xfrm>
            <a:custGeom>
              <a:rect b="b" l="l" r="r" t="t"/>
              <a:pathLst>
                <a:path extrusionOk="0" h="12064" w="3997325">
                  <a:moveTo>
                    <a:pt x="48006" y="0"/>
                  </a:moveTo>
                  <a:lnTo>
                    <a:pt x="0" y="0"/>
                  </a:lnTo>
                  <a:lnTo>
                    <a:pt x="0" y="12001"/>
                  </a:lnTo>
                  <a:lnTo>
                    <a:pt x="48006" y="12001"/>
                  </a:lnTo>
                  <a:lnTo>
                    <a:pt x="48006" y="0"/>
                  </a:lnTo>
                  <a:close/>
                </a:path>
                <a:path extrusionOk="0" h="12064" w="3997325">
                  <a:moveTo>
                    <a:pt x="132029" y="0"/>
                  </a:moveTo>
                  <a:lnTo>
                    <a:pt x="84023" y="0"/>
                  </a:lnTo>
                  <a:lnTo>
                    <a:pt x="84023" y="12001"/>
                  </a:lnTo>
                  <a:lnTo>
                    <a:pt x="132029" y="12001"/>
                  </a:lnTo>
                  <a:lnTo>
                    <a:pt x="132029" y="0"/>
                  </a:lnTo>
                  <a:close/>
                </a:path>
                <a:path extrusionOk="0" h="12064" w="3997325">
                  <a:moveTo>
                    <a:pt x="216039" y="0"/>
                  </a:moveTo>
                  <a:lnTo>
                    <a:pt x="168033" y="0"/>
                  </a:lnTo>
                  <a:lnTo>
                    <a:pt x="168033" y="12001"/>
                  </a:lnTo>
                  <a:lnTo>
                    <a:pt x="216039" y="12001"/>
                  </a:lnTo>
                  <a:lnTo>
                    <a:pt x="216039" y="0"/>
                  </a:lnTo>
                  <a:close/>
                </a:path>
                <a:path extrusionOk="0" h="12064" w="3997325">
                  <a:moveTo>
                    <a:pt x="300062" y="0"/>
                  </a:moveTo>
                  <a:lnTo>
                    <a:pt x="252044" y="0"/>
                  </a:lnTo>
                  <a:lnTo>
                    <a:pt x="252044" y="12001"/>
                  </a:lnTo>
                  <a:lnTo>
                    <a:pt x="300062" y="12001"/>
                  </a:lnTo>
                  <a:lnTo>
                    <a:pt x="300062" y="0"/>
                  </a:lnTo>
                  <a:close/>
                </a:path>
                <a:path extrusionOk="0" h="12064" w="3997325">
                  <a:moveTo>
                    <a:pt x="384073" y="0"/>
                  </a:moveTo>
                  <a:lnTo>
                    <a:pt x="336067" y="0"/>
                  </a:lnTo>
                  <a:lnTo>
                    <a:pt x="336067" y="12001"/>
                  </a:lnTo>
                  <a:lnTo>
                    <a:pt x="384073" y="12001"/>
                  </a:lnTo>
                  <a:lnTo>
                    <a:pt x="384073" y="0"/>
                  </a:lnTo>
                  <a:close/>
                </a:path>
                <a:path extrusionOk="0" h="12064" w="3997325">
                  <a:moveTo>
                    <a:pt x="468083" y="0"/>
                  </a:moveTo>
                  <a:lnTo>
                    <a:pt x="420077" y="0"/>
                  </a:lnTo>
                  <a:lnTo>
                    <a:pt x="420077" y="12001"/>
                  </a:lnTo>
                  <a:lnTo>
                    <a:pt x="468083" y="12001"/>
                  </a:lnTo>
                  <a:lnTo>
                    <a:pt x="468083" y="0"/>
                  </a:lnTo>
                  <a:close/>
                </a:path>
                <a:path extrusionOk="0" h="12064" w="3997325">
                  <a:moveTo>
                    <a:pt x="552107" y="0"/>
                  </a:moveTo>
                  <a:lnTo>
                    <a:pt x="504101" y="0"/>
                  </a:lnTo>
                  <a:lnTo>
                    <a:pt x="504101" y="12001"/>
                  </a:lnTo>
                  <a:lnTo>
                    <a:pt x="552107" y="12001"/>
                  </a:lnTo>
                  <a:lnTo>
                    <a:pt x="552107" y="0"/>
                  </a:lnTo>
                  <a:close/>
                </a:path>
                <a:path extrusionOk="0" h="12064" w="3997325">
                  <a:moveTo>
                    <a:pt x="636117" y="0"/>
                  </a:moveTo>
                  <a:lnTo>
                    <a:pt x="588111" y="0"/>
                  </a:lnTo>
                  <a:lnTo>
                    <a:pt x="588111" y="12001"/>
                  </a:lnTo>
                  <a:lnTo>
                    <a:pt x="636117" y="12001"/>
                  </a:lnTo>
                  <a:lnTo>
                    <a:pt x="636117" y="0"/>
                  </a:lnTo>
                  <a:close/>
                </a:path>
                <a:path extrusionOk="0" h="12064" w="3997325">
                  <a:moveTo>
                    <a:pt x="720140" y="0"/>
                  </a:moveTo>
                  <a:lnTo>
                    <a:pt x="672122" y="0"/>
                  </a:lnTo>
                  <a:lnTo>
                    <a:pt x="672122" y="12001"/>
                  </a:lnTo>
                  <a:lnTo>
                    <a:pt x="720140" y="12001"/>
                  </a:lnTo>
                  <a:lnTo>
                    <a:pt x="720140" y="0"/>
                  </a:lnTo>
                  <a:close/>
                </a:path>
                <a:path extrusionOk="0" h="12064" w="3997325">
                  <a:moveTo>
                    <a:pt x="804151" y="0"/>
                  </a:moveTo>
                  <a:lnTo>
                    <a:pt x="756145" y="0"/>
                  </a:lnTo>
                  <a:lnTo>
                    <a:pt x="756145" y="12001"/>
                  </a:lnTo>
                  <a:lnTo>
                    <a:pt x="804151" y="12001"/>
                  </a:lnTo>
                  <a:lnTo>
                    <a:pt x="804151" y="0"/>
                  </a:lnTo>
                  <a:close/>
                </a:path>
                <a:path extrusionOk="0" h="12064" w="3997325">
                  <a:moveTo>
                    <a:pt x="888174" y="0"/>
                  </a:moveTo>
                  <a:lnTo>
                    <a:pt x="840155" y="0"/>
                  </a:lnTo>
                  <a:lnTo>
                    <a:pt x="840155" y="12001"/>
                  </a:lnTo>
                  <a:lnTo>
                    <a:pt x="888174" y="12001"/>
                  </a:lnTo>
                  <a:lnTo>
                    <a:pt x="888174" y="0"/>
                  </a:lnTo>
                  <a:close/>
                </a:path>
                <a:path extrusionOk="0" h="12064" w="3997325">
                  <a:moveTo>
                    <a:pt x="972185" y="0"/>
                  </a:moveTo>
                  <a:lnTo>
                    <a:pt x="924179" y="0"/>
                  </a:lnTo>
                  <a:lnTo>
                    <a:pt x="924179" y="12001"/>
                  </a:lnTo>
                  <a:lnTo>
                    <a:pt x="972185" y="12001"/>
                  </a:lnTo>
                  <a:lnTo>
                    <a:pt x="972185" y="0"/>
                  </a:lnTo>
                  <a:close/>
                </a:path>
                <a:path extrusionOk="0" h="12064" w="3997325">
                  <a:moveTo>
                    <a:pt x="1056195" y="0"/>
                  </a:moveTo>
                  <a:lnTo>
                    <a:pt x="1008189" y="0"/>
                  </a:lnTo>
                  <a:lnTo>
                    <a:pt x="1008189" y="12001"/>
                  </a:lnTo>
                  <a:lnTo>
                    <a:pt x="1056195" y="12001"/>
                  </a:lnTo>
                  <a:lnTo>
                    <a:pt x="1056195" y="0"/>
                  </a:lnTo>
                  <a:close/>
                </a:path>
                <a:path extrusionOk="0" h="12064" w="3997325">
                  <a:moveTo>
                    <a:pt x="1140218" y="0"/>
                  </a:moveTo>
                  <a:lnTo>
                    <a:pt x="1092212" y="0"/>
                  </a:lnTo>
                  <a:lnTo>
                    <a:pt x="1092212" y="12001"/>
                  </a:lnTo>
                  <a:lnTo>
                    <a:pt x="1140218" y="12001"/>
                  </a:lnTo>
                  <a:lnTo>
                    <a:pt x="1140218" y="0"/>
                  </a:lnTo>
                  <a:close/>
                </a:path>
                <a:path extrusionOk="0" h="12064" w="3997325">
                  <a:moveTo>
                    <a:pt x="1224229" y="0"/>
                  </a:moveTo>
                  <a:lnTo>
                    <a:pt x="1176223" y="0"/>
                  </a:lnTo>
                  <a:lnTo>
                    <a:pt x="1176223" y="12001"/>
                  </a:lnTo>
                  <a:lnTo>
                    <a:pt x="1224229" y="12001"/>
                  </a:lnTo>
                  <a:lnTo>
                    <a:pt x="1224229" y="0"/>
                  </a:lnTo>
                  <a:close/>
                </a:path>
                <a:path extrusionOk="0" h="12064" w="3997325">
                  <a:moveTo>
                    <a:pt x="1308252" y="0"/>
                  </a:moveTo>
                  <a:lnTo>
                    <a:pt x="1260233" y="0"/>
                  </a:lnTo>
                  <a:lnTo>
                    <a:pt x="1260233" y="12001"/>
                  </a:lnTo>
                  <a:lnTo>
                    <a:pt x="1308252" y="12001"/>
                  </a:lnTo>
                  <a:lnTo>
                    <a:pt x="1308252" y="0"/>
                  </a:lnTo>
                  <a:close/>
                </a:path>
                <a:path extrusionOk="0" h="12064" w="3997325">
                  <a:moveTo>
                    <a:pt x="1392262" y="0"/>
                  </a:moveTo>
                  <a:lnTo>
                    <a:pt x="1344256" y="0"/>
                  </a:lnTo>
                  <a:lnTo>
                    <a:pt x="1344256" y="12001"/>
                  </a:lnTo>
                  <a:lnTo>
                    <a:pt x="1392262" y="12001"/>
                  </a:lnTo>
                  <a:lnTo>
                    <a:pt x="1392262" y="0"/>
                  </a:lnTo>
                  <a:close/>
                </a:path>
                <a:path extrusionOk="0" h="12064" w="3997325">
                  <a:moveTo>
                    <a:pt x="1476273" y="0"/>
                  </a:moveTo>
                  <a:lnTo>
                    <a:pt x="1428267" y="0"/>
                  </a:lnTo>
                  <a:lnTo>
                    <a:pt x="1428267" y="12001"/>
                  </a:lnTo>
                  <a:lnTo>
                    <a:pt x="1476273" y="12001"/>
                  </a:lnTo>
                  <a:lnTo>
                    <a:pt x="1476273" y="0"/>
                  </a:lnTo>
                  <a:close/>
                </a:path>
                <a:path extrusionOk="0" h="12064" w="3997325">
                  <a:moveTo>
                    <a:pt x="1560296" y="0"/>
                  </a:moveTo>
                  <a:lnTo>
                    <a:pt x="1512290" y="0"/>
                  </a:lnTo>
                  <a:lnTo>
                    <a:pt x="1512290" y="12001"/>
                  </a:lnTo>
                  <a:lnTo>
                    <a:pt x="1560296" y="12001"/>
                  </a:lnTo>
                  <a:lnTo>
                    <a:pt x="1560296" y="0"/>
                  </a:lnTo>
                  <a:close/>
                </a:path>
                <a:path extrusionOk="0" h="12064" w="3997325">
                  <a:moveTo>
                    <a:pt x="1644307" y="0"/>
                  </a:moveTo>
                  <a:lnTo>
                    <a:pt x="1596301" y="0"/>
                  </a:lnTo>
                  <a:lnTo>
                    <a:pt x="1596301" y="12001"/>
                  </a:lnTo>
                  <a:lnTo>
                    <a:pt x="1644307" y="12001"/>
                  </a:lnTo>
                  <a:lnTo>
                    <a:pt x="1644307" y="0"/>
                  </a:lnTo>
                  <a:close/>
                </a:path>
                <a:path extrusionOk="0" h="12064" w="3997325">
                  <a:moveTo>
                    <a:pt x="1728330" y="0"/>
                  </a:moveTo>
                  <a:lnTo>
                    <a:pt x="1680311" y="0"/>
                  </a:lnTo>
                  <a:lnTo>
                    <a:pt x="1680311" y="12001"/>
                  </a:lnTo>
                  <a:lnTo>
                    <a:pt x="1728330" y="12001"/>
                  </a:lnTo>
                  <a:lnTo>
                    <a:pt x="1728330" y="0"/>
                  </a:lnTo>
                  <a:close/>
                </a:path>
                <a:path extrusionOk="0" h="12064" w="3997325">
                  <a:moveTo>
                    <a:pt x="1812340" y="0"/>
                  </a:moveTo>
                  <a:lnTo>
                    <a:pt x="1764334" y="0"/>
                  </a:lnTo>
                  <a:lnTo>
                    <a:pt x="1764334" y="12001"/>
                  </a:lnTo>
                  <a:lnTo>
                    <a:pt x="1812340" y="12001"/>
                  </a:lnTo>
                  <a:lnTo>
                    <a:pt x="1812340" y="0"/>
                  </a:lnTo>
                  <a:close/>
                </a:path>
                <a:path extrusionOk="0" h="12064" w="3997325">
                  <a:moveTo>
                    <a:pt x="1896364" y="0"/>
                  </a:moveTo>
                  <a:lnTo>
                    <a:pt x="1848345" y="0"/>
                  </a:lnTo>
                  <a:lnTo>
                    <a:pt x="1848345" y="12001"/>
                  </a:lnTo>
                  <a:lnTo>
                    <a:pt x="1896364" y="12001"/>
                  </a:lnTo>
                  <a:lnTo>
                    <a:pt x="1896364" y="0"/>
                  </a:lnTo>
                  <a:close/>
                </a:path>
                <a:path extrusionOk="0" h="12064" w="3997325">
                  <a:moveTo>
                    <a:pt x="1980374" y="0"/>
                  </a:moveTo>
                  <a:lnTo>
                    <a:pt x="1932368" y="0"/>
                  </a:lnTo>
                  <a:lnTo>
                    <a:pt x="1932368" y="12001"/>
                  </a:lnTo>
                  <a:lnTo>
                    <a:pt x="1980374" y="12001"/>
                  </a:lnTo>
                  <a:lnTo>
                    <a:pt x="1980374" y="0"/>
                  </a:lnTo>
                  <a:close/>
                </a:path>
                <a:path extrusionOk="0" h="12064" w="3997325">
                  <a:moveTo>
                    <a:pt x="2064385" y="0"/>
                  </a:moveTo>
                  <a:lnTo>
                    <a:pt x="2016379" y="0"/>
                  </a:lnTo>
                  <a:lnTo>
                    <a:pt x="2016379" y="12001"/>
                  </a:lnTo>
                  <a:lnTo>
                    <a:pt x="2064385" y="12001"/>
                  </a:lnTo>
                  <a:lnTo>
                    <a:pt x="2064385" y="0"/>
                  </a:lnTo>
                  <a:close/>
                </a:path>
                <a:path extrusionOk="0" h="12064" w="3997325">
                  <a:moveTo>
                    <a:pt x="2148408" y="0"/>
                  </a:moveTo>
                  <a:lnTo>
                    <a:pt x="2100402" y="0"/>
                  </a:lnTo>
                  <a:lnTo>
                    <a:pt x="2100402" y="12001"/>
                  </a:lnTo>
                  <a:lnTo>
                    <a:pt x="2148408" y="12001"/>
                  </a:lnTo>
                  <a:lnTo>
                    <a:pt x="2148408" y="0"/>
                  </a:lnTo>
                  <a:close/>
                </a:path>
                <a:path extrusionOk="0" h="12064" w="3997325">
                  <a:moveTo>
                    <a:pt x="2232418" y="0"/>
                  </a:moveTo>
                  <a:lnTo>
                    <a:pt x="2184412" y="0"/>
                  </a:lnTo>
                  <a:lnTo>
                    <a:pt x="2184412" y="12001"/>
                  </a:lnTo>
                  <a:lnTo>
                    <a:pt x="2232418" y="12001"/>
                  </a:lnTo>
                  <a:lnTo>
                    <a:pt x="2232418" y="0"/>
                  </a:lnTo>
                  <a:close/>
                </a:path>
                <a:path extrusionOk="0" h="12064" w="3997325">
                  <a:moveTo>
                    <a:pt x="2316442" y="0"/>
                  </a:moveTo>
                  <a:lnTo>
                    <a:pt x="2268423" y="0"/>
                  </a:lnTo>
                  <a:lnTo>
                    <a:pt x="2268423" y="12001"/>
                  </a:lnTo>
                  <a:lnTo>
                    <a:pt x="2316442" y="12001"/>
                  </a:lnTo>
                  <a:lnTo>
                    <a:pt x="2316442" y="0"/>
                  </a:lnTo>
                  <a:close/>
                </a:path>
                <a:path extrusionOk="0" h="12064" w="3997325">
                  <a:moveTo>
                    <a:pt x="2400452" y="0"/>
                  </a:moveTo>
                  <a:lnTo>
                    <a:pt x="2352446" y="0"/>
                  </a:lnTo>
                  <a:lnTo>
                    <a:pt x="2352446" y="12001"/>
                  </a:lnTo>
                  <a:lnTo>
                    <a:pt x="2400452" y="12001"/>
                  </a:lnTo>
                  <a:lnTo>
                    <a:pt x="2400452" y="0"/>
                  </a:lnTo>
                  <a:close/>
                </a:path>
                <a:path extrusionOk="0" h="12064" w="3997325">
                  <a:moveTo>
                    <a:pt x="2484463" y="0"/>
                  </a:moveTo>
                  <a:lnTo>
                    <a:pt x="2436457" y="0"/>
                  </a:lnTo>
                  <a:lnTo>
                    <a:pt x="2436457" y="12001"/>
                  </a:lnTo>
                  <a:lnTo>
                    <a:pt x="2484463" y="12001"/>
                  </a:lnTo>
                  <a:lnTo>
                    <a:pt x="2484463" y="0"/>
                  </a:lnTo>
                  <a:close/>
                </a:path>
                <a:path extrusionOk="0" h="12064" w="3997325">
                  <a:moveTo>
                    <a:pt x="2568486" y="0"/>
                  </a:moveTo>
                  <a:lnTo>
                    <a:pt x="2520480" y="0"/>
                  </a:lnTo>
                  <a:lnTo>
                    <a:pt x="2520480" y="12001"/>
                  </a:lnTo>
                  <a:lnTo>
                    <a:pt x="2568486" y="12001"/>
                  </a:lnTo>
                  <a:lnTo>
                    <a:pt x="2568486" y="0"/>
                  </a:lnTo>
                  <a:close/>
                </a:path>
                <a:path extrusionOk="0" h="12064" w="3997325">
                  <a:moveTo>
                    <a:pt x="2652496" y="0"/>
                  </a:moveTo>
                  <a:lnTo>
                    <a:pt x="2604490" y="0"/>
                  </a:lnTo>
                  <a:lnTo>
                    <a:pt x="2604490" y="12001"/>
                  </a:lnTo>
                  <a:lnTo>
                    <a:pt x="2652496" y="12001"/>
                  </a:lnTo>
                  <a:lnTo>
                    <a:pt x="2652496" y="0"/>
                  </a:lnTo>
                  <a:close/>
                </a:path>
                <a:path extrusionOk="0" h="12064" w="3997325">
                  <a:moveTo>
                    <a:pt x="2736519" y="0"/>
                  </a:moveTo>
                  <a:lnTo>
                    <a:pt x="2688501" y="0"/>
                  </a:lnTo>
                  <a:lnTo>
                    <a:pt x="2688501" y="12001"/>
                  </a:lnTo>
                  <a:lnTo>
                    <a:pt x="2736519" y="12001"/>
                  </a:lnTo>
                  <a:lnTo>
                    <a:pt x="2736519" y="0"/>
                  </a:lnTo>
                  <a:close/>
                </a:path>
                <a:path extrusionOk="0" h="12064" w="3997325">
                  <a:moveTo>
                    <a:pt x="2820530" y="0"/>
                  </a:moveTo>
                  <a:lnTo>
                    <a:pt x="2772524" y="0"/>
                  </a:lnTo>
                  <a:lnTo>
                    <a:pt x="2772524" y="12001"/>
                  </a:lnTo>
                  <a:lnTo>
                    <a:pt x="2820530" y="12001"/>
                  </a:lnTo>
                  <a:lnTo>
                    <a:pt x="2820530" y="0"/>
                  </a:lnTo>
                  <a:close/>
                </a:path>
                <a:path extrusionOk="0" h="12064" w="3997325">
                  <a:moveTo>
                    <a:pt x="2904540" y="0"/>
                  </a:moveTo>
                  <a:lnTo>
                    <a:pt x="2856534" y="0"/>
                  </a:lnTo>
                  <a:lnTo>
                    <a:pt x="2856534" y="12001"/>
                  </a:lnTo>
                  <a:lnTo>
                    <a:pt x="2904540" y="12001"/>
                  </a:lnTo>
                  <a:lnTo>
                    <a:pt x="2904540" y="0"/>
                  </a:lnTo>
                  <a:close/>
                </a:path>
                <a:path extrusionOk="0" h="12064" w="3997325">
                  <a:moveTo>
                    <a:pt x="2988564" y="0"/>
                  </a:moveTo>
                  <a:lnTo>
                    <a:pt x="2940558" y="0"/>
                  </a:lnTo>
                  <a:lnTo>
                    <a:pt x="2940558" y="12001"/>
                  </a:lnTo>
                  <a:lnTo>
                    <a:pt x="2988564" y="12001"/>
                  </a:lnTo>
                  <a:lnTo>
                    <a:pt x="2988564" y="0"/>
                  </a:lnTo>
                  <a:close/>
                </a:path>
                <a:path extrusionOk="0" h="12064" w="3997325">
                  <a:moveTo>
                    <a:pt x="3072574" y="0"/>
                  </a:moveTo>
                  <a:lnTo>
                    <a:pt x="3024568" y="0"/>
                  </a:lnTo>
                  <a:lnTo>
                    <a:pt x="3024568" y="12001"/>
                  </a:lnTo>
                  <a:lnTo>
                    <a:pt x="3072574" y="12001"/>
                  </a:lnTo>
                  <a:lnTo>
                    <a:pt x="3072574" y="0"/>
                  </a:lnTo>
                  <a:close/>
                </a:path>
                <a:path extrusionOk="0" h="12064" w="3997325">
                  <a:moveTo>
                    <a:pt x="3156597" y="0"/>
                  </a:moveTo>
                  <a:lnTo>
                    <a:pt x="3108579" y="0"/>
                  </a:lnTo>
                  <a:lnTo>
                    <a:pt x="3108579" y="12001"/>
                  </a:lnTo>
                  <a:lnTo>
                    <a:pt x="3156597" y="12001"/>
                  </a:lnTo>
                  <a:lnTo>
                    <a:pt x="3156597" y="0"/>
                  </a:lnTo>
                  <a:close/>
                </a:path>
                <a:path extrusionOk="0" h="12064" w="3997325">
                  <a:moveTo>
                    <a:pt x="3240608" y="0"/>
                  </a:moveTo>
                  <a:lnTo>
                    <a:pt x="3192602" y="0"/>
                  </a:lnTo>
                  <a:lnTo>
                    <a:pt x="3192602" y="12001"/>
                  </a:lnTo>
                  <a:lnTo>
                    <a:pt x="3240608" y="12001"/>
                  </a:lnTo>
                  <a:lnTo>
                    <a:pt x="3240608" y="0"/>
                  </a:lnTo>
                  <a:close/>
                </a:path>
                <a:path extrusionOk="0" h="12064" w="3997325">
                  <a:moveTo>
                    <a:pt x="3324631" y="0"/>
                  </a:moveTo>
                  <a:lnTo>
                    <a:pt x="3276612" y="0"/>
                  </a:lnTo>
                  <a:lnTo>
                    <a:pt x="3276612" y="12001"/>
                  </a:lnTo>
                  <a:lnTo>
                    <a:pt x="3324631" y="12001"/>
                  </a:lnTo>
                  <a:lnTo>
                    <a:pt x="3324631" y="0"/>
                  </a:lnTo>
                  <a:close/>
                </a:path>
                <a:path extrusionOk="0" h="12064" w="3997325">
                  <a:moveTo>
                    <a:pt x="3408642" y="0"/>
                  </a:moveTo>
                  <a:lnTo>
                    <a:pt x="3360636" y="0"/>
                  </a:lnTo>
                  <a:lnTo>
                    <a:pt x="3360636" y="12001"/>
                  </a:lnTo>
                  <a:lnTo>
                    <a:pt x="3408642" y="12001"/>
                  </a:lnTo>
                  <a:lnTo>
                    <a:pt x="3408642" y="0"/>
                  </a:lnTo>
                  <a:close/>
                </a:path>
                <a:path extrusionOk="0" h="12064" w="3997325">
                  <a:moveTo>
                    <a:pt x="3492652" y="0"/>
                  </a:moveTo>
                  <a:lnTo>
                    <a:pt x="3444646" y="0"/>
                  </a:lnTo>
                  <a:lnTo>
                    <a:pt x="3444646" y="12001"/>
                  </a:lnTo>
                  <a:lnTo>
                    <a:pt x="3492652" y="12001"/>
                  </a:lnTo>
                  <a:lnTo>
                    <a:pt x="3492652" y="0"/>
                  </a:lnTo>
                  <a:close/>
                </a:path>
                <a:path extrusionOk="0" h="12064" w="3997325">
                  <a:moveTo>
                    <a:pt x="3576675" y="0"/>
                  </a:moveTo>
                  <a:lnTo>
                    <a:pt x="3528669" y="0"/>
                  </a:lnTo>
                  <a:lnTo>
                    <a:pt x="3528669" y="12001"/>
                  </a:lnTo>
                  <a:lnTo>
                    <a:pt x="3576675" y="12001"/>
                  </a:lnTo>
                  <a:lnTo>
                    <a:pt x="3576675" y="0"/>
                  </a:lnTo>
                  <a:close/>
                </a:path>
                <a:path extrusionOk="0" h="12064" w="3997325">
                  <a:moveTo>
                    <a:pt x="3660686" y="0"/>
                  </a:moveTo>
                  <a:lnTo>
                    <a:pt x="3612680" y="0"/>
                  </a:lnTo>
                  <a:lnTo>
                    <a:pt x="3612680" y="12001"/>
                  </a:lnTo>
                  <a:lnTo>
                    <a:pt x="3660686" y="12001"/>
                  </a:lnTo>
                  <a:lnTo>
                    <a:pt x="3660686" y="0"/>
                  </a:lnTo>
                  <a:close/>
                </a:path>
                <a:path extrusionOk="0" h="12064" w="3997325">
                  <a:moveTo>
                    <a:pt x="3744709" y="0"/>
                  </a:moveTo>
                  <a:lnTo>
                    <a:pt x="3696690" y="0"/>
                  </a:lnTo>
                  <a:lnTo>
                    <a:pt x="3696690" y="12001"/>
                  </a:lnTo>
                  <a:lnTo>
                    <a:pt x="3744709" y="12001"/>
                  </a:lnTo>
                  <a:lnTo>
                    <a:pt x="3744709" y="0"/>
                  </a:lnTo>
                  <a:close/>
                </a:path>
                <a:path extrusionOk="0" h="12064" w="3997325">
                  <a:moveTo>
                    <a:pt x="3828719" y="0"/>
                  </a:moveTo>
                  <a:lnTo>
                    <a:pt x="3780713" y="0"/>
                  </a:lnTo>
                  <a:lnTo>
                    <a:pt x="3780713" y="12001"/>
                  </a:lnTo>
                  <a:lnTo>
                    <a:pt x="3828719" y="12001"/>
                  </a:lnTo>
                  <a:lnTo>
                    <a:pt x="3828719" y="0"/>
                  </a:lnTo>
                  <a:close/>
                </a:path>
                <a:path extrusionOk="0" h="12064" w="3997325">
                  <a:moveTo>
                    <a:pt x="3912730" y="0"/>
                  </a:moveTo>
                  <a:lnTo>
                    <a:pt x="3864724" y="0"/>
                  </a:lnTo>
                  <a:lnTo>
                    <a:pt x="3864724" y="12001"/>
                  </a:lnTo>
                  <a:lnTo>
                    <a:pt x="3912730" y="12001"/>
                  </a:lnTo>
                  <a:lnTo>
                    <a:pt x="3912730" y="0"/>
                  </a:lnTo>
                  <a:close/>
                </a:path>
                <a:path extrusionOk="0" h="12064" w="3997325">
                  <a:moveTo>
                    <a:pt x="3996753" y="0"/>
                  </a:moveTo>
                  <a:lnTo>
                    <a:pt x="3948747" y="0"/>
                  </a:lnTo>
                  <a:lnTo>
                    <a:pt x="3948747" y="12001"/>
                  </a:lnTo>
                  <a:lnTo>
                    <a:pt x="3996753" y="12001"/>
                  </a:lnTo>
                  <a:lnTo>
                    <a:pt x="3996753" y="0"/>
                  </a:lnTo>
                  <a:close/>
                </a:path>
              </a:pathLst>
            </a:custGeom>
            <a:solidFill>
              <a:srgbClr val="5182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9" name="Google Shape;249;p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172407" y="1573898"/>
              <a:ext cx="66583" cy="3863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38"/>
            <p:cNvSpPr/>
            <p:nvPr/>
          </p:nvSpPr>
          <p:spPr>
            <a:xfrm>
              <a:off x="6307747" y="1736775"/>
              <a:ext cx="107950" cy="60325"/>
            </a:xfrm>
            <a:custGeom>
              <a:rect b="b" l="l" r="r" t="t"/>
              <a:pathLst>
                <a:path extrusionOk="0" h="60325" w="107950">
                  <a:moveTo>
                    <a:pt x="107873" y="30010"/>
                  </a:moveTo>
                  <a:lnTo>
                    <a:pt x="95872" y="24003"/>
                  </a:lnTo>
                  <a:lnTo>
                    <a:pt x="47866" y="0"/>
                  </a:lnTo>
                  <a:lnTo>
                    <a:pt x="47866" y="24003"/>
                  </a:lnTo>
                  <a:lnTo>
                    <a:pt x="0" y="24003"/>
                  </a:lnTo>
                  <a:lnTo>
                    <a:pt x="0" y="36004"/>
                  </a:lnTo>
                  <a:lnTo>
                    <a:pt x="47866" y="36004"/>
                  </a:lnTo>
                  <a:lnTo>
                    <a:pt x="47866" y="60007"/>
                  </a:lnTo>
                  <a:lnTo>
                    <a:pt x="95872" y="36004"/>
                  </a:lnTo>
                  <a:lnTo>
                    <a:pt x="107873" y="30010"/>
                  </a:lnTo>
                  <a:close/>
                </a:path>
              </a:pathLst>
            </a:custGeom>
            <a:solidFill>
              <a:srgbClr val="5182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1" name="Google Shape;251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896730" y="1355587"/>
              <a:ext cx="1482277" cy="860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38"/>
            <p:cNvSpPr/>
            <p:nvPr/>
          </p:nvSpPr>
          <p:spPr>
            <a:xfrm>
              <a:off x="3992748" y="1451598"/>
              <a:ext cx="1296670" cy="674370"/>
            </a:xfrm>
            <a:custGeom>
              <a:rect b="b" l="l" r="r" t="t"/>
              <a:pathLst>
                <a:path extrusionOk="0" h="674369" w="1296670">
                  <a:moveTo>
                    <a:pt x="1221657" y="674364"/>
                  </a:moveTo>
                  <a:lnTo>
                    <a:pt x="74584" y="674364"/>
                  </a:lnTo>
                  <a:lnTo>
                    <a:pt x="54755" y="671701"/>
                  </a:lnTo>
                  <a:lnTo>
                    <a:pt x="10181" y="637429"/>
                  </a:lnTo>
                  <a:lnTo>
                    <a:pt x="0" y="599784"/>
                  </a:lnTo>
                  <a:lnTo>
                    <a:pt x="0" y="74580"/>
                  </a:lnTo>
                  <a:lnTo>
                    <a:pt x="10181" y="36935"/>
                  </a:lnTo>
                  <a:lnTo>
                    <a:pt x="54755" y="2663"/>
                  </a:lnTo>
                  <a:lnTo>
                    <a:pt x="74584" y="0"/>
                  </a:lnTo>
                  <a:lnTo>
                    <a:pt x="1221657" y="0"/>
                  </a:lnTo>
                  <a:lnTo>
                    <a:pt x="1259304" y="10180"/>
                  </a:lnTo>
                  <a:lnTo>
                    <a:pt x="1293578" y="54751"/>
                  </a:lnTo>
                  <a:lnTo>
                    <a:pt x="1296242" y="74580"/>
                  </a:lnTo>
                  <a:lnTo>
                    <a:pt x="1296242" y="599784"/>
                  </a:lnTo>
                  <a:lnTo>
                    <a:pt x="1286060" y="637429"/>
                  </a:lnTo>
                  <a:lnTo>
                    <a:pt x="1241487" y="671701"/>
                  </a:lnTo>
                  <a:lnTo>
                    <a:pt x="1221657" y="6743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3" name="Google Shape;253;p3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032895" y="1876695"/>
              <a:ext cx="113163" cy="1636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38"/>
            <p:cNvSpPr/>
            <p:nvPr/>
          </p:nvSpPr>
          <p:spPr>
            <a:xfrm>
              <a:off x="2274989" y="2638031"/>
              <a:ext cx="4140835" cy="937260"/>
            </a:xfrm>
            <a:custGeom>
              <a:rect b="b" l="l" r="r" t="t"/>
              <a:pathLst>
                <a:path extrusionOk="0" h="937260" w="4140835">
                  <a:moveTo>
                    <a:pt x="48006" y="925245"/>
                  </a:moveTo>
                  <a:lnTo>
                    <a:pt x="0" y="925245"/>
                  </a:lnTo>
                  <a:lnTo>
                    <a:pt x="0" y="937247"/>
                  </a:lnTo>
                  <a:lnTo>
                    <a:pt x="48006" y="937247"/>
                  </a:lnTo>
                  <a:lnTo>
                    <a:pt x="48006" y="925245"/>
                  </a:lnTo>
                  <a:close/>
                </a:path>
                <a:path extrusionOk="0" h="937260" w="4140835">
                  <a:moveTo>
                    <a:pt x="48006" y="24003"/>
                  </a:moveTo>
                  <a:lnTo>
                    <a:pt x="0" y="24003"/>
                  </a:lnTo>
                  <a:lnTo>
                    <a:pt x="0" y="36004"/>
                  </a:lnTo>
                  <a:lnTo>
                    <a:pt x="48006" y="36004"/>
                  </a:lnTo>
                  <a:lnTo>
                    <a:pt x="48006" y="24003"/>
                  </a:lnTo>
                  <a:close/>
                </a:path>
                <a:path extrusionOk="0" h="937260" w="4140835">
                  <a:moveTo>
                    <a:pt x="132029" y="925245"/>
                  </a:moveTo>
                  <a:lnTo>
                    <a:pt x="84023" y="925245"/>
                  </a:lnTo>
                  <a:lnTo>
                    <a:pt x="84023" y="937247"/>
                  </a:lnTo>
                  <a:lnTo>
                    <a:pt x="132029" y="937247"/>
                  </a:lnTo>
                  <a:lnTo>
                    <a:pt x="132029" y="925245"/>
                  </a:lnTo>
                  <a:close/>
                </a:path>
                <a:path extrusionOk="0" h="937260" w="4140835">
                  <a:moveTo>
                    <a:pt x="132029" y="24003"/>
                  </a:moveTo>
                  <a:lnTo>
                    <a:pt x="84023" y="24003"/>
                  </a:lnTo>
                  <a:lnTo>
                    <a:pt x="84023" y="36004"/>
                  </a:lnTo>
                  <a:lnTo>
                    <a:pt x="132029" y="36004"/>
                  </a:lnTo>
                  <a:lnTo>
                    <a:pt x="132029" y="24003"/>
                  </a:lnTo>
                  <a:close/>
                </a:path>
                <a:path extrusionOk="0" h="937260" w="4140835">
                  <a:moveTo>
                    <a:pt x="216039" y="925245"/>
                  </a:moveTo>
                  <a:lnTo>
                    <a:pt x="168033" y="925245"/>
                  </a:lnTo>
                  <a:lnTo>
                    <a:pt x="168033" y="937247"/>
                  </a:lnTo>
                  <a:lnTo>
                    <a:pt x="216039" y="937247"/>
                  </a:lnTo>
                  <a:lnTo>
                    <a:pt x="216039" y="925245"/>
                  </a:lnTo>
                  <a:close/>
                </a:path>
                <a:path extrusionOk="0" h="937260" w="4140835">
                  <a:moveTo>
                    <a:pt x="216039" y="24003"/>
                  </a:moveTo>
                  <a:lnTo>
                    <a:pt x="168033" y="24003"/>
                  </a:lnTo>
                  <a:lnTo>
                    <a:pt x="168033" y="36004"/>
                  </a:lnTo>
                  <a:lnTo>
                    <a:pt x="216039" y="36004"/>
                  </a:lnTo>
                  <a:lnTo>
                    <a:pt x="216039" y="24003"/>
                  </a:lnTo>
                  <a:close/>
                </a:path>
                <a:path extrusionOk="0" h="937260" w="4140835">
                  <a:moveTo>
                    <a:pt x="300050" y="925245"/>
                  </a:moveTo>
                  <a:lnTo>
                    <a:pt x="252044" y="925245"/>
                  </a:lnTo>
                  <a:lnTo>
                    <a:pt x="252044" y="937247"/>
                  </a:lnTo>
                  <a:lnTo>
                    <a:pt x="300050" y="937247"/>
                  </a:lnTo>
                  <a:lnTo>
                    <a:pt x="300050" y="925245"/>
                  </a:lnTo>
                  <a:close/>
                </a:path>
                <a:path extrusionOk="0" h="937260" w="4140835">
                  <a:moveTo>
                    <a:pt x="300050" y="24003"/>
                  </a:moveTo>
                  <a:lnTo>
                    <a:pt x="252044" y="24003"/>
                  </a:lnTo>
                  <a:lnTo>
                    <a:pt x="252044" y="36004"/>
                  </a:lnTo>
                  <a:lnTo>
                    <a:pt x="300050" y="36004"/>
                  </a:lnTo>
                  <a:lnTo>
                    <a:pt x="300050" y="24003"/>
                  </a:lnTo>
                  <a:close/>
                </a:path>
                <a:path extrusionOk="0" h="937260" w="4140835">
                  <a:moveTo>
                    <a:pt x="384073" y="925245"/>
                  </a:moveTo>
                  <a:lnTo>
                    <a:pt x="336067" y="925245"/>
                  </a:lnTo>
                  <a:lnTo>
                    <a:pt x="336067" y="937247"/>
                  </a:lnTo>
                  <a:lnTo>
                    <a:pt x="384073" y="937247"/>
                  </a:lnTo>
                  <a:lnTo>
                    <a:pt x="384073" y="925245"/>
                  </a:lnTo>
                  <a:close/>
                </a:path>
                <a:path extrusionOk="0" h="937260" w="4140835">
                  <a:moveTo>
                    <a:pt x="384073" y="24003"/>
                  </a:moveTo>
                  <a:lnTo>
                    <a:pt x="336067" y="24003"/>
                  </a:lnTo>
                  <a:lnTo>
                    <a:pt x="336067" y="36004"/>
                  </a:lnTo>
                  <a:lnTo>
                    <a:pt x="384073" y="36004"/>
                  </a:lnTo>
                  <a:lnTo>
                    <a:pt x="384073" y="24003"/>
                  </a:lnTo>
                  <a:close/>
                </a:path>
                <a:path extrusionOk="0" h="937260" w="4140835">
                  <a:moveTo>
                    <a:pt x="468083" y="925245"/>
                  </a:moveTo>
                  <a:lnTo>
                    <a:pt x="420077" y="925245"/>
                  </a:lnTo>
                  <a:lnTo>
                    <a:pt x="420077" y="937247"/>
                  </a:lnTo>
                  <a:lnTo>
                    <a:pt x="468083" y="937247"/>
                  </a:lnTo>
                  <a:lnTo>
                    <a:pt x="468083" y="925245"/>
                  </a:lnTo>
                  <a:close/>
                </a:path>
                <a:path extrusionOk="0" h="937260" w="4140835">
                  <a:moveTo>
                    <a:pt x="468083" y="24003"/>
                  </a:moveTo>
                  <a:lnTo>
                    <a:pt x="420077" y="24003"/>
                  </a:lnTo>
                  <a:lnTo>
                    <a:pt x="420077" y="36004"/>
                  </a:lnTo>
                  <a:lnTo>
                    <a:pt x="468083" y="36004"/>
                  </a:lnTo>
                  <a:lnTo>
                    <a:pt x="468083" y="24003"/>
                  </a:lnTo>
                  <a:close/>
                </a:path>
                <a:path extrusionOk="0" h="937260" w="4140835">
                  <a:moveTo>
                    <a:pt x="552094" y="925245"/>
                  </a:moveTo>
                  <a:lnTo>
                    <a:pt x="504088" y="925245"/>
                  </a:lnTo>
                  <a:lnTo>
                    <a:pt x="504088" y="937247"/>
                  </a:lnTo>
                  <a:lnTo>
                    <a:pt x="552094" y="937247"/>
                  </a:lnTo>
                  <a:lnTo>
                    <a:pt x="552094" y="925245"/>
                  </a:lnTo>
                  <a:close/>
                </a:path>
                <a:path extrusionOk="0" h="937260" w="4140835">
                  <a:moveTo>
                    <a:pt x="552094" y="24003"/>
                  </a:moveTo>
                  <a:lnTo>
                    <a:pt x="504088" y="24003"/>
                  </a:lnTo>
                  <a:lnTo>
                    <a:pt x="504088" y="36004"/>
                  </a:lnTo>
                  <a:lnTo>
                    <a:pt x="552094" y="36004"/>
                  </a:lnTo>
                  <a:lnTo>
                    <a:pt x="552094" y="24003"/>
                  </a:lnTo>
                  <a:close/>
                </a:path>
                <a:path extrusionOk="0" h="937260" w="4140835">
                  <a:moveTo>
                    <a:pt x="636117" y="925245"/>
                  </a:moveTo>
                  <a:lnTo>
                    <a:pt x="588111" y="925245"/>
                  </a:lnTo>
                  <a:lnTo>
                    <a:pt x="588111" y="937247"/>
                  </a:lnTo>
                  <a:lnTo>
                    <a:pt x="636117" y="937247"/>
                  </a:lnTo>
                  <a:lnTo>
                    <a:pt x="636117" y="925245"/>
                  </a:lnTo>
                  <a:close/>
                </a:path>
                <a:path extrusionOk="0" h="937260" w="4140835">
                  <a:moveTo>
                    <a:pt x="636117" y="24003"/>
                  </a:moveTo>
                  <a:lnTo>
                    <a:pt x="588111" y="24003"/>
                  </a:lnTo>
                  <a:lnTo>
                    <a:pt x="588111" y="36004"/>
                  </a:lnTo>
                  <a:lnTo>
                    <a:pt x="636117" y="36004"/>
                  </a:lnTo>
                  <a:lnTo>
                    <a:pt x="636117" y="24003"/>
                  </a:lnTo>
                  <a:close/>
                </a:path>
                <a:path extrusionOk="0" h="937260" w="4140835">
                  <a:moveTo>
                    <a:pt x="720140" y="925245"/>
                  </a:moveTo>
                  <a:lnTo>
                    <a:pt x="672122" y="925245"/>
                  </a:lnTo>
                  <a:lnTo>
                    <a:pt x="672122" y="937247"/>
                  </a:lnTo>
                  <a:lnTo>
                    <a:pt x="720140" y="937247"/>
                  </a:lnTo>
                  <a:lnTo>
                    <a:pt x="720140" y="925245"/>
                  </a:lnTo>
                  <a:close/>
                </a:path>
                <a:path extrusionOk="0" h="937260" w="4140835">
                  <a:moveTo>
                    <a:pt x="720140" y="24003"/>
                  </a:moveTo>
                  <a:lnTo>
                    <a:pt x="672122" y="24003"/>
                  </a:lnTo>
                  <a:lnTo>
                    <a:pt x="672122" y="36004"/>
                  </a:lnTo>
                  <a:lnTo>
                    <a:pt x="720140" y="36004"/>
                  </a:lnTo>
                  <a:lnTo>
                    <a:pt x="720140" y="24003"/>
                  </a:lnTo>
                  <a:close/>
                </a:path>
                <a:path extrusionOk="0" h="937260" w="4140835">
                  <a:moveTo>
                    <a:pt x="804151" y="925245"/>
                  </a:moveTo>
                  <a:lnTo>
                    <a:pt x="756145" y="925245"/>
                  </a:lnTo>
                  <a:lnTo>
                    <a:pt x="756145" y="937247"/>
                  </a:lnTo>
                  <a:lnTo>
                    <a:pt x="804151" y="937247"/>
                  </a:lnTo>
                  <a:lnTo>
                    <a:pt x="804151" y="925245"/>
                  </a:lnTo>
                  <a:close/>
                </a:path>
                <a:path extrusionOk="0" h="937260" w="4140835">
                  <a:moveTo>
                    <a:pt x="804151" y="24003"/>
                  </a:moveTo>
                  <a:lnTo>
                    <a:pt x="756145" y="24003"/>
                  </a:lnTo>
                  <a:lnTo>
                    <a:pt x="756145" y="36004"/>
                  </a:lnTo>
                  <a:lnTo>
                    <a:pt x="804151" y="36004"/>
                  </a:lnTo>
                  <a:lnTo>
                    <a:pt x="804151" y="24003"/>
                  </a:lnTo>
                  <a:close/>
                </a:path>
                <a:path extrusionOk="0" h="937260" w="4140835">
                  <a:moveTo>
                    <a:pt x="888161" y="925245"/>
                  </a:moveTo>
                  <a:lnTo>
                    <a:pt x="840155" y="925245"/>
                  </a:lnTo>
                  <a:lnTo>
                    <a:pt x="840155" y="937247"/>
                  </a:lnTo>
                  <a:lnTo>
                    <a:pt x="888161" y="937247"/>
                  </a:lnTo>
                  <a:lnTo>
                    <a:pt x="888161" y="925245"/>
                  </a:lnTo>
                  <a:close/>
                </a:path>
                <a:path extrusionOk="0" h="937260" w="4140835">
                  <a:moveTo>
                    <a:pt x="888161" y="24003"/>
                  </a:moveTo>
                  <a:lnTo>
                    <a:pt x="840155" y="24003"/>
                  </a:lnTo>
                  <a:lnTo>
                    <a:pt x="840155" y="36004"/>
                  </a:lnTo>
                  <a:lnTo>
                    <a:pt x="888161" y="36004"/>
                  </a:lnTo>
                  <a:lnTo>
                    <a:pt x="888161" y="24003"/>
                  </a:lnTo>
                  <a:close/>
                </a:path>
                <a:path extrusionOk="0" h="937260" w="4140835">
                  <a:moveTo>
                    <a:pt x="972185" y="925245"/>
                  </a:moveTo>
                  <a:lnTo>
                    <a:pt x="924179" y="925245"/>
                  </a:lnTo>
                  <a:lnTo>
                    <a:pt x="924179" y="937247"/>
                  </a:lnTo>
                  <a:lnTo>
                    <a:pt x="972185" y="937247"/>
                  </a:lnTo>
                  <a:lnTo>
                    <a:pt x="972185" y="925245"/>
                  </a:lnTo>
                  <a:close/>
                </a:path>
                <a:path extrusionOk="0" h="937260" w="4140835">
                  <a:moveTo>
                    <a:pt x="972185" y="24003"/>
                  </a:moveTo>
                  <a:lnTo>
                    <a:pt x="924179" y="24003"/>
                  </a:lnTo>
                  <a:lnTo>
                    <a:pt x="924179" y="36004"/>
                  </a:lnTo>
                  <a:lnTo>
                    <a:pt x="972185" y="36004"/>
                  </a:lnTo>
                  <a:lnTo>
                    <a:pt x="972185" y="24003"/>
                  </a:lnTo>
                  <a:close/>
                </a:path>
                <a:path extrusionOk="0" h="937260" w="4140835">
                  <a:moveTo>
                    <a:pt x="1056195" y="925245"/>
                  </a:moveTo>
                  <a:lnTo>
                    <a:pt x="1008189" y="925245"/>
                  </a:lnTo>
                  <a:lnTo>
                    <a:pt x="1008189" y="937247"/>
                  </a:lnTo>
                  <a:lnTo>
                    <a:pt x="1056195" y="937247"/>
                  </a:lnTo>
                  <a:lnTo>
                    <a:pt x="1056195" y="925245"/>
                  </a:lnTo>
                  <a:close/>
                </a:path>
                <a:path extrusionOk="0" h="937260" w="4140835">
                  <a:moveTo>
                    <a:pt x="1056195" y="24003"/>
                  </a:moveTo>
                  <a:lnTo>
                    <a:pt x="1008189" y="24003"/>
                  </a:lnTo>
                  <a:lnTo>
                    <a:pt x="1008189" y="36004"/>
                  </a:lnTo>
                  <a:lnTo>
                    <a:pt x="1056195" y="36004"/>
                  </a:lnTo>
                  <a:lnTo>
                    <a:pt x="1056195" y="24003"/>
                  </a:lnTo>
                  <a:close/>
                </a:path>
                <a:path extrusionOk="0" h="937260" w="4140835">
                  <a:moveTo>
                    <a:pt x="1140206" y="925245"/>
                  </a:moveTo>
                  <a:lnTo>
                    <a:pt x="1092200" y="925245"/>
                  </a:lnTo>
                  <a:lnTo>
                    <a:pt x="1092200" y="937247"/>
                  </a:lnTo>
                  <a:lnTo>
                    <a:pt x="1140206" y="937247"/>
                  </a:lnTo>
                  <a:lnTo>
                    <a:pt x="1140206" y="925245"/>
                  </a:lnTo>
                  <a:close/>
                </a:path>
                <a:path extrusionOk="0" h="937260" w="4140835">
                  <a:moveTo>
                    <a:pt x="1140206" y="24003"/>
                  </a:moveTo>
                  <a:lnTo>
                    <a:pt x="1092200" y="24003"/>
                  </a:lnTo>
                  <a:lnTo>
                    <a:pt x="1092200" y="36004"/>
                  </a:lnTo>
                  <a:lnTo>
                    <a:pt x="1140206" y="36004"/>
                  </a:lnTo>
                  <a:lnTo>
                    <a:pt x="1140206" y="24003"/>
                  </a:lnTo>
                  <a:close/>
                </a:path>
                <a:path extrusionOk="0" h="937260" w="4140835">
                  <a:moveTo>
                    <a:pt x="1224229" y="925245"/>
                  </a:moveTo>
                  <a:lnTo>
                    <a:pt x="1176223" y="925245"/>
                  </a:lnTo>
                  <a:lnTo>
                    <a:pt x="1176223" y="937247"/>
                  </a:lnTo>
                  <a:lnTo>
                    <a:pt x="1224229" y="937247"/>
                  </a:lnTo>
                  <a:lnTo>
                    <a:pt x="1224229" y="925245"/>
                  </a:lnTo>
                  <a:close/>
                </a:path>
                <a:path extrusionOk="0" h="937260" w="4140835">
                  <a:moveTo>
                    <a:pt x="1224229" y="24003"/>
                  </a:moveTo>
                  <a:lnTo>
                    <a:pt x="1176223" y="24003"/>
                  </a:lnTo>
                  <a:lnTo>
                    <a:pt x="1176223" y="36004"/>
                  </a:lnTo>
                  <a:lnTo>
                    <a:pt x="1224229" y="36004"/>
                  </a:lnTo>
                  <a:lnTo>
                    <a:pt x="1224229" y="24003"/>
                  </a:lnTo>
                  <a:close/>
                </a:path>
                <a:path extrusionOk="0" h="937260" w="4140835">
                  <a:moveTo>
                    <a:pt x="1308239" y="925245"/>
                  </a:moveTo>
                  <a:lnTo>
                    <a:pt x="1260233" y="925245"/>
                  </a:lnTo>
                  <a:lnTo>
                    <a:pt x="1260233" y="937247"/>
                  </a:lnTo>
                  <a:lnTo>
                    <a:pt x="1308239" y="937247"/>
                  </a:lnTo>
                  <a:lnTo>
                    <a:pt x="1308239" y="925245"/>
                  </a:lnTo>
                  <a:close/>
                </a:path>
                <a:path extrusionOk="0" h="937260" w="4140835">
                  <a:moveTo>
                    <a:pt x="1308239" y="24003"/>
                  </a:moveTo>
                  <a:lnTo>
                    <a:pt x="1260233" y="24003"/>
                  </a:lnTo>
                  <a:lnTo>
                    <a:pt x="1260233" y="36004"/>
                  </a:lnTo>
                  <a:lnTo>
                    <a:pt x="1308239" y="36004"/>
                  </a:lnTo>
                  <a:lnTo>
                    <a:pt x="1308239" y="24003"/>
                  </a:lnTo>
                  <a:close/>
                </a:path>
                <a:path extrusionOk="0" h="937260" w="4140835">
                  <a:moveTo>
                    <a:pt x="1392262" y="925245"/>
                  </a:moveTo>
                  <a:lnTo>
                    <a:pt x="1344244" y="925245"/>
                  </a:lnTo>
                  <a:lnTo>
                    <a:pt x="1344244" y="937247"/>
                  </a:lnTo>
                  <a:lnTo>
                    <a:pt x="1392262" y="937247"/>
                  </a:lnTo>
                  <a:lnTo>
                    <a:pt x="1392262" y="925245"/>
                  </a:lnTo>
                  <a:close/>
                </a:path>
                <a:path extrusionOk="0" h="937260" w="4140835">
                  <a:moveTo>
                    <a:pt x="1392262" y="24003"/>
                  </a:moveTo>
                  <a:lnTo>
                    <a:pt x="1344244" y="24003"/>
                  </a:lnTo>
                  <a:lnTo>
                    <a:pt x="1344244" y="36004"/>
                  </a:lnTo>
                  <a:lnTo>
                    <a:pt x="1392262" y="36004"/>
                  </a:lnTo>
                  <a:lnTo>
                    <a:pt x="1392262" y="24003"/>
                  </a:lnTo>
                  <a:close/>
                </a:path>
                <a:path extrusionOk="0" h="937260" w="4140835">
                  <a:moveTo>
                    <a:pt x="1476273" y="925245"/>
                  </a:moveTo>
                  <a:lnTo>
                    <a:pt x="1428267" y="925245"/>
                  </a:lnTo>
                  <a:lnTo>
                    <a:pt x="1428267" y="937247"/>
                  </a:lnTo>
                  <a:lnTo>
                    <a:pt x="1476273" y="937247"/>
                  </a:lnTo>
                  <a:lnTo>
                    <a:pt x="1476273" y="925245"/>
                  </a:lnTo>
                  <a:close/>
                </a:path>
                <a:path extrusionOk="0" h="937260" w="4140835">
                  <a:moveTo>
                    <a:pt x="1476273" y="24003"/>
                  </a:moveTo>
                  <a:lnTo>
                    <a:pt x="1428267" y="24003"/>
                  </a:lnTo>
                  <a:lnTo>
                    <a:pt x="1428267" y="36004"/>
                  </a:lnTo>
                  <a:lnTo>
                    <a:pt x="1476273" y="36004"/>
                  </a:lnTo>
                  <a:lnTo>
                    <a:pt x="1476273" y="24003"/>
                  </a:lnTo>
                  <a:close/>
                </a:path>
                <a:path extrusionOk="0" h="937260" w="4140835">
                  <a:moveTo>
                    <a:pt x="1560296" y="925245"/>
                  </a:moveTo>
                  <a:lnTo>
                    <a:pt x="1512290" y="925245"/>
                  </a:lnTo>
                  <a:lnTo>
                    <a:pt x="1512290" y="937247"/>
                  </a:lnTo>
                  <a:lnTo>
                    <a:pt x="1560296" y="937247"/>
                  </a:lnTo>
                  <a:lnTo>
                    <a:pt x="1560296" y="925245"/>
                  </a:lnTo>
                  <a:close/>
                </a:path>
                <a:path extrusionOk="0" h="937260" w="4140835">
                  <a:moveTo>
                    <a:pt x="1560296" y="24003"/>
                  </a:moveTo>
                  <a:lnTo>
                    <a:pt x="1512290" y="24003"/>
                  </a:lnTo>
                  <a:lnTo>
                    <a:pt x="1512290" y="36004"/>
                  </a:lnTo>
                  <a:lnTo>
                    <a:pt x="1560296" y="36004"/>
                  </a:lnTo>
                  <a:lnTo>
                    <a:pt x="1560296" y="24003"/>
                  </a:lnTo>
                  <a:close/>
                </a:path>
                <a:path extrusionOk="0" h="937260" w="4140835">
                  <a:moveTo>
                    <a:pt x="1644307" y="925245"/>
                  </a:moveTo>
                  <a:lnTo>
                    <a:pt x="1596301" y="925245"/>
                  </a:lnTo>
                  <a:lnTo>
                    <a:pt x="1596301" y="937247"/>
                  </a:lnTo>
                  <a:lnTo>
                    <a:pt x="1644307" y="937247"/>
                  </a:lnTo>
                  <a:lnTo>
                    <a:pt x="1644307" y="925245"/>
                  </a:lnTo>
                  <a:close/>
                </a:path>
                <a:path extrusionOk="0" h="937260" w="4140835">
                  <a:moveTo>
                    <a:pt x="1644307" y="24003"/>
                  </a:moveTo>
                  <a:lnTo>
                    <a:pt x="1596301" y="24003"/>
                  </a:lnTo>
                  <a:lnTo>
                    <a:pt x="1596301" y="36004"/>
                  </a:lnTo>
                  <a:lnTo>
                    <a:pt x="1644307" y="36004"/>
                  </a:lnTo>
                  <a:lnTo>
                    <a:pt x="1644307" y="24003"/>
                  </a:lnTo>
                  <a:close/>
                </a:path>
                <a:path extrusionOk="0" h="937260" w="4140835">
                  <a:moveTo>
                    <a:pt x="1728330" y="925245"/>
                  </a:moveTo>
                  <a:lnTo>
                    <a:pt x="1680311" y="925245"/>
                  </a:lnTo>
                  <a:lnTo>
                    <a:pt x="1680311" y="937247"/>
                  </a:lnTo>
                  <a:lnTo>
                    <a:pt x="1728330" y="937247"/>
                  </a:lnTo>
                  <a:lnTo>
                    <a:pt x="1728330" y="925245"/>
                  </a:lnTo>
                  <a:close/>
                </a:path>
                <a:path extrusionOk="0" h="937260" w="4140835">
                  <a:moveTo>
                    <a:pt x="1728330" y="24003"/>
                  </a:moveTo>
                  <a:lnTo>
                    <a:pt x="1680311" y="24003"/>
                  </a:lnTo>
                  <a:lnTo>
                    <a:pt x="1680311" y="36004"/>
                  </a:lnTo>
                  <a:lnTo>
                    <a:pt x="1728330" y="36004"/>
                  </a:lnTo>
                  <a:lnTo>
                    <a:pt x="1728330" y="24003"/>
                  </a:lnTo>
                  <a:close/>
                </a:path>
                <a:path extrusionOk="0" h="937260" w="4140835">
                  <a:moveTo>
                    <a:pt x="1812340" y="925245"/>
                  </a:moveTo>
                  <a:lnTo>
                    <a:pt x="1764334" y="925245"/>
                  </a:lnTo>
                  <a:lnTo>
                    <a:pt x="1764334" y="937247"/>
                  </a:lnTo>
                  <a:lnTo>
                    <a:pt x="1812340" y="937247"/>
                  </a:lnTo>
                  <a:lnTo>
                    <a:pt x="1812340" y="925245"/>
                  </a:lnTo>
                  <a:close/>
                </a:path>
                <a:path extrusionOk="0" h="937260" w="4140835">
                  <a:moveTo>
                    <a:pt x="1812340" y="24003"/>
                  </a:moveTo>
                  <a:lnTo>
                    <a:pt x="1764334" y="24003"/>
                  </a:lnTo>
                  <a:lnTo>
                    <a:pt x="1764334" y="36004"/>
                  </a:lnTo>
                  <a:lnTo>
                    <a:pt x="1812340" y="36004"/>
                  </a:lnTo>
                  <a:lnTo>
                    <a:pt x="1812340" y="24003"/>
                  </a:lnTo>
                  <a:close/>
                </a:path>
                <a:path extrusionOk="0" h="937260" w="4140835">
                  <a:moveTo>
                    <a:pt x="1896351" y="24003"/>
                  </a:moveTo>
                  <a:lnTo>
                    <a:pt x="1848345" y="24003"/>
                  </a:lnTo>
                  <a:lnTo>
                    <a:pt x="1848345" y="36004"/>
                  </a:lnTo>
                  <a:lnTo>
                    <a:pt x="1896351" y="36004"/>
                  </a:lnTo>
                  <a:lnTo>
                    <a:pt x="1896351" y="24003"/>
                  </a:lnTo>
                  <a:close/>
                </a:path>
                <a:path extrusionOk="0" h="937260" w="4140835">
                  <a:moveTo>
                    <a:pt x="1980374" y="24003"/>
                  </a:moveTo>
                  <a:lnTo>
                    <a:pt x="1932355" y="24003"/>
                  </a:lnTo>
                  <a:lnTo>
                    <a:pt x="1932355" y="36004"/>
                  </a:lnTo>
                  <a:lnTo>
                    <a:pt x="1980374" y="36004"/>
                  </a:lnTo>
                  <a:lnTo>
                    <a:pt x="1980374" y="24003"/>
                  </a:lnTo>
                  <a:close/>
                </a:path>
                <a:path extrusionOk="0" h="937260" w="4140835">
                  <a:moveTo>
                    <a:pt x="2064385" y="24003"/>
                  </a:moveTo>
                  <a:lnTo>
                    <a:pt x="2016379" y="24003"/>
                  </a:lnTo>
                  <a:lnTo>
                    <a:pt x="2016379" y="36004"/>
                  </a:lnTo>
                  <a:lnTo>
                    <a:pt x="2064385" y="36004"/>
                  </a:lnTo>
                  <a:lnTo>
                    <a:pt x="2064385" y="24003"/>
                  </a:lnTo>
                  <a:close/>
                </a:path>
                <a:path extrusionOk="0" h="937260" w="4140835">
                  <a:moveTo>
                    <a:pt x="2148395" y="24003"/>
                  </a:moveTo>
                  <a:lnTo>
                    <a:pt x="2100389" y="24003"/>
                  </a:lnTo>
                  <a:lnTo>
                    <a:pt x="2100389" y="36004"/>
                  </a:lnTo>
                  <a:lnTo>
                    <a:pt x="2148395" y="36004"/>
                  </a:lnTo>
                  <a:lnTo>
                    <a:pt x="2148395" y="24003"/>
                  </a:lnTo>
                  <a:close/>
                </a:path>
                <a:path extrusionOk="0" h="937260" w="4140835">
                  <a:moveTo>
                    <a:pt x="2232418" y="24003"/>
                  </a:moveTo>
                  <a:lnTo>
                    <a:pt x="2184412" y="24003"/>
                  </a:lnTo>
                  <a:lnTo>
                    <a:pt x="2184412" y="36004"/>
                  </a:lnTo>
                  <a:lnTo>
                    <a:pt x="2232418" y="36004"/>
                  </a:lnTo>
                  <a:lnTo>
                    <a:pt x="2232418" y="24003"/>
                  </a:lnTo>
                  <a:close/>
                </a:path>
                <a:path extrusionOk="0" h="937260" w="4140835">
                  <a:moveTo>
                    <a:pt x="2316442" y="24003"/>
                  </a:moveTo>
                  <a:lnTo>
                    <a:pt x="2268423" y="24003"/>
                  </a:lnTo>
                  <a:lnTo>
                    <a:pt x="2268423" y="36004"/>
                  </a:lnTo>
                  <a:lnTo>
                    <a:pt x="2316442" y="36004"/>
                  </a:lnTo>
                  <a:lnTo>
                    <a:pt x="2316442" y="24003"/>
                  </a:lnTo>
                  <a:close/>
                </a:path>
                <a:path extrusionOk="0" h="937260" w="4140835">
                  <a:moveTo>
                    <a:pt x="2400452" y="24003"/>
                  </a:moveTo>
                  <a:lnTo>
                    <a:pt x="2352446" y="24003"/>
                  </a:lnTo>
                  <a:lnTo>
                    <a:pt x="2352446" y="36004"/>
                  </a:lnTo>
                  <a:lnTo>
                    <a:pt x="2400452" y="36004"/>
                  </a:lnTo>
                  <a:lnTo>
                    <a:pt x="2400452" y="24003"/>
                  </a:lnTo>
                  <a:close/>
                </a:path>
                <a:path extrusionOk="0" h="937260" w="4140835">
                  <a:moveTo>
                    <a:pt x="2484463" y="24003"/>
                  </a:moveTo>
                  <a:lnTo>
                    <a:pt x="2436457" y="24003"/>
                  </a:lnTo>
                  <a:lnTo>
                    <a:pt x="2436457" y="36004"/>
                  </a:lnTo>
                  <a:lnTo>
                    <a:pt x="2484463" y="36004"/>
                  </a:lnTo>
                  <a:lnTo>
                    <a:pt x="2484463" y="24003"/>
                  </a:lnTo>
                  <a:close/>
                </a:path>
                <a:path extrusionOk="0" h="937260" w="4140835">
                  <a:moveTo>
                    <a:pt x="2568486" y="24003"/>
                  </a:moveTo>
                  <a:lnTo>
                    <a:pt x="2520467" y="24003"/>
                  </a:lnTo>
                  <a:lnTo>
                    <a:pt x="2520467" y="36004"/>
                  </a:lnTo>
                  <a:lnTo>
                    <a:pt x="2568486" y="36004"/>
                  </a:lnTo>
                  <a:lnTo>
                    <a:pt x="2568486" y="24003"/>
                  </a:lnTo>
                  <a:close/>
                </a:path>
                <a:path extrusionOk="0" h="937260" w="4140835">
                  <a:moveTo>
                    <a:pt x="2652496" y="24003"/>
                  </a:moveTo>
                  <a:lnTo>
                    <a:pt x="2604490" y="24003"/>
                  </a:lnTo>
                  <a:lnTo>
                    <a:pt x="2604490" y="36004"/>
                  </a:lnTo>
                  <a:lnTo>
                    <a:pt x="2652496" y="36004"/>
                  </a:lnTo>
                  <a:lnTo>
                    <a:pt x="2652496" y="24003"/>
                  </a:lnTo>
                  <a:close/>
                </a:path>
                <a:path extrusionOk="0" h="937260" w="4140835">
                  <a:moveTo>
                    <a:pt x="2736507" y="24003"/>
                  </a:moveTo>
                  <a:lnTo>
                    <a:pt x="2688501" y="24003"/>
                  </a:lnTo>
                  <a:lnTo>
                    <a:pt x="2688501" y="36004"/>
                  </a:lnTo>
                  <a:lnTo>
                    <a:pt x="2736507" y="36004"/>
                  </a:lnTo>
                  <a:lnTo>
                    <a:pt x="2736507" y="24003"/>
                  </a:lnTo>
                  <a:close/>
                </a:path>
                <a:path extrusionOk="0" h="937260" w="4140835">
                  <a:moveTo>
                    <a:pt x="2820530" y="24003"/>
                  </a:moveTo>
                  <a:lnTo>
                    <a:pt x="2772524" y="24003"/>
                  </a:lnTo>
                  <a:lnTo>
                    <a:pt x="2772524" y="36004"/>
                  </a:lnTo>
                  <a:lnTo>
                    <a:pt x="2820530" y="36004"/>
                  </a:lnTo>
                  <a:lnTo>
                    <a:pt x="2820530" y="24003"/>
                  </a:lnTo>
                  <a:close/>
                </a:path>
                <a:path extrusionOk="0" h="937260" w="4140835">
                  <a:moveTo>
                    <a:pt x="2904540" y="24003"/>
                  </a:moveTo>
                  <a:lnTo>
                    <a:pt x="2856534" y="24003"/>
                  </a:lnTo>
                  <a:lnTo>
                    <a:pt x="2856534" y="36004"/>
                  </a:lnTo>
                  <a:lnTo>
                    <a:pt x="2904540" y="36004"/>
                  </a:lnTo>
                  <a:lnTo>
                    <a:pt x="2904540" y="24003"/>
                  </a:lnTo>
                  <a:close/>
                </a:path>
                <a:path extrusionOk="0" h="937260" w="4140835">
                  <a:moveTo>
                    <a:pt x="2988564" y="24003"/>
                  </a:moveTo>
                  <a:lnTo>
                    <a:pt x="2940545" y="24003"/>
                  </a:lnTo>
                  <a:lnTo>
                    <a:pt x="2940545" y="36004"/>
                  </a:lnTo>
                  <a:lnTo>
                    <a:pt x="2988564" y="36004"/>
                  </a:lnTo>
                  <a:lnTo>
                    <a:pt x="2988564" y="24003"/>
                  </a:lnTo>
                  <a:close/>
                </a:path>
                <a:path extrusionOk="0" h="937260" w="4140835">
                  <a:moveTo>
                    <a:pt x="3072574" y="24003"/>
                  </a:moveTo>
                  <a:lnTo>
                    <a:pt x="3024568" y="24003"/>
                  </a:lnTo>
                  <a:lnTo>
                    <a:pt x="3024568" y="36004"/>
                  </a:lnTo>
                  <a:lnTo>
                    <a:pt x="3072574" y="36004"/>
                  </a:lnTo>
                  <a:lnTo>
                    <a:pt x="3072574" y="24003"/>
                  </a:lnTo>
                  <a:close/>
                </a:path>
                <a:path extrusionOk="0" h="937260" w="4140835">
                  <a:moveTo>
                    <a:pt x="3156597" y="24003"/>
                  </a:moveTo>
                  <a:lnTo>
                    <a:pt x="3108579" y="24003"/>
                  </a:lnTo>
                  <a:lnTo>
                    <a:pt x="3108579" y="36004"/>
                  </a:lnTo>
                  <a:lnTo>
                    <a:pt x="3156597" y="36004"/>
                  </a:lnTo>
                  <a:lnTo>
                    <a:pt x="3156597" y="24003"/>
                  </a:lnTo>
                  <a:close/>
                </a:path>
                <a:path extrusionOk="0" h="937260" w="4140835">
                  <a:moveTo>
                    <a:pt x="3240608" y="24003"/>
                  </a:moveTo>
                  <a:lnTo>
                    <a:pt x="3192602" y="24003"/>
                  </a:lnTo>
                  <a:lnTo>
                    <a:pt x="3192602" y="36004"/>
                  </a:lnTo>
                  <a:lnTo>
                    <a:pt x="3240608" y="36004"/>
                  </a:lnTo>
                  <a:lnTo>
                    <a:pt x="3240608" y="24003"/>
                  </a:lnTo>
                  <a:close/>
                </a:path>
                <a:path extrusionOk="0" h="937260" w="4140835">
                  <a:moveTo>
                    <a:pt x="3324618" y="24003"/>
                  </a:moveTo>
                  <a:lnTo>
                    <a:pt x="3276612" y="24003"/>
                  </a:lnTo>
                  <a:lnTo>
                    <a:pt x="3276612" y="36004"/>
                  </a:lnTo>
                  <a:lnTo>
                    <a:pt x="3324618" y="36004"/>
                  </a:lnTo>
                  <a:lnTo>
                    <a:pt x="3324618" y="24003"/>
                  </a:lnTo>
                  <a:close/>
                </a:path>
                <a:path extrusionOk="0" h="937260" w="4140835">
                  <a:moveTo>
                    <a:pt x="3408642" y="24003"/>
                  </a:moveTo>
                  <a:lnTo>
                    <a:pt x="3360636" y="24003"/>
                  </a:lnTo>
                  <a:lnTo>
                    <a:pt x="3360636" y="36004"/>
                  </a:lnTo>
                  <a:lnTo>
                    <a:pt x="3408642" y="36004"/>
                  </a:lnTo>
                  <a:lnTo>
                    <a:pt x="3408642" y="24003"/>
                  </a:lnTo>
                  <a:close/>
                </a:path>
                <a:path extrusionOk="0" h="937260" w="4140835">
                  <a:moveTo>
                    <a:pt x="3492652" y="24003"/>
                  </a:moveTo>
                  <a:lnTo>
                    <a:pt x="3444646" y="24003"/>
                  </a:lnTo>
                  <a:lnTo>
                    <a:pt x="3444646" y="36004"/>
                  </a:lnTo>
                  <a:lnTo>
                    <a:pt x="3492652" y="36004"/>
                  </a:lnTo>
                  <a:lnTo>
                    <a:pt x="3492652" y="24003"/>
                  </a:lnTo>
                  <a:close/>
                </a:path>
                <a:path extrusionOk="0" h="937260" w="4140835">
                  <a:moveTo>
                    <a:pt x="3576663" y="24003"/>
                  </a:moveTo>
                  <a:lnTo>
                    <a:pt x="3528657" y="24003"/>
                  </a:lnTo>
                  <a:lnTo>
                    <a:pt x="3528657" y="36004"/>
                  </a:lnTo>
                  <a:lnTo>
                    <a:pt x="3576663" y="36004"/>
                  </a:lnTo>
                  <a:lnTo>
                    <a:pt x="3576663" y="24003"/>
                  </a:lnTo>
                  <a:close/>
                </a:path>
                <a:path extrusionOk="0" h="937260" w="4140835">
                  <a:moveTo>
                    <a:pt x="3660686" y="24003"/>
                  </a:moveTo>
                  <a:lnTo>
                    <a:pt x="3612680" y="24003"/>
                  </a:lnTo>
                  <a:lnTo>
                    <a:pt x="3612680" y="36004"/>
                  </a:lnTo>
                  <a:lnTo>
                    <a:pt x="3660686" y="36004"/>
                  </a:lnTo>
                  <a:lnTo>
                    <a:pt x="3660686" y="24003"/>
                  </a:lnTo>
                  <a:close/>
                </a:path>
                <a:path extrusionOk="0" h="937260" w="4140835">
                  <a:moveTo>
                    <a:pt x="3744696" y="24003"/>
                  </a:moveTo>
                  <a:lnTo>
                    <a:pt x="3696690" y="24003"/>
                  </a:lnTo>
                  <a:lnTo>
                    <a:pt x="3696690" y="36004"/>
                  </a:lnTo>
                  <a:lnTo>
                    <a:pt x="3744696" y="36004"/>
                  </a:lnTo>
                  <a:lnTo>
                    <a:pt x="3744696" y="24003"/>
                  </a:lnTo>
                  <a:close/>
                </a:path>
                <a:path extrusionOk="0" h="937260" w="4140835">
                  <a:moveTo>
                    <a:pt x="3828719" y="24003"/>
                  </a:moveTo>
                  <a:lnTo>
                    <a:pt x="3780701" y="24003"/>
                  </a:lnTo>
                  <a:lnTo>
                    <a:pt x="3780701" y="36004"/>
                  </a:lnTo>
                  <a:lnTo>
                    <a:pt x="3828719" y="36004"/>
                  </a:lnTo>
                  <a:lnTo>
                    <a:pt x="3828719" y="24003"/>
                  </a:lnTo>
                  <a:close/>
                </a:path>
                <a:path extrusionOk="0" h="937260" w="4140835">
                  <a:moveTo>
                    <a:pt x="3912730" y="24003"/>
                  </a:moveTo>
                  <a:lnTo>
                    <a:pt x="3864724" y="24003"/>
                  </a:lnTo>
                  <a:lnTo>
                    <a:pt x="3864724" y="36004"/>
                  </a:lnTo>
                  <a:lnTo>
                    <a:pt x="3912730" y="36004"/>
                  </a:lnTo>
                  <a:lnTo>
                    <a:pt x="3912730" y="24003"/>
                  </a:lnTo>
                  <a:close/>
                </a:path>
                <a:path extrusionOk="0" h="937260" w="4140835">
                  <a:moveTo>
                    <a:pt x="3996753" y="24003"/>
                  </a:moveTo>
                  <a:lnTo>
                    <a:pt x="3948747" y="24003"/>
                  </a:lnTo>
                  <a:lnTo>
                    <a:pt x="3948747" y="36004"/>
                  </a:lnTo>
                  <a:lnTo>
                    <a:pt x="3996753" y="36004"/>
                  </a:lnTo>
                  <a:lnTo>
                    <a:pt x="3996753" y="24003"/>
                  </a:lnTo>
                  <a:close/>
                </a:path>
                <a:path extrusionOk="0" h="937260" w="4140835">
                  <a:moveTo>
                    <a:pt x="4140631" y="30010"/>
                  </a:moveTo>
                  <a:lnTo>
                    <a:pt x="4128630" y="24003"/>
                  </a:lnTo>
                  <a:lnTo>
                    <a:pt x="4080624" y="0"/>
                  </a:lnTo>
                  <a:lnTo>
                    <a:pt x="4080624" y="24003"/>
                  </a:lnTo>
                  <a:lnTo>
                    <a:pt x="4032758" y="24003"/>
                  </a:lnTo>
                  <a:lnTo>
                    <a:pt x="4032758" y="36004"/>
                  </a:lnTo>
                  <a:lnTo>
                    <a:pt x="4080624" y="36004"/>
                  </a:lnTo>
                  <a:lnTo>
                    <a:pt x="4080624" y="60007"/>
                  </a:lnTo>
                  <a:lnTo>
                    <a:pt x="4128630" y="36004"/>
                  </a:lnTo>
                  <a:lnTo>
                    <a:pt x="4140631" y="30010"/>
                  </a:lnTo>
                  <a:close/>
                </a:path>
              </a:pathLst>
            </a:custGeom>
            <a:solidFill>
              <a:srgbClr val="5182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4039323" y="3539286"/>
              <a:ext cx="2376805" cy="60325"/>
            </a:xfrm>
            <a:custGeom>
              <a:rect b="b" l="l" r="r" t="t"/>
              <a:pathLst>
                <a:path extrusionOk="0" h="60325" w="2376804">
                  <a:moveTo>
                    <a:pt x="48006" y="23990"/>
                  </a:moveTo>
                  <a:lnTo>
                    <a:pt x="0" y="23990"/>
                  </a:lnTo>
                  <a:lnTo>
                    <a:pt x="0" y="35991"/>
                  </a:lnTo>
                  <a:lnTo>
                    <a:pt x="48006" y="35991"/>
                  </a:lnTo>
                  <a:lnTo>
                    <a:pt x="48006" y="23990"/>
                  </a:lnTo>
                  <a:close/>
                </a:path>
                <a:path extrusionOk="0" h="60325" w="2376804">
                  <a:moveTo>
                    <a:pt x="132016" y="23990"/>
                  </a:moveTo>
                  <a:lnTo>
                    <a:pt x="84010" y="23990"/>
                  </a:lnTo>
                  <a:lnTo>
                    <a:pt x="84010" y="35991"/>
                  </a:lnTo>
                  <a:lnTo>
                    <a:pt x="132016" y="35991"/>
                  </a:lnTo>
                  <a:lnTo>
                    <a:pt x="132016" y="23990"/>
                  </a:lnTo>
                  <a:close/>
                </a:path>
                <a:path extrusionOk="0" h="60325" w="2376804">
                  <a:moveTo>
                    <a:pt x="216039" y="23990"/>
                  </a:moveTo>
                  <a:lnTo>
                    <a:pt x="168021" y="23990"/>
                  </a:lnTo>
                  <a:lnTo>
                    <a:pt x="168021" y="35991"/>
                  </a:lnTo>
                  <a:lnTo>
                    <a:pt x="216039" y="35991"/>
                  </a:lnTo>
                  <a:lnTo>
                    <a:pt x="216039" y="23990"/>
                  </a:lnTo>
                  <a:close/>
                </a:path>
                <a:path extrusionOk="0" h="60325" w="2376804">
                  <a:moveTo>
                    <a:pt x="300050" y="23990"/>
                  </a:moveTo>
                  <a:lnTo>
                    <a:pt x="252044" y="23990"/>
                  </a:lnTo>
                  <a:lnTo>
                    <a:pt x="252044" y="35991"/>
                  </a:lnTo>
                  <a:lnTo>
                    <a:pt x="300050" y="35991"/>
                  </a:lnTo>
                  <a:lnTo>
                    <a:pt x="300050" y="23990"/>
                  </a:lnTo>
                  <a:close/>
                </a:path>
                <a:path extrusionOk="0" h="60325" w="2376804">
                  <a:moveTo>
                    <a:pt x="384060" y="23990"/>
                  </a:moveTo>
                  <a:lnTo>
                    <a:pt x="336054" y="23990"/>
                  </a:lnTo>
                  <a:lnTo>
                    <a:pt x="336054" y="35991"/>
                  </a:lnTo>
                  <a:lnTo>
                    <a:pt x="384060" y="35991"/>
                  </a:lnTo>
                  <a:lnTo>
                    <a:pt x="384060" y="23990"/>
                  </a:lnTo>
                  <a:close/>
                </a:path>
                <a:path extrusionOk="0" h="60325" w="2376804">
                  <a:moveTo>
                    <a:pt x="468083" y="23990"/>
                  </a:moveTo>
                  <a:lnTo>
                    <a:pt x="420077" y="23990"/>
                  </a:lnTo>
                  <a:lnTo>
                    <a:pt x="420077" y="35991"/>
                  </a:lnTo>
                  <a:lnTo>
                    <a:pt x="468083" y="35991"/>
                  </a:lnTo>
                  <a:lnTo>
                    <a:pt x="468083" y="23990"/>
                  </a:lnTo>
                  <a:close/>
                </a:path>
                <a:path extrusionOk="0" h="60325" w="2376804">
                  <a:moveTo>
                    <a:pt x="552107" y="23990"/>
                  </a:moveTo>
                  <a:lnTo>
                    <a:pt x="504088" y="23990"/>
                  </a:lnTo>
                  <a:lnTo>
                    <a:pt x="504088" y="35991"/>
                  </a:lnTo>
                  <a:lnTo>
                    <a:pt x="552107" y="35991"/>
                  </a:lnTo>
                  <a:lnTo>
                    <a:pt x="552107" y="23990"/>
                  </a:lnTo>
                  <a:close/>
                </a:path>
                <a:path extrusionOk="0" h="60325" w="2376804">
                  <a:moveTo>
                    <a:pt x="636117" y="23990"/>
                  </a:moveTo>
                  <a:lnTo>
                    <a:pt x="588111" y="23990"/>
                  </a:lnTo>
                  <a:lnTo>
                    <a:pt x="588111" y="35991"/>
                  </a:lnTo>
                  <a:lnTo>
                    <a:pt x="636117" y="35991"/>
                  </a:lnTo>
                  <a:lnTo>
                    <a:pt x="636117" y="23990"/>
                  </a:lnTo>
                  <a:close/>
                </a:path>
                <a:path extrusionOk="0" h="60325" w="2376804">
                  <a:moveTo>
                    <a:pt x="720128" y="23990"/>
                  </a:moveTo>
                  <a:lnTo>
                    <a:pt x="672122" y="23990"/>
                  </a:lnTo>
                  <a:lnTo>
                    <a:pt x="672122" y="35991"/>
                  </a:lnTo>
                  <a:lnTo>
                    <a:pt x="720128" y="35991"/>
                  </a:lnTo>
                  <a:lnTo>
                    <a:pt x="720128" y="23990"/>
                  </a:lnTo>
                  <a:close/>
                </a:path>
                <a:path extrusionOk="0" h="60325" w="2376804">
                  <a:moveTo>
                    <a:pt x="804151" y="23990"/>
                  </a:moveTo>
                  <a:lnTo>
                    <a:pt x="756132" y="23990"/>
                  </a:lnTo>
                  <a:lnTo>
                    <a:pt x="756132" y="35991"/>
                  </a:lnTo>
                  <a:lnTo>
                    <a:pt x="804151" y="35991"/>
                  </a:lnTo>
                  <a:lnTo>
                    <a:pt x="804151" y="23990"/>
                  </a:lnTo>
                  <a:close/>
                </a:path>
                <a:path extrusionOk="0" h="60325" w="2376804">
                  <a:moveTo>
                    <a:pt x="888161" y="23990"/>
                  </a:moveTo>
                  <a:lnTo>
                    <a:pt x="840155" y="23990"/>
                  </a:lnTo>
                  <a:lnTo>
                    <a:pt x="840155" y="35991"/>
                  </a:lnTo>
                  <a:lnTo>
                    <a:pt x="888161" y="35991"/>
                  </a:lnTo>
                  <a:lnTo>
                    <a:pt x="888161" y="23990"/>
                  </a:lnTo>
                  <a:close/>
                </a:path>
                <a:path extrusionOk="0" h="60325" w="2376804">
                  <a:moveTo>
                    <a:pt x="972172" y="23990"/>
                  </a:moveTo>
                  <a:lnTo>
                    <a:pt x="924166" y="23990"/>
                  </a:lnTo>
                  <a:lnTo>
                    <a:pt x="924166" y="35991"/>
                  </a:lnTo>
                  <a:lnTo>
                    <a:pt x="972172" y="35991"/>
                  </a:lnTo>
                  <a:lnTo>
                    <a:pt x="972172" y="23990"/>
                  </a:lnTo>
                  <a:close/>
                </a:path>
                <a:path extrusionOk="0" h="60325" w="2376804">
                  <a:moveTo>
                    <a:pt x="1056195" y="23990"/>
                  </a:moveTo>
                  <a:lnTo>
                    <a:pt x="1008189" y="23990"/>
                  </a:lnTo>
                  <a:lnTo>
                    <a:pt x="1008189" y="35991"/>
                  </a:lnTo>
                  <a:lnTo>
                    <a:pt x="1056195" y="35991"/>
                  </a:lnTo>
                  <a:lnTo>
                    <a:pt x="1056195" y="23990"/>
                  </a:lnTo>
                  <a:close/>
                </a:path>
                <a:path extrusionOk="0" h="60325" w="2376804">
                  <a:moveTo>
                    <a:pt x="1140206" y="23990"/>
                  </a:moveTo>
                  <a:lnTo>
                    <a:pt x="1092200" y="23990"/>
                  </a:lnTo>
                  <a:lnTo>
                    <a:pt x="1092200" y="35991"/>
                  </a:lnTo>
                  <a:lnTo>
                    <a:pt x="1140206" y="35991"/>
                  </a:lnTo>
                  <a:lnTo>
                    <a:pt x="1140206" y="23990"/>
                  </a:lnTo>
                  <a:close/>
                </a:path>
                <a:path extrusionOk="0" h="60325" w="2376804">
                  <a:moveTo>
                    <a:pt x="1224229" y="23990"/>
                  </a:moveTo>
                  <a:lnTo>
                    <a:pt x="1176210" y="23990"/>
                  </a:lnTo>
                  <a:lnTo>
                    <a:pt x="1176210" y="35991"/>
                  </a:lnTo>
                  <a:lnTo>
                    <a:pt x="1224229" y="35991"/>
                  </a:lnTo>
                  <a:lnTo>
                    <a:pt x="1224229" y="23990"/>
                  </a:lnTo>
                  <a:close/>
                </a:path>
                <a:path extrusionOk="0" h="60325" w="2376804">
                  <a:moveTo>
                    <a:pt x="1308239" y="23990"/>
                  </a:moveTo>
                  <a:lnTo>
                    <a:pt x="1260233" y="23990"/>
                  </a:lnTo>
                  <a:lnTo>
                    <a:pt x="1260233" y="35991"/>
                  </a:lnTo>
                  <a:lnTo>
                    <a:pt x="1308239" y="35991"/>
                  </a:lnTo>
                  <a:lnTo>
                    <a:pt x="1308239" y="23990"/>
                  </a:lnTo>
                  <a:close/>
                </a:path>
                <a:path extrusionOk="0" h="60325" w="2376804">
                  <a:moveTo>
                    <a:pt x="1392262" y="23990"/>
                  </a:moveTo>
                  <a:lnTo>
                    <a:pt x="1344244" y="23990"/>
                  </a:lnTo>
                  <a:lnTo>
                    <a:pt x="1344244" y="35991"/>
                  </a:lnTo>
                  <a:lnTo>
                    <a:pt x="1392262" y="35991"/>
                  </a:lnTo>
                  <a:lnTo>
                    <a:pt x="1392262" y="23990"/>
                  </a:lnTo>
                  <a:close/>
                </a:path>
                <a:path extrusionOk="0" h="60325" w="2376804">
                  <a:moveTo>
                    <a:pt x="1476273" y="23990"/>
                  </a:moveTo>
                  <a:lnTo>
                    <a:pt x="1428267" y="23990"/>
                  </a:lnTo>
                  <a:lnTo>
                    <a:pt x="1428267" y="35991"/>
                  </a:lnTo>
                  <a:lnTo>
                    <a:pt x="1476273" y="35991"/>
                  </a:lnTo>
                  <a:lnTo>
                    <a:pt x="1476273" y="23990"/>
                  </a:lnTo>
                  <a:close/>
                </a:path>
                <a:path extrusionOk="0" h="60325" w="2376804">
                  <a:moveTo>
                    <a:pt x="1560283" y="23990"/>
                  </a:moveTo>
                  <a:lnTo>
                    <a:pt x="1512277" y="23990"/>
                  </a:lnTo>
                  <a:lnTo>
                    <a:pt x="1512277" y="35991"/>
                  </a:lnTo>
                  <a:lnTo>
                    <a:pt x="1560283" y="35991"/>
                  </a:lnTo>
                  <a:lnTo>
                    <a:pt x="1560283" y="23990"/>
                  </a:lnTo>
                  <a:close/>
                </a:path>
                <a:path extrusionOk="0" h="60325" w="2376804">
                  <a:moveTo>
                    <a:pt x="1644307" y="23990"/>
                  </a:moveTo>
                  <a:lnTo>
                    <a:pt x="1596301" y="23990"/>
                  </a:lnTo>
                  <a:lnTo>
                    <a:pt x="1596301" y="35991"/>
                  </a:lnTo>
                  <a:lnTo>
                    <a:pt x="1644307" y="35991"/>
                  </a:lnTo>
                  <a:lnTo>
                    <a:pt x="1644307" y="23990"/>
                  </a:lnTo>
                  <a:close/>
                </a:path>
                <a:path extrusionOk="0" h="60325" w="2376804">
                  <a:moveTo>
                    <a:pt x="1728317" y="23990"/>
                  </a:moveTo>
                  <a:lnTo>
                    <a:pt x="1680311" y="23990"/>
                  </a:lnTo>
                  <a:lnTo>
                    <a:pt x="1680311" y="35991"/>
                  </a:lnTo>
                  <a:lnTo>
                    <a:pt x="1728317" y="35991"/>
                  </a:lnTo>
                  <a:lnTo>
                    <a:pt x="1728317" y="23990"/>
                  </a:lnTo>
                  <a:close/>
                </a:path>
                <a:path extrusionOk="0" h="60325" w="2376804">
                  <a:moveTo>
                    <a:pt x="1812328" y="23990"/>
                  </a:moveTo>
                  <a:lnTo>
                    <a:pt x="1764322" y="23990"/>
                  </a:lnTo>
                  <a:lnTo>
                    <a:pt x="1764322" y="35991"/>
                  </a:lnTo>
                  <a:lnTo>
                    <a:pt x="1812328" y="35991"/>
                  </a:lnTo>
                  <a:lnTo>
                    <a:pt x="1812328" y="23990"/>
                  </a:lnTo>
                  <a:close/>
                </a:path>
                <a:path extrusionOk="0" h="60325" w="2376804">
                  <a:moveTo>
                    <a:pt x="1896351" y="23990"/>
                  </a:moveTo>
                  <a:lnTo>
                    <a:pt x="1848345" y="23990"/>
                  </a:lnTo>
                  <a:lnTo>
                    <a:pt x="1848345" y="35991"/>
                  </a:lnTo>
                  <a:lnTo>
                    <a:pt x="1896351" y="35991"/>
                  </a:lnTo>
                  <a:lnTo>
                    <a:pt x="1896351" y="23990"/>
                  </a:lnTo>
                  <a:close/>
                </a:path>
                <a:path extrusionOk="0" h="60325" w="2376804">
                  <a:moveTo>
                    <a:pt x="1980361" y="23990"/>
                  </a:moveTo>
                  <a:lnTo>
                    <a:pt x="1932355" y="23990"/>
                  </a:lnTo>
                  <a:lnTo>
                    <a:pt x="1932355" y="35991"/>
                  </a:lnTo>
                  <a:lnTo>
                    <a:pt x="1980361" y="35991"/>
                  </a:lnTo>
                  <a:lnTo>
                    <a:pt x="1980361" y="23990"/>
                  </a:lnTo>
                  <a:close/>
                </a:path>
                <a:path extrusionOk="0" h="60325" w="2376804">
                  <a:moveTo>
                    <a:pt x="2064385" y="23990"/>
                  </a:moveTo>
                  <a:lnTo>
                    <a:pt x="2016366" y="23990"/>
                  </a:lnTo>
                  <a:lnTo>
                    <a:pt x="2016366" y="35991"/>
                  </a:lnTo>
                  <a:lnTo>
                    <a:pt x="2064385" y="35991"/>
                  </a:lnTo>
                  <a:lnTo>
                    <a:pt x="2064385" y="23990"/>
                  </a:lnTo>
                  <a:close/>
                </a:path>
                <a:path extrusionOk="0" h="60325" w="2376804">
                  <a:moveTo>
                    <a:pt x="2148395" y="23990"/>
                  </a:moveTo>
                  <a:lnTo>
                    <a:pt x="2100389" y="23990"/>
                  </a:lnTo>
                  <a:lnTo>
                    <a:pt x="2100389" y="35991"/>
                  </a:lnTo>
                  <a:lnTo>
                    <a:pt x="2148395" y="35991"/>
                  </a:lnTo>
                  <a:lnTo>
                    <a:pt x="2148395" y="23990"/>
                  </a:lnTo>
                  <a:close/>
                </a:path>
                <a:path extrusionOk="0" h="60325" w="2376804">
                  <a:moveTo>
                    <a:pt x="2232418" y="23990"/>
                  </a:moveTo>
                  <a:lnTo>
                    <a:pt x="2184412" y="23990"/>
                  </a:lnTo>
                  <a:lnTo>
                    <a:pt x="2184412" y="35991"/>
                  </a:lnTo>
                  <a:lnTo>
                    <a:pt x="2232418" y="35991"/>
                  </a:lnTo>
                  <a:lnTo>
                    <a:pt x="2232418" y="23990"/>
                  </a:lnTo>
                  <a:close/>
                </a:path>
                <a:path extrusionOk="0" h="60325" w="2376804">
                  <a:moveTo>
                    <a:pt x="2376297" y="29997"/>
                  </a:moveTo>
                  <a:lnTo>
                    <a:pt x="2316289" y="0"/>
                  </a:lnTo>
                  <a:lnTo>
                    <a:pt x="2316289" y="23990"/>
                  </a:lnTo>
                  <a:lnTo>
                    <a:pt x="2268423" y="23990"/>
                  </a:lnTo>
                  <a:lnTo>
                    <a:pt x="2268423" y="35991"/>
                  </a:lnTo>
                  <a:lnTo>
                    <a:pt x="2316289" y="35991"/>
                  </a:lnTo>
                  <a:lnTo>
                    <a:pt x="2316289" y="60007"/>
                  </a:lnTo>
                  <a:lnTo>
                    <a:pt x="2364295" y="35991"/>
                  </a:lnTo>
                  <a:lnTo>
                    <a:pt x="2376297" y="29997"/>
                  </a:lnTo>
                  <a:close/>
                </a:path>
              </a:pathLst>
            </a:custGeom>
            <a:solidFill>
              <a:srgbClr val="5182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38"/>
          <p:cNvSpPr txBox="1"/>
          <p:nvPr/>
        </p:nvSpPr>
        <p:spPr>
          <a:xfrm>
            <a:off x="522983" y="1595146"/>
            <a:ext cx="1016635" cy="435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Инструменты  и приложения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4028211" y="1683133"/>
            <a:ext cx="438784" cy="151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Бизнес-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4028211" y="1820293"/>
            <a:ext cx="719455" cy="151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38"/>
          <p:cNvGrpSpPr/>
          <p:nvPr/>
        </p:nvGrpSpPr>
        <p:grpSpPr>
          <a:xfrm>
            <a:off x="2085844" y="1424338"/>
            <a:ext cx="4889201" cy="1505318"/>
            <a:chOff x="2172407" y="1353301"/>
            <a:chExt cx="4889201" cy="1505318"/>
          </a:xfrm>
        </p:grpSpPr>
        <p:pic>
          <p:nvPicPr>
            <p:cNvPr id="260" name="Google Shape;260;p3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523892" y="1353301"/>
              <a:ext cx="1537716" cy="860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38"/>
            <p:cNvSpPr/>
            <p:nvPr/>
          </p:nvSpPr>
          <p:spPr>
            <a:xfrm>
              <a:off x="5619910" y="1449312"/>
              <a:ext cx="1351915" cy="674370"/>
            </a:xfrm>
            <a:custGeom>
              <a:rect b="b" l="l" r="r" t="t"/>
              <a:pathLst>
                <a:path extrusionOk="0" h="674369" w="1351915">
                  <a:moveTo>
                    <a:pt x="1277096" y="674364"/>
                  </a:moveTo>
                  <a:lnTo>
                    <a:pt x="74585" y="674364"/>
                  </a:lnTo>
                  <a:lnTo>
                    <a:pt x="54755" y="671701"/>
                  </a:lnTo>
                  <a:lnTo>
                    <a:pt x="10181" y="637429"/>
                  </a:lnTo>
                  <a:lnTo>
                    <a:pt x="0" y="599784"/>
                  </a:lnTo>
                  <a:lnTo>
                    <a:pt x="0" y="74579"/>
                  </a:lnTo>
                  <a:lnTo>
                    <a:pt x="10181" y="36935"/>
                  </a:lnTo>
                  <a:lnTo>
                    <a:pt x="54755" y="2663"/>
                  </a:lnTo>
                  <a:lnTo>
                    <a:pt x="74585" y="0"/>
                  </a:lnTo>
                  <a:lnTo>
                    <a:pt x="1277096" y="0"/>
                  </a:lnTo>
                  <a:lnTo>
                    <a:pt x="1314744" y="10180"/>
                  </a:lnTo>
                  <a:lnTo>
                    <a:pt x="1349018" y="54751"/>
                  </a:lnTo>
                  <a:lnTo>
                    <a:pt x="1351682" y="74579"/>
                  </a:lnTo>
                  <a:lnTo>
                    <a:pt x="1351682" y="599784"/>
                  </a:lnTo>
                  <a:lnTo>
                    <a:pt x="1341500" y="637429"/>
                  </a:lnTo>
                  <a:lnTo>
                    <a:pt x="1296926" y="671701"/>
                  </a:lnTo>
                  <a:lnTo>
                    <a:pt x="1277096" y="6743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6386855" y="1848027"/>
              <a:ext cx="60325" cy="164465"/>
            </a:xfrm>
            <a:custGeom>
              <a:rect b="b" l="l" r="r" t="t"/>
              <a:pathLst>
                <a:path extrusionOk="0" h="164464" w="60325">
                  <a:moveTo>
                    <a:pt x="60248" y="0"/>
                  </a:moveTo>
                  <a:lnTo>
                    <a:pt x="47294" y="0"/>
                  </a:lnTo>
                  <a:lnTo>
                    <a:pt x="44221" y="5334"/>
                  </a:lnTo>
                  <a:lnTo>
                    <a:pt x="40220" y="10756"/>
                  </a:lnTo>
                  <a:lnTo>
                    <a:pt x="22885" y="27292"/>
                  </a:lnTo>
                  <a:lnTo>
                    <a:pt x="8166" y="36880"/>
                  </a:lnTo>
                  <a:lnTo>
                    <a:pt x="0" y="41059"/>
                  </a:lnTo>
                  <a:lnTo>
                    <a:pt x="0" y="60490"/>
                  </a:lnTo>
                  <a:lnTo>
                    <a:pt x="21145" y="50101"/>
                  </a:lnTo>
                  <a:lnTo>
                    <a:pt x="36258" y="39725"/>
                  </a:lnTo>
                  <a:lnTo>
                    <a:pt x="40157" y="36296"/>
                  </a:lnTo>
                  <a:lnTo>
                    <a:pt x="40157" y="164312"/>
                  </a:lnTo>
                  <a:lnTo>
                    <a:pt x="60248" y="164312"/>
                  </a:lnTo>
                  <a:lnTo>
                    <a:pt x="60248" y="36296"/>
                  </a:lnTo>
                  <a:lnTo>
                    <a:pt x="60248" y="0"/>
                  </a:lnTo>
                  <a:close/>
                </a:path>
              </a:pathLst>
            </a:custGeom>
            <a:solidFill>
              <a:srgbClr val="5282FF">
                <a:alpha val="5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3" name="Google Shape;263;p3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498313" y="1848026"/>
              <a:ext cx="106733" cy="167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3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625194" y="1848026"/>
              <a:ext cx="106734" cy="1670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38"/>
            <p:cNvSpPr/>
            <p:nvPr/>
          </p:nvSpPr>
          <p:spPr>
            <a:xfrm>
              <a:off x="6799834" y="1877707"/>
              <a:ext cx="19050" cy="108585"/>
            </a:xfrm>
            <a:custGeom>
              <a:rect b="b" l="l" r="r" t="t"/>
              <a:pathLst>
                <a:path extrusionOk="0" h="108585" w="19050">
                  <a:moveTo>
                    <a:pt x="19011" y="63284"/>
                  </a:moveTo>
                  <a:lnTo>
                    <a:pt x="0" y="63284"/>
                  </a:lnTo>
                  <a:lnTo>
                    <a:pt x="0" y="108153"/>
                  </a:lnTo>
                  <a:lnTo>
                    <a:pt x="19011" y="108153"/>
                  </a:lnTo>
                  <a:lnTo>
                    <a:pt x="19011" y="63284"/>
                  </a:lnTo>
                  <a:close/>
                </a:path>
                <a:path extrusionOk="0" h="108585" w="19050">
                  <a:moveTo>
                    <a:pt x="19011" y="0"/>
                  </a:moveTo>
                  <a:lnTo>
                    <a:pt x="0" y="0"/>
                  </a:lnTo>
                  <a:lnTo>
                    <a:pt x="0" y="44526"/>
                  </a:lnTo>
                  <a:lnTo>
                    <a:pt x="19011" y="44526"/>
                  </a:lnTo>
                  <a:lnTo>
                    <a:pt x="19011" y="0"/>
                  </a:lnTo>
                  <a:close/>
                </a:path>
              </a:pathLst>
            </a:custGeom>
            <a:solidFill>
              <a:srgbClr val="5282FF">
                <a:alpha val="5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6" name="Google Shape;266;p3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172407" y="2472289"/>
              <a:ext cx="66578" cy="3863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7" name="Google Shape;267;p38"/>
          <p:cNvSpPr txBox="1"/>
          <p:nvPr/>
        </p:nvSpPr>
        <p:spPr>
          <a:xfrm>
            <a:off x="5657660" y="1617982"/>
            <a:ext cx="725805" cy="281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Маркетплейс  сторонних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6656051" y="1757198"/>
            <a:ext cx="160020" cy="151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8"/>
          <p:cNvSpPr txBox="1"/>
          <p:nvPr/>
        </p:nvSpPr>
        <p:spPr>
          <a:xfrm>
            <a:off x="5657660" y="1896414"/>
            <a:ext cx="562610" cy="151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продуктов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38"/>
          <p:cNvGrpSpPr/>
          <p:nvPr/>
        </p:nvGrpSpPr>
        <p:grpSpPr>
          <a:xfrm>
            <a:off x="2085844" y="2309013"/>
            <a:ext cx="4886915" cy="1529321"/>
            <a:chOff x="2172407" y="2237976"/>
            <a:chExt cx="4886915" cy="1529321"/>
          </a:xfrm>
        </p:grpSpPr>
        <p:pic>
          <p:nvPicPr>
            <p:cNvPr id="271" name="Google Shape;271;p3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245563" y="2237976"/>
              <a:ext cx="1482849" cy="860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Google Shape;272;p38"/>
            <p:cNvSpPr/>
            <p:nvPr/>
          </p:nvSpPr>
          <p:spPr>
            <a:xfrm>
              <a:off x="2341581" y="2333987"/>
              <a:ext cx="1297305" cy="674370"/>
            </a:xfrm>
            <a:custGeom>
              <a:rect b="b" l="l" r="r" t="t"/>
              <a:pathLst>
                <a:path extrusionOk="0" h="674369" w="1297304">
                  <a:moveTo>
                    <a:pt x="1222229" y="674365"/>
                  </a:moveTo>
                  <a:lnTo>
                    <a:pt x="74585" y="674365"/>
                  </a:lnTo>
                  <a:lnTo>
                    <a:pt x="54755" y="671701"/>
                  </a:lnTo>
                  <a:lnTo>
                    <a:pt x="10181" y="637429"/>
                  </a:lnTo>
                  <a:lnTo>
                    <a:pt x="0" y="599784"/>
                  </a:lnTo>
                  <a:lnTo>
                    <a:pt x="0" y="74580"/>
                  </a:lnTo>
                  <a:lnTo>
                    <a:pt x="10181" y="36935"/>
                  </a:lnTo>
                  <a:lnTo>
                    <a:pt x="54755" y="2663"/>
                  </a:lnTo>
                  <a:lnTo>
                    <a:pt x="74585" y="0"/>
                  </a:lnTo>
                  <a:lnTo>
                    <a:pt x="1222229" y="0"/>
                  </a:lnTo>
                  <a:lnTo>
                    <a:pt x="1259876" y="10180"/>
                  </a:lnTo>
                  <a:lnTo>
                    <a:pt x="1294151" y="54751"/>
                  </a:lnTo>
                  <a:lnTo>
                    <a:pt x="1296814" y="74580"/>
                  </a:lnTo>
                  <a:lnTo>
                    <a:pt x="1296814" y="599784"/>
                  </a:lnTo>
                  <a:lnTo>
                    <a:pt x="1286633" y="637429"/>
                  </a:lnTo>
                  <a:lnTo>
                    <a:pt x="1242059" y="671701"/>
                  </a:lnTo>
                  <a:lnTo>
                    <a:pt x="1222229" y="674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3" name="Google Shape;273;p3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904160" y="2237976"/>
              <a:ext cx="1482277" cy="860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38"/>
            <p:cNvSpPr/>
            <p:nvPr/>
          </p:nvSpPr>
          <p:spPr>
            <a:xfrm>
              <a:off x="4000178" y="2333987"/>
              <a:ext cx="1296670" cy="674370"/>
            </a:xfrm>
            <a:custGeom>
              <a:rect b="b" l="l" r="r" t="t"/>
              <a:pathLst>
                <a:path extrusionOk="0" h="674369" w="1296670">
                  <a:moveTo>
                    <a:pt x="1235707" y="674365"/>
                  </a:moveTo>
                  <a:lnTo>
                    <a:pt x="60535" y="674365"/>
                  </a:lnTo>
                  <a:lnTo>
                    <a:pt x="41400" y="671279"/>
                  </a:lnTo>
                  <a:lnTo>
                    <a:pt x="24782" y="662686"/>
                  </a:lnTo>
                  <a:lnTo>
                    <a:pt x="11678" y="649584"/>
                  </a:lnTo>
                  <a:lnTo>
                    <a:pt x="3085" y="632967"/>
                  </a:lnTo>
                  <a:lnTo>
                    <a:pt x="0" y="613833"/>
                  </a:lnTo>
                  <a:lnTo>
                    <a:pt x="0" y="60530"/>
                  </a:lnTo>
                  <a:lnTo>
                    <a:pt x="24782" y="11677"/>
                  </a:lnTo>
                  <a:lnTo>
                    <a:pt x="60535" y="0"/>
                  </a:lnTo>
                  <a:lnTo>
                    <a:pt x="1235707" y="0"/>
                  </a:lnTo>
                  <a:lnTo>
                    <a:pt x="1284563" y="24781"/>
                  </a:lnTo>
                  <a:lnTo>
                    <a:pt x="1296242" y="60530"/>
                  </a:lnTo>
                  <a:lnTo>
                    <a:pt x="1296242" y="613833"/>
                  </a:lnTo>
                  <a:lnTo>
                    <a:pt x="1271460" y="662686"/>
                  </a:lnTo>
                  <a:lnTo>
                    <a:pt x="1235707" y="674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5" name="Google Shape;275;p3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525036" y="2237976"/>
              <a:ext cx="1534286" cy="860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38"/>
            <p:cNvSpPr/>
            <p:nvPr/>
          </p:nvSpPr>
          <p:spPr>
            <a:xfrm>
              <a:off x="5621053" y="2333987"/>
              <a:ext cx="1348740" cy="674370"/>
            </a:xfrm>
            <a:custGeom>
              <a:rect b="b" l="l" r="r" t="t"/>
              <a:pathLst>
                <a:path extrusionOk="0" h="674369" w="1348740">
                  <a:moveTo>
                    <a:pt x="1273667" y="674365"/>
                  </a:moveTo>
                  <a:lnTo>
                    <a:pt x="74585" y="674365"/>
                  </a:lnTo>
                  <a:lnTo>
                    <a:pt x="54755" y="671701"/>
                  </a:lnTo>
                  <a:lnTo>
                    <a:pt x="10181" y="637429"/>
                  </a:lnTo>
                  <a:lnTo>
                    <a:pt x="0" y="599784"/>
                  </a:lnTo>
                  <a:lnTo>
                    <a:pt x="0" y="74580"/>
                  </a:lnTo>
                  <a:lnTo>
                    <a:pt x="10181" y="36935"/>
                  </a:lnTo>
                  <a:lnTo>
                    <a:pt x="54755" y="2663"/>
                  </a:lnTo>
                  <a:lnTo>
                    <a:pt x="74585" y="0"/>
                  </a:lnTo>
                  <a:lnTo>
                    <a:pt x="1273667" y="0"/>
                  </a:lnTo>
                  <a:lnTo>
                    <a:pt x="1311314" y="10180"/>
                  </a:lnTo>
                  <a:lnTo>
                    <a:pt x="1345588" y="54751"/>
                  </a:lnTo>
                  <a:lnTo>
                    <a:pt x="1348252" y="74580"/>
                  </a:lnTo>
                  <a:lnTo>
                    <a:pt x="1348252" y="599784"/>
                  </a:lnTo>
                  <a:lnTo>
                    <a:pt x="1338070" y="637429"/>
                  </a:lnTo>
                  <a:lnTo>
                    <a:pt x="1293497" y="671701"/>
                  </a:lnTo>
                  <a:lnTo>
                    <a:pt x="1273667" y="674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7" name="Google Shape;277;p3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172407" y="3380967"/>
              <a:ext cx="66578" cy="3863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38"/>
          <p:cNvSpPr txBox="1"/>
          <p:nvPr/>
        </p:nvSpPr>
        <p:spPr>
          <a:xfrm>
            <a:off x="511742" y="2490202"/>
            <a:ext cx="1222375" cy="435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Платформенные  сервисы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2387332" y="2578238"/>
            <a:ext cx="650875" cy="281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Платформа 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38"/>
          <p:cNvGrpSpPr/>
          <p:nvPr/>
        </p:nvGrpSpPr>
        <p:grpSpPr>
          <a:xfrm>
            <a:off x="2174432" y="2797213"/>
            <a:ext cx="4798327" cy="1262576"/>
            <a:chOff x="2260995" y="2726176"/>
            <a:chExt cx="4798327" cy="1262576"/>
          </a:xfrm>
        </p:grpSpPr>
        <p:sp>
          <p:nvSpPr>
            <p:cNvPr id="281" name="Google Shape;281;p38"/>
            <p:cNvSpPr/>
            <p:nvPr/>
          </p:nvSpPr>
          <p:spPr>
            <a:xfrm>
              <a:off x="3289997" y="2726176"/>
              <a:ext cx="60325" cy="164465"/>
            </a:xfrm>
            <a:custGeom>
              <a:rect b="b" l="l" r="r" t="t"/>
              <a:pathLst>
                <a:path extrusionOk="0" h="164464" w="60325">
                  <a:moveTo>
                    <a:pt x="60247" y="164308"/>
                  </a:moveTo>
                  <a:lnTo>
                    <a:pt x="40145" y="164308"/>
                  </a:lnTo>
                  <a:lnTo>
                    <a:pt x="40145" y="36290"/>
                  </a:lnTo>
                  <a:lnTo>
                    <a:pt x="36252" y="39756"/>
                  </a:lnTo>
                  <a:lnTo>
                    <a:pt x="21141" y="50152"/>
                  </a:lnTo>
                  <a:lnTo>
                    <a:pt x="0" y="60532"/>
                  </a:lnTo>
                  <a:lnTo>
                    <a:pt x="0" y="41101"/>
                  </a:lnTo>
                  <a:lnTo>
                    <a:pt x="8161" y="36925"/>
                  </a:lnTo>
                  <a:lnTo>
                    <a:pt x="22874" y="27320"/>
                  </a:lnTo>
                  <a:lnTo>
                    <a:pt x="40220" y="10795"/>
                  </a:lnTo>
                  <a:lnTo>
                    <a:pt x="44217" y="5359"/>
                  </a:lnTo>
                  <a:lnTo>
                    <a:pt x="47290" y="0"/>
                  </a:lnTo>
                  <a:lnTo>
                    <a:pt x="60247" y="0"/>
                  </a:lnTo>
                  <a:lnTo>
                    <a:pt x="60247" y="164308"/>
                  </a:lnTo>
                  <a:close/>
                </a:path>
              </a:pathLst>
            </a:custGeom>
            <a:solidFill>
              <a:srgbClr val="5282FF">
                <a:alpha val="5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2" name="Google Shape;282;p3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401584" y="2726176"/>
              <a:ext cx="107163" cy="1672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039562" y="2754184"/>
              <a:ext cx="107163" cy="167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3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693107" y="2761611"/>
              <a:ext cx="113164" cy="163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3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260995" y="3128366"/>
              <a:ext cx="1482849" cy="860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38"/>
            <p:cNvSpPr/>
            <p:nvPr/>
          </p:nvSpPr>
          <p:spPr>
            <a:xfrm>
              <a:off x="2357012" y="3224378"/>
              <a:ext cx="1297305" cy="674370"/>
            </a:xfrm>
            <a:custGeom>
              <a:rect b="b" l="l" r="r" t="t"/>
              <a:pathLst>
                <a:path extrusionOk="0" h="674370" w="1297304">
                  <a:moveTo>
                    <a:pt x="1222229" y="674365"/>
                  </a:moveTo>
                  <a:lnTo>
                    <a:pt x="74585" y="674365"/>
                  </a:lnTo>
                  <a:lnTo>
                    <a:pt x="54755" y="671701"/>
                  </a:lnTo>
                  <a:lnTo>
                    <a:pt x="10181" y="637429"/>
                  </a:lnTo>
                  <a:lnTo>
                    <a:pt x="0" y="599784"/>
                  </a:lnTo>
                  <a:lnTo>
                    <a:pt x="0" y="74580"/>
                  </a:lnTo>
                  <a:lnTo>
                    <a:pt x="10181" y="36935"/>
                  </a:lnTo>
                  <a:lnTo>
                    <a:pt x="54755" y="2663"/>
                  </a:lnTo>
                  <a:lnTo>
                    <a:pt x="74585" y="0"/>
                  </a:lnTo>
                  <a:lnTo>
                    <a:pt x="1222229" y="0"/>
                  </a:lnTo>
                  <a:lnTo>
                    <a:pt x="1259876" y="10180"/>
                  </a:lnTo>
                  <a:lnTo>
                    <a:pt x="1294150" y="54751"/>
                  </a:lnTo>
                  <a:lnTo>
                    <a:pt x="1296814" y="74580"/>
                  </a:lnTo>
                  <a:lnTo>
                    <a:pt x="1296814" y="599784"/>
                  </a:lnTo>
                  <a:lnTo>
                    <a:pt x="1286632" y="637429"/>
                  </a:lnTo>
                  <a:lnTo>
                    <a:pt x="1242059" y="671701"/>
                  </a:lnTo>
                  <a:lnTo>
                    <a:pt x="1222229" y="674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7" name="Google Shape;287;p3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899588" y="3128366"/>
              <a:ext cx="1482277" cy="860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38"/>
            <p:cNvSpPr/>
            <p:nvPr/>
          </p:nvSpPr>
          <p:spPr>
            <a:xfrm>
              <a:off x="3995606" y="3224378"/>
              <a:ext cx="1296670" cy="674370"/>
            </a:xfrm>
            <a:custGeom>
              <a:rect b="b" l="l" r="r" t="t"/>
              <a:pathLst>
                <a:path extrusionOk="0" h="674370" w="1296670">
                  <a:moveTo>
                    <a:pt x="1200558" y="674365"/>
                  </a:moveTo>
                  <a:lnTo>
                    <a:pt x="95684" y="674365"/>
                  </a:lnTo>
                  <a:lnTo>
                    <a:pt x="73737" y="671839"/>
                  </a:lnTo>
                  <a:lnTo>
                    <a:pt x="35829" y="653352"/>
                  </a:lnTo>
                  <a:lnTo>
                    <a:pt x="9721" y="620773"/>
                  </a:lnTo>
                  <a:lnTo>
                    <a:pt x="0" y="578686"/>
                  </a:lnTo>
                  <a:lnTo>
                    <a:pt x="0" y="95677"/>
                  </a:lnTo>
                  <a:lnTo>
                    <a:pt x="9721" y="53591"/>
                  </a:lnTo>
                  <a:lnTo>
                    <a:pt x="35829" y="21012"/>
                  </a:lnTo>
                  <a:lnTo>
                    <a:pt x="73737" y="2525"/>
                  </a:lnTo>
                  <a:lnTo>
                    <a:pt x="95684" y="0"/>
                  </a:lnTo>
                  <a:lnTo>
                    <a:pt x="1200558" y="0"/>
                  </a:lnTo>
                  <a:lnTo>
                    <a:pt x="1242647" y="9720"/>
                  </a:lnTo>
                  <a:lnTo>
                    <a:pt x="1275228" y="35826"/>
                  </a:lnTo>
                  <a:lnTo>
                    <a:pt x="1293716" y="73732"/>
                  </a:lnTo>
                  <a:lnTo>
                    <a:pt x="1296242" y="95677"/>
                  </a:lnTo>
                  <a:lnTo>
                    <a:pt x="1296242" y="578686"/>
                  </a:lnTo>
                  <a:lnTo>
                    <a:pt x="1286521" y="620773"/>
                  </a:lnTo>
                  <a:lnTo>
                    <a:pt x="1260413" y="653352"/>
                  </a:lnTo>
                  <a:lnTo>
                    <a:pt x="1222504" y="671839"/>
                  </a:lnTo>
                  <a:lnTo>
                    <a:pt x="1200558" y="674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9" name="Google Shape;289;p3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523892" y="3128366"/>
              <a:ext cx="1535430" cy="860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38"/>
            <p:cNvSpPr/>
            <p:nvPr/>
          </p:nvSpPr>
          <p:spPr>
            <a:xfrm>
              <a:off x="5619910" y="3224378"/>
              <a:ext cx="1350010" cy="674370"/>
            </a:xfrm>
            <a:custGeom>
              <a:rect b="b" l="l" r="r" t="t"/>
              <a:pathLst>
                <a:path extrusionOk="0" h="674370" w="1350009">
                  <a:moveTo>
                    <a:pt x="1295909" y="674365"/>
                  </a:moveTo>
                  <a:lnTo>
                    <a:pt x="53486" y="674365"/>
                  </a:lnTo>
                  <a:lnTo>
                    <a:pt x="32671" y="670160"/>
                  </a:lnTo>
                  <a:lnTo>
                    <a:pt x="15669" y="658696"/>
                  </a:lnTo>
                  <a:lnTo>
                    <a:pt x="4204" y="641696"/>
                  </a:lnTo>
                  <a:lnTo>
                    <a:pt x="0" y="620882"/>
                  </a:lnTo>
                  <a:lnTo>
                    <a:pt x="0" y="53482"/>
                  </a:lnTo>
                  <a:lnTo>
                    <a:pt x="4204" y="32668"/>
                  </a:lnTo>
                  <a:lnTo>
                    <a:pt x="15669" y="15668"/>
                  </a:lnTo>
                  <a:lnTo>
                    <a:pt x="32671" y="4204"/>
                  </a:lnTo>
                  <a:lnTo>
                    <a:pt x="53486" y="0"/>
                  </a:lnTo>
                  <a:lnTo>
                    <a:pt x="1295909" y="0"/>
                  </a:lnTo>
                  <a:lnTo>
                    <a:pt x="1316724" y="4204"/>
                  </a:lnTo>
                  <a:lnTo>
                    <a:pt x="1333726" y="15668"/>
                  </a:lnTo>
                  <a:lnTo>
                    <a:pt x="1345190" y="32668"/>
                  </a:lnTo>
                  <a:lnTo>
                    <a:pt x="1349395" y="53482"/>
                  </a:lnTo>
                  <a:lnTo>
                    <a:pt x="1349395" y="620882"/>
                  </a:lnTo>
                  <a:lnTo>
                    <a:pt x="1345190" y="641696"/>
                  </a:lnTo>
                  <a:lnTo>
                    <a:pt x="1333726" y="658696"/>
                  </a:lnTo>
                  <a:lnTo>
                    <a:pt x="1316724" y="670160"/>
                  </a:lnTo>
                  <a:lnTo>
                    <a:pt x="1295909" y="674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1" name="Google Shape;291;p3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699447" y="3658285"/>
              <a:ext cx="107855" cy="1671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38"/>
          <p:cNvSpPr txBox="1"/>
          <p:nvPr/>
        </p:nvSpPr>
        <p:spPr>
          <a:xfrm>
            <a:off x="4028211" y="2580762"/>
            <a:ext cx="775970" cy="281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Контейнерная  разработка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5657660" y="2578238"/>
            <a:ext cx="594360" cy="281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Машинное  обучение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5657660" y="3458008"/>
            <a:ext cx="800735" cy="281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Бессерверные  вычисления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508456" y="3510757"/>
            <a:ext cx="1202690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Инфраструктура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38"/>
          <p:cNvGrpSpPr/>
          <p:nvPr/>
        </p:nvGrpSpPr>
        <p:grpSpPr>
          <a:xfrm>
            <a:off x="3203717" y="2136421"/>
            <a:ext cx="5156448" cy="1760016"/>
            <a:chOff x="3290280" y="2065384"/>
            <a:chExt cx="5156448" cy="1760016"/>
          </a:xfrm>
        </p:grpSpPr>
        <p:sp>
          <p:nvSpPr>
            <p:cNvPr id="297" name="Google Shape;297;p38"/>
            <p:cNvSpPr/>
            <p:nvPr/>
          </p:nvSpPr>
          <p:spPr>
            <a:xfrm>
              <a:off x="3290280" y="3658290"/>
              <a:ext cx="60325" cy="164465"/>
            </a:xfrm>
            <a:custGeom>
              <a:rect b="b" l="l" r="r" t="t"/>
              <a:pathLst>
                <a:path extrusionOk="0" h="164464" w="60325">
                  <a:moveTo>
                    <a:pt x="60247" y="164303"/>
                  </a:moveTo>
                  <a:lnTo>
                    <a:pt x="40197" y="164303"/>
                  </a:lnTo>
                  <a:lnTo>
                    <a:pt x="40197" y="36290"/>
                  </a:lnTo>
                  <a:lnTo>
                    <a:pt x="36275" y="39749"/>
                  </a:lnTo>
                  <a:lnTo>
                    <a:pt x="21146" y="50146"/>
                  </a:lnTo>
                  <a:lnTo>
                    <a:pt x="0" y="60526"/>
                  </a:lnTo>
                  <a:lnTo>
                    <a:pt x="0" y="41095"/>
                  </a:lnTo>
                  <a:lnTo>
                    <a:pt x="8161" y="36919"/>
                  </a:lnTo>
                  <a:lnTo>
                    <a:pt x="22897" y="27314"/>
                  </a:lnTo>
                  <a:lnTo>
                    <a:pt x="40231" y="10789"/>
                  </a:lnTo>
                  <a:lnTo>
                    <a:pt x="44240" y="5353"/>
                  </a:lnTo>
                  <a:lnTo>
                    <a:pt x="47342" y="0"/>
                  </a:lnTo>
                  <a:lnTo>
                    <a:pt x="60247" y="0"/>
                  </a:lnTo>
                  <a:lnTo>
                    <a:pt x="60247" y="164303"/>
                  </a:lnTo>
                  <a:close/>
                </a:path>
              </a:pathLst>
            </a:custGeom>
            <a:solidFill>
              <a:srgbClr val="5282FF">
                <a:alpha val="5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8" name="Google Shape;298;p3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399159" y="3658290"/>
              <a:ext cx="108208" cy="164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3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052568" y="3658290"/>
              <a:ext cx="107922" cy="167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38"/>
            <p:cNvSpPr/>
            <p:nvPr/>
          </p:nvSpPr>
          <p:spPr>
            <a:xfrm>
              <a:off x="7474543" y="2065384"/>
              <a:ext cx="972185" cy="0"/>
            </a:xfrm>
            <a:custGeom>
              <a:rect b="b" l="l" r="r" t="t"/>
              <a:pathLst>
                <a:path extrusionOk="0" h="120000" w="972184">
                  <a:moveTo>
                    <a:pt x="0" y="0"/>
                  </a:moveTo>
                  <a:lnTo>
                    <a:pt x="971611" y="0"/>
                  </a:lnTo>
                </a:path>
              </a:pathLst>
            </a:custGeom>
            <a:noFill/>
            <a:ln cap="flat" cmpd="sng" w="9525">
              <a:solidFill>
                <a:srgbClr val="5D88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38"/>
          <p:cNvSpPr txBox="1"/>
          <p:nvPr/>
        </p:nvSpPr>
        <p:spPr>
          <a:xfrm>
            <a:off x="2387332" y="3458008"/>
            <a:ext cx="713105" cy="281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Вычисления,  хранение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2387332" y="3736440"/>
            <a:ext cx="349885" cy="151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 сеть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4028211" y="3458008"/>
            <a:ext cx="748030" cy="281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Сервисы  безопасности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8"/>
          <p:cNvSpPr txBox="1"/>
          <p:nvPr/>
        </p:nvSpPr>
        <p:spPr>
          <a:xfrm>
            <a:off x="500550" y="4396098"/>
            <a:ext cx="932180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Дата-центры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2387332" y="4348731"/>
            <a:ext cx="3409950" cy="281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Три независимых, географически распределённых дата-центра  с серверными стойками собственного производства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7378649" y="2434649"/>
            <a:ext cx="648970" cy="281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Консоль  управления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7369266" y="3005002"/>
            <a:ext cx="466725" cy="151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Биллинг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7369265" y="3471486"/>
            <a:ext cx="780025" cy="281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Техническая  поддержка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7369837" y="1615839"/>
            <a:ext cx="1090005" cy="422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Единый  пользовательский  опыт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7108775" y="4193806"/>
            <a:ext cx="918844" cy="659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На слайде указано  количество  сервисов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в каждом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направлении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585975" y="217261"/>
            <a:ext cx="970280" cy="135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ru" sz="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Обзор платформы</a:t>
            </a:r>
            <a:endParaRPr b="0" i="0" sz="8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