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custShowLst>
    <p:custShow name="AutoLoop" id="0">
      <p:sldLst>
        <p:sld r:id="rId8"/>
        <p:sld r:id="rId9"/>
        <p:sld r:id="rId10"/>
        <p:sld r:id="rId11"/>
        <p:sld r:id="rId12"/>
      </p:sldLst>
    </p:custShow>
    <p:custShow name="NonAuto" id="1">
      <p:sldLst>
        <p:sld r:id="rId3"/>
        <p:sld r:id="rId4"/>
        <p:sld r:id="rId5"/>
        <p:sld r:id="rId6"/>
        <p:sld r:id="rId7"/>
      </p:sldLst>
    </p:custShow>
    <p:custShow name="FirstsPageOnly" id="2">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hester" initials="AC" lastIdx="4" clrIdx="0">
    <p:extLst>
      <p:ext uri="{19B8F6BF-5375-455C-9EA6-DF929625EA0E}">
        <p15:presenceInfo xmlns:p15="http://schemas.microsoft.com/office/powerpoint/2012/main" userId="dbb2f7c1f378fe7e" providerId="Windows Live"/>
      </p:ext>
    </p:extLst>
  </p:cmAuthor>
  <p:cmAuthor id="2" name="Dan Thomso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96"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9T16:20:53.546" idx="1">
    <p:pos x="10" y="10"/>
    <p:text>The powerpoint should be started by using the "Custom SlideShow" option and selecting 'MainPageOnly'</p:text>
    <p:extLst>
      <p:ext uri="{C676402C-5697-4E1C-873F-D02D1690AC5C}">
        <p15:threadingInfo xmlns:p15="http://schemas.microsoft.com/office/powerpoint/2012/main" timeZoneBias="0"/>
      </p:ext>
    </p:extLst>
  </p:cm>
  <p:cm authorId="1" dt="2018-12-29T16:21:55.545" idx="2">
    <p:pos x="10" y="146"/>
    <p:text>From there, you may select 'Manual' - to click through the options as desired</p:text>
    <p:extLst>
      <p:ext uri="{C676402C-5697-4E1C-873F-D02D1690AC5C}">
        <p15:threadingInfo xmlns:p15="http://schemas.microsoft.com/office/powerpoint/2012/main" timeZoneBias="0">
          <p15:parentCm authorId="1" idx="1"/>
        </p15:threadingInfo>
      </p:ext>
    </p:extLst>
  </p:cm>
  <p:cm authorId="1" dt="2018-12-29T16:22:19.297" idx="4">
    <p:pos x="10" y="282"/>
    <p:text>Or, you may select 'Auto' - to have the computer loop through it automatically</p:text>
    <p:extLst>
      <p:ext uri="{C676402C-5697-4E1C-873F-D02D1690AC5C}">
        <p15:threadingInfo xmlns:p15="http://schemas.microsoft.com/office/powerpoint/2012/main" timeZoneBias="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19/03/2019</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19/03/2019</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5" name="Rectangle 4">
            <a:hlinkClick r:id="" action="ppaction://customshow?id=1&amp;return=true"/>
            <a:extLst>
              <a:ext uri="{FF2B5EF4-FFF2-40B4-BE49-F238E27FC236}">
                <a16:creationId xmlns:a16="http://schemas.microsoft.com/office/drawing/2014/main" id="{FA5FE56A-3B8A-409C-A271-7721788BA35E}"/>
              </a:ext>
            </a:extLst>
          </p:cNvPr>
          <p:cNvSpPr/>
          <p:nvPr/>
        </p:nvSpPr>
        <p:spPr>
          <a:xfrm>
            <a:off x="3275045" y="5085184"/>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Manual</a:t>
            </a:r>
          </a:p>
        </p:txBody>
      </p:sp>
      <p:sp>
        <p:nvSpPr>
          <p:cNvPr id="6" name="Rectangle 5">
            <a:hlinkClick r:id="" action="ppaction://customshow?id=0&amp;return=true"/>
            <a:extLst>
              <a:ext uri="{FF2B5EF4-FFF2-40B4-BE49-F238E27FC236}">
                <a16:creationId xmlns:a16="http://schemas.microsoft.com/office/drawing/2014/main" id="{8AC9F4F2-BB5F-44E7-934B-6C717F8E4348}"/>
              </a:ext>
            </a:extLst>
          </p:cNvPr>
          <p:cNvSpPr/>
          <p:nvPr/>
        </p:nvSpPr>
        <p:spPr>
          <a:xfrm>
            <a:off x="7769292" y="5085183"/>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420946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8" name="Speech Bubble: Rectangle with Corners Rounded 7">
            <a:extLst>
              <a:ext uri="{FF2B5EF4-FFF2-40B4-BE49-F238E27FC236}">
                <a16:creationId xmlns:a16="http://schemas.microsoft.com/office/drawing/2014/main"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357635683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9843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Errors</a:t>
            </a:r>
            <a:endParaRPr lang="en-GB" dirty="0"/>
          </a:p>
        </p:txBody>
      </p:sp>
      <p:grpSp>
        <p:nvGrpSpPr>
          <p:cNvPr id="9" name="Group 8"/>
          <p:cNvGrpSpPr/>
          <p:nvPr/>
        </p:nvGrpSpPr>
        <p:grpSpPr>
          <a:xfrm>
            <a:off x="215153" y="980515"/>
            <a:ext cx="4524375" cy="1104900"/>
            <a:chOff x="0" y="953621"/>
            <a:chExt cx="4524375" cy="1104900"/>
          </a:xfrm>
        </p:grpSpPr>
        <p:pic>
          <p:nvPicPr>
            <p:cNvPr id="4" name="Picture 3"/>
            <p:cNvPicPr>
              <a:picLocks noChangeAspect="1"/>
            </p:cNvPicPr>
            <p:nvPr/>
          </p:nvPicPr>
          <p:blipFill>
            <a:blip r:embed="rId2"/>
            <a:stretch>
              <a:fillRect/>
            </a:stretch>
          </p:blipFill>
          <p:spPr>
            <a:xfrm>
              <a:off x="0" y="953621"/>
              <a:ext cx="4524375" cy="1104900"/>
            </a:xfrm>
            <a:prstGeom prst="rect">
              <a:avLst/>
            </a:prstGeom>
          </p:spPr>
        </p:pic>
        <p:sp>
          <p:nvSpPr>
            <p:cNvPr id="6" name="Rectangle 5"/>
            <p:cNvSpPr/>
            <p:nvPr/>
          </p:nvSpPr>
          <p:spPr>
            <a:xfrm>
              <a:off x="3186953" y="1627093"/>
              <a:ext cx="389965" cy="3227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186953" y="953622"/>
              <a:ext cx="1102659" cy="371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p:cNvGrpSpPr/>
          <p:nvPr/>
        </p:nvGrpSpPr>
        <p:grpSpPr>
          <a:xfrm>
            <a:off x="5883929" y="832598"/>
            <a:ext cx="5105400" cy="4752975"/>
            <a:chOff x="6730253" y="953621"/>
            <a:chExt cx="5105400" cy="4752975"/>
          </a:xfrm>
        </p:grpSpPr>
        <p:pic>
          <p:nvPicPr>
            <p:cNvPr id="5" name="Picture 4"/>
            <p:cNvPicPr>
              <a:picLocks noChangeAspect="1"/>
            </p:cNvPicPr>
            <p:nvPr/>
          </p:nvPicPr>
          <p:blipFill>
            <a:blip r:embed="rId3"/>
            <a:stretch>
              <a:fillRect/>
            </a:stretch>
          </p:blipFill>
          <p:spPr>
            <a:xfrm>
              <a:off x="6730253" y="953621"/>
              <a:ext cx="5105400" cy="4752975"/>
            </a:xfrm>
            <a:prstGeom prst="rect">
              <a:avLst/>
            </a:prstGeom>
          </p:spPr>
        </p:pic>
        <p:sp>
          <p:nvSpPr>
            <p:cNvPr id="8" name="Rectangle 7"/>
            <p:cNvSpPr/>
            <p:nvPr/>
          </p:nvSpPr>
          <p:spPr>
            <a:xfrm>
              <a:off x="9843247" y="5086351"/>
              <a:ext cx="672353" cy="371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8972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dirty="0"/>
              <a:t>Type into your browser: </a:t>
            </a:r>
            <a:endParaRPr lang="en-GB" dirty="0" smtClean="0"/>
          </a:p>
          <a:p>
            <a:pPr marL="457200" lvl="1" indent="0">
              <a:buNone/>
            </a:pPr>
            <a:r>
              <a:rPr lang="en-GB" b="1" dirty="0" smtClean="0">
                <a:solidFill>
                  <a:srgbClr val="0070C0"/>
                </a:solidFill>
              </a:rPr>
              <a:t>		</a:t>
            </a:r>
            <a:r>
              <a:rPr lang="en-GB" sz="3600" b="1" u="sng" dirty="0" smtClean="0">
                <a:solidFill>
                  <a:srgbClr val="0070C0"/>
                </a:solidFill>
                <a:hlinkClick r:id="rId2"/>
              </a:rPr>
              <a:t>https</a:t>
            </a:r>
            <a:r>
              <a:rPr lang="en-GB" sz="3600" b="1" u="sng" dirty="0">
                <a:solidFill>
                  <a:srgbClr val="0070C0"/>
                </a:solidFill>
                <a:hlinkClick r:id="rId2"/>
              </a:rPr>
              <a:t>://y11awards.page.link/download</a:t>
            </a:r>
            <a:endParaRPr lang="en-GB" b="1" u="sng" dirty="0">
              <a:solidFill>
                <a:srgbClr val="0070C0"/>
              </a:solidFill>
            </a:endParaRPr>
          </a:p>
          <a:p>
            <a:pPr marL="514350" indent="-514350">
              <a:buAutoNum type="arabicParenR"/>
            </a:pPr>
            <a:r>
              <a:rPr lang="en-GB" dirty="0"/>
              <a:t>The download should begin automatically</a:t>
            </a:r>
          </a:p>
          <a:p>
            <a:pPr marL="514350" indent="-514350">
              <a:buAutoNum type="arabicParenR"/>
            </a:pPr>
            <a:r>
              <a:rPr lang="en-GB" dirty="0"/>
              <a:t>Run the file you just downloaded.</a:t>
            </a:r>
          </a:p>
          <a:p>
            <a:pPr marL="514350" indent="-514350">
              <a:buAutoNum type="arabicParenR"/>
            </a:pPr>
            <a:endParaRPr lang="en-GB" sz="2400" dirty="0"/>
          </a:p>
          <a:p>
            <a:pPr marL="0" indent="0">
              <a:buNone/>
            </a:pPr>
            <a:endParaRPr lang="en-GB" sz="2400" dirty="0"/>
          </a:p>
        </p:txBody>
      </p:sp>
      <p:sp>
        <p:nvSpPr>
          <p:cNvPr id="4" name="Rectangle 3">
            <a:hlinkClick r:id="" action="ppaction://customshow?id=0"/>
            <a:extLst>
              <a:ext uri="{FF2B5EF4-FFF2-40B4-BE49-F238E27FC236}">
                <a16:creationId xmlns:a16="http://schemas.microsoft.com/office/drawing/2014/main" id="{7E329BC2-9D0C-4E09-900F-D8CAE431A747}"/>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78070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
        <p:nvSpPr>
          <p:cNvPr id="5" name="Rectangle 4">
            <a:hlinkClick r:id="" action="ppaction://customshow?id=0"/>
            <a:extLst>
              <a:ext uri="{FF2B5EF4-FFF2-40B4-BE49-F238E27FC236}">
                <a16:creationId xmlns:a16="http://schemas.microsoft.com/office/drawing/2014/main" id="{70A4EB8D-DC9C-47DC-A2B9-AC1B6001AD04}"/>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2621853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7" name="Rectangle 6">
            <a:hlinkClick r:id="" action="ppaction://customshow?id=0"/>
            <a:extLst>
              <a:ext uri="{FF2B5EF4-FFF2-40B4-BE49-F238E27FC236}">
                <a16:creationId xmlns:a16="http://schemas.microsoft.com/office/drawing/2014/main" id="{7230B7CB-F4A3-4080-AA71-5596AD06E853}"/>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3287789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5" name="Rectangle 4">
            <a:hlinkClick r:id="" action="ppaction://customshow?id=0"/>
            <a:extLst>
              <a:ext uri="{FF2B5EF4-FFF2-40B4-BE49-F238E27FC236}">
                <a16:creationId xmlns:a16="http://schemas.microsoft.com/office/drawing/2014/main" id="{A6B65CF5-9606-4968-AEE2-ED5D7E14480D}"/>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8" name="Speech Bubble: Rectangle with Corners Rounded 7">
            <a:extLst>
              <a:ext uri="{FF2B5EF4-FFF2-40B4-BE49-F238E27FC236}">
                <a16:creationId xmlns:a16="http://schemas.microsoft.com/office/drawing/2014/main"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421216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hlinkClick r:id="" action="ppaction://customshow?id=0"/>
            <a:extLst>
              <a:ext uri="{FF2B5EF4-FFF2-40B4-BE49-F238E27FC236}">
                <a16:creationId xmlns:a16="http://schemas.microsoft.com/office/drawing/2014/main" id="{A0BAB6E7-AAD6-4010-9EF6-9DE014F1E4D9}"/>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907237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sz="3200" dirty="0"/>
              <a:t>Type into your browser: </a:t>
            </a:r>
            <a:r>
              <a:rPr lang="en-GB" sz="4400" b="1" u="sng" dirty="0">
                <a:solidFill>
                  <a:srgbClr val="0070C0"/>
                </a:solidFill>
                <a:hlinkClick r:id="rId2"/>
              </a:rPr>
              <a:t>https://y11awards.page.link/download</a:t>
            </a:r>
            <a:endParaRPr lang="en-GB" sz="3200" b="1" u="sng" dirty="0">
              <a:solidFill>
                <a:srgbClr val="0070C0"/>
              </a:solidFill>
            </a:endParaRPr>
          </a:p>
          <a:p>
            <a:pPr marL="514350" indent="-514350">
              <a:buAutoNum type="arabicParenR"/>
            </a:pPr>
            <a:r>
              <a:rPr lang="en-GB" sz="3200" dirty="0"/>
              <a:t>The download should begin automatically</a:t>
            </a:r>
          </a:p>
          <a:p>
            <a:pPr marL="514350" indent="-514350">
              <a:buAutoNum type="arabicParenR"/>
            </a:pPr>
            <a:r>
              <a:rPr lang="en-GB" sz="3200" dirty="0"/>
              <a:t>Run the file you just downloaded.</a:t>
            </a:r>
          </a:p>
          <a:p>
            <a:pPr marL="514350" indent="-514350">
              <a:buAutoNum type="arabicParenR"/>
            </a:pPr>
            <a:endParaRPr lang="en-GB" sz="2400" dirty="0"/>
          </a:p>
        </p:txBody>
      </p:sp>
    </p:spTree>
    <p:extLst>
      <p:ext uri="{BB962C8B-B14F-4D97-AF65-F5344CB8AC3E}">
        <p14:creationId xmlns:p14="http://schemas.microsoft.com/office/powerpoint/2010/main" val="2099780665"/>
      </p:ext>
    </p:extLst>
  </p:cSld>
  <p:clrMapOvr>
    <a:masterClrMapping/>
  </p:clrMapOvr>
  <mc:AlternateContent xmlns:mc="http://schemas.openxmlformats.org/markup-compatibility/2006" xmlns:p14="http://schemas.microsoft.com/office/powerpoint/2010/main">
    <mc:Choice Requires="p14">
      <p:transition spd="slow" p14:dur="2000" advTm="12000"/>
    </mc:Choice>
    <mc:Fallback xmlns="">
      <p:transition spd="slow" advTm="1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Tree>
    <p:extLst>
      <p:ext uri="{BB962C8B-B14F-4D97-AF65-F5344CB8AC3E}">
        <p14:creationId xmlns:p14="http://schemas.microsoft.com/office/powerpoint/2010/main" val="91459542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5556061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487</Words>
  <Application>Microsoft Office PowerPoint</Application>
  <PresentationFormat>Widescreen</PresentationFormat>
  <Paragraphs>48</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12</vt:i4>
      </vt:variant>
      <vt:variant>
        <vt:lpstr>Custom Shows</vt:lpstr>
      </vt:variant>
      <vt:variant>
        <vt:i4>3</vt:i4>
      </vt:variant>
    </vt:vector>
  </HeadingPairs>
  <TitlesOfParts>
    <vt:vector size="19" baseType="lpstr">
      <vt:lpstr>Arial</vt:lpstr>
      <vt:lpstr>Calibri</vt:lpstr>
      <vt:lpstr>Calibri Light</vt:lpstr>
      <vt:lpstr>Office Theme</vt:lpstr>
      <vt:lpstr>Electronic Voting – Year 11 Awards</vt:lpstr>
      <vt:lpstr>Downloading the program</vt:lpstr>
      <vt:lpstr>Running the program</vt:lpstr>
      <vt:lpstr>How to vote</vt:lpstr>
      <vt:lpstr>Confirm your votes</vt:lpstr>
      <vt:lpstr>Finished voting</vt:lpstr>
      <vt:lpstr>Downloading the program</vt:lpstr>
      <vt:lpstr>Running the program</vt:lpstr>
      <vt:lpstr>How to vote</vt:lpstr>
      <vt:lpstr>Confirm your votes</vt:lpstr>
      <vt:lpstr>Finished voting</vt:lpstr>
      <vt:lpstr>Errors</vt:lpstr>
      <vt:lpstr>AutoLoop</vt:lpstr>
      <vt:lpstr>NonAuto</vt:lpstr>
      <vt:lpstr>FirstsPageOnly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Alexander Chester</cp:lastModifiedBy>
  <cp:revision>31</cp:revision>
  <dcterms:created xsi:type="dcterms:W3CDTF">2018-12-12T07:34:36Z</dcterms:created>
  <dcterms:modified xsi:type="dcterms:W3CDTF">2019-03-19T09:02:52Z</dcterms:modified>
</cp:coreProperties>
</file>