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custShowLst>
    <p:custShow name="JustInfo" id="0">
      <p:sldLst>
        <p:sld r:id="rId3"/>
        <p:sld r:id="rId4"/>
        <p:sld r:id="rId5"/>
        <p:sld r:id="rId6"/>
        <p:sld r:id="rId7"/>
      </p:sldLst>
    </p:custShow>
    <p:custShow name="MainPage" id="1">
      <p:sldLst>
        <p:sld r:id="rId2"/>
      </p:sldLst>
    </p:custShow>
  </p:custShow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custShow id="1"/>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p:scale>
          <a:sx n="75" d="100"/>
          <a:sy n="75" d="100"/>
        </p:scale>
        <p:origin x="250" y="293"/>
      </p:cViewPr>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0E4D6-5738-465B-B038-BDC514D9A94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8699FCA6-BBC8-463E-A17E-E8344BA1A33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9D4FD17A-2312-4073-BE81-25714D37ED39}"/>
              </a:ext>
            </a:extLst>
          </p:cNvPr>
          <p:cNvSpPr>
            <a:spLocks noGrp="1"/>
          </p:cNvSpPr>
          <p:nvPr>
            <p:ph type="dt" sz="half" idx="10"/>
          </p:nvPr>
        </p:nvSpPr>
        <p:spPr/>
        <p:txBody>
          <a:bodyPr/>
          <a:lstStyle/>
          <a:p>
            <a:fld id="{2DE974FE-8FBB-4500-9ED5-FAB5F5087E28}" type="datetimeFigureOut">
              <a:rPr lang="en-GB" smtClean="0"/>
              <a:t>19/12/2018</a:t>
            </a:fld>
            <a:endParaRPr lang="en-GB"/>
          </a:p>
        </p:txBody>
      </p:sp>
      <p:sp>
        <p:nvSpPr>
          <p:cNvPr id="5" name="Footer Placeholder 4">
            <a:extLst>
              <a:ext uri="{FF2B5EF4-FFF2-40B4-BE49-F238E27FC236}">
                <a16:creationId xmlns:a16="http://schemas.microsoft.com/office/drawing/2014/main" id="{69AE41A6-FF5E-4E9C-99BA-7BF3F4FCA7F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0C7924A-E452-426B-948F-D7AD56FADB23}"/>
              </a:ext>
            </a:extLst>
          </p:cNvPr>
          <p:cNvSpPr>
            <a:spLocks noGrp="1"/>
          </p:cNvSpPr>
          <p:nvPr>
            <p:ph type="sldNum" sz="quarter" idx="12"/>
          </p:nvPr>
        </p:nvSpPr>
        <p:spPr/>
        <p:txBody>
          <a:bodyPr/>
          <a:lstStyle/>
          <a:p>
            <a:fld id="{2D544614-5517-487F-B499-2F5948A067E3}" type="slidenum">
              <a:rPr lang="en-GB" smtClean="0"/>
              <a:t>‹#›</a:t>
            </a:fld>
            <a:endParaRPr lang="en-GB"/>
          </a:p>
        </p:txBody>
      </p:sp>
    </p:spTree>
    <p:extLst>
      <p:ext uri="{BB962C8B-B14F-4D97-AF65-F5344CB8AC3E}">
        <p14:creationId xmlns:p14="http://schemas.microsoft.com/office/powerpoint/2010/main" val="34139260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15CA8-5641-4822-AAE5-F3827D3236C4}"/>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152CEA3-8E85-429C-BD01-9D4EAF375C0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287E007-2D4F-484F-9E03-7DEEB625F3F7}"/>
              </a:ext>
            </a:extLst>
          </p:cNvPr>
          <p:cNvSpPr>
            <a:spLocks noGrp="1"/>
          </p:cNvSpPr>
          <p:nvPr>
            <p:ph type="dt" sz="half" idx="10"/>
          </p:nvPr>
        </p:nvSpPr>
        <p:spPr/>
        <p:txBody>
          <a:bodyPr/>
          <a:lstStyle/>
          <a:p>
            <a:fld id="{2DE974FE-8FBB-4500-9ED5-FAB5F5087E28}" type="datetimeFigureOut">
              <a:rPr lang="en-GB" smtClean="0"/>
              <a:t>19/12/2018</a:t>
            </a:fld>
            <a:endParaRPr lang="en-GB"/>
          </a:p>
        </p:txBody>
      </p:sp>
      <p:sp>
        <p:nvSpPr>
          <p:cNvPr id="5" name="Footer Placeholder 4">
            <a:extLst>
              <a:ext uri="{FF2B5EF4-FFF2-40B4-BE49-F238E27FC236}">
                <a16:creationId xmlns:a16="http://schemas.microsoft.com/office/drawing/2014/main" id="{490793FE-28F6-4ACB-9648-D9BC760A1B0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3D5AF9A-B159-44D7-BAC1-9CAE7CBA0485}"/>
              </a:ext>
            </a:extLst>
          </p:cNvPr>
          <p:cNvSpPr>
            <a:spLocks noGrp="1"/>
          </p:cNvSpPr>
          <p:nvPr>
            <p:ph type="sldNum" sz="quarter" idx="12"/>
          </p:nvPr>
        </p:nvSpPr>
        <p:spPr/>
        <p:txBody>
          <a:bodyPr/>
          <a:lstStyle/>
          <a:p>
            <a:fld id="{2D544614-5517-487F-B499-2F5948A067E3}" type="slidenum">
              <a:rPr lang="en-GB" smtClean="0"/>
              <a:t>‹#›</a:t>
            </a:fld>
            <a:endParaRPr lang="en-GB"/>
          </a:p>
        </p:txBody>
      </p:sp>
    </p:spTree>
    <p:extLst>
      <p:ext uri="{BB962C8B-B14F-4D97-AF65-F5344CB8AC3E}">
        <p14:creationId xmlns:p14="http://schemas.microsoft.com/office/powerpoint/2010/main" val="4103275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F395B17-8972-4A15-BB96-258FD80D352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C9319FF-B01D-45E3-BC3C-C4E4C864524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801F547-C4CE-477D-A7FC-80243EA19FC7}"/>
              </a:ext>
            </a:extLst>
          </p:cNvPr>
          <p:cNvSpPr>
            <a:spLocks noGrp="1"/>
          </p:cNvSpPr>
          <p:nvPr>
            <p:ph type="dt" sz="half" idx="10"/>
          </p:nvPr>
        </p:nvSpPr>
        <p:spPr/>
        <p:txBody>
          <a:bodyPr/>
          <a:lstStyle/>
          <a:p>
            <a:fld id="{2DE974FE-8FBB-4500-9ED5-FAB5F5087E28}" type="datetimeFigureOut">
              <a:rPr lang="en-GB" smtClean="0"/>
              <a:t>19/12/2018</a:t>
            </a:fld>
            <a:endParaRPr lang="en-GB"/>
          </a:p>
        </p:txBody>
      </p:sp>
      <p:sp>
        <p:nvSpPr>
          <p:cNvPr id="5" name="Footer Placeholder 4">
            <a:extLst>
              <a:ext uri="{FF2B5EF4-FFF2-40B4-BE49-F238E27FC236}">
                <a16:creationId xmlns:a16="http://schemas.microsoft.com/office/drawing/2014/main" id="{9ACB23E5-C41D-4CEA-B06C-8F5242F5B53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602E426-6199-4448-8B38-0C441C04EF02}"/>
              </a:ext>
            </a:extLst>
          </p:cNvPr>
          <p:cNvSpPr>
            <a:spLocks noGrp="1"/>
          </p:cNvSpPr>
          <p:nvPr>
            <p:ph type="sldNum" sz="quarter" idx="12"/>
          </p:nvPr>
        </p:nvSpPr>
        <p:spPr/>
        <p:txBody>
          <a:bodyPr/>
          <a:lstStyle/>
          <a:p>
            <a:fld id="{2D544614-5517-487F-B499-2F5948A067E3}" type="slidenum">
              <a:rPr lang="en-GB" smtClean="0"/>
              <a:t>‹#›</a:t>
            </a:fld>
            <a:endParaRPr lang="en-GB"/>
          </a:p>
        </p:txBody>
      </p:sp>
    </p:spTree>
    <p:extLst>
      <p:ext uri="{BB962C8B-B14F-4D97-AF65-F5344CB8AC3E}">
        <p14:creationId xmlns:p14="http://schemas.microsoft.com/office/powerpoint/2010/main" val="24354452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3E2FA-B1E0-4C52-9986-66BE086CA13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C8644F9-B6DD-4446-B1E0-01F0FBF3C77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7299C5C-177D-4B8B-BE19-124716EC612A}"/>
              </a:ext>
            </a:extLst>
          </p:cNvPr>
          <p:cNvSpPr>
            <a:spLocks noGrp="1"/>
          </p:cNvSpPr>
          <p:nvPr>
            <p:ph type="dt" sz="half" idx="10"/>
          </p:nvPr>
        </p:nvSpPr>
        <p:spPr/>
        <p:txBody>
          <a:bodyPr/>
          <a:lstStyle/>
          <a:p>
            <a:fld id="{2DE974FE-8FBB-4500-9ED5-FAB5F5087E28}" type="datetimeFigureOut">
              <a:rPr lang="en-GB" smtClean="0"/>
              <a:t>19/12/2018</a:t>
            </a:fld>
            <a:endParaRPr lang="en-GB"/>
          </a:p>
        </p:txBody>
      </p:sp>
      <p:sp>
        <p:nvSpPr>
          <p:cNvPr id="5" name="Footer Placeholder 4">
            <a:extLst>
              <a:ext uri="{FF2B5EF4-FFF2-40B4-BE49-F238E27FC236}">
                <a16:creationId xmlns:a16="http://schemas.microsoft.com/office/drawing/2014/main" id="{ACB7D603-1F15-49CC-976F-B05176B5DFA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8A18697-324E-4CAF-8E05-7BC9A0E8A871}"/>
              </a:ext>
            </a:extLst>
          </p:cNvPr>
          <p:cNvSpPr>
            <a:spLocks noGrp="1"/>
          </p:cNvSpPr>
          <p:nvPr>
            <p:ph type="sldNum" sz="quarter" idx="12"/>
          </p:nvPr>
        </p:nvSpPr>
        <p:spPr/>
        <p:txBody>
          <a:bodyPr/>
          <a:lstStyle/>
          <a:p>
            <a:fld id="{2D544614-5517-487F-B499-2F5948A067E3}" type="slidenum">
              <a:rPr lang="en-GB" smtClean="0"/>
              <a:t>‹#›</a:t>
            </a:fld>
            <a:endParaRPr lang="en-GB"/>
          </a:p>
        </p:txBody>
      </p:sp>
    </p:spTree>
    <p:extLst>
      <p:ext uri="{BB962C8B-B14F-4D97-AF65-F5344CB8AC3E}">
        <p14:creationId xmlns:p14="http://schemas.microsoft.com/office/powerpoint/2010/main" val="3582992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53FE7-88E0-416B-B073-7B42DF17114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C393A24B-D562-41F3-A868-D078E27C5FD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084B50D-B8A7-4652-B6F2-32B84A8FE48B}"/>
              </a:ext>
            </a:extLst>
          </p:cNvPr>
          <p:cNvSpPr>
            <a:spLocks noGrp="1"/>
          </p:cNvSpPr>
          <p:nvPr>
            <p:ph type="dt" sz="half" idx="10"/>
          </p:nvPr>
        </p:nvSpPr>
        <p:spPr/>
        <p:txBody>
          <a:bodyPr/>
          <a:lstStyle/>
          <a:p>
            <a:fld id="{2DE974FE-8FBB-4500-9ED5-FAB5F5087E28}" type="datetimeFigureOut">
              <a:rPr lang="en-GB" smtClean="0"/>
              <a:t>19/12/2018</a:t>
            </a:fld>
            <a:endParaRPr lang="en-GB"/>
          </a:p>
        </p:txBody>
      </p:sp>
      <p:sp>
        <p:nvSpPr>
          <p:cNvPr id="5" name="Footer Placeholder 4">
            <a:extLst>
              <a:ext uri="{FF2B5EF4-FFF2-40B4-BE49-F238E27FC236}">
                <a16:creationId xmlns:a16="http://schemas.microsoft.com/office/drawing/2014/main" id="{A7737FE7-1430-4910-9F3D-E55593C7ABC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DFEE23D-2731-4FAD-B1E8-90A45B3E1DB0}"/>
              </a:ext>
            </a:extLst>
          </p:cNvPr>
          <p:cNvSpPr>
            <a:spLocks noGrp="1"/>
          </p:cNvSpPr>
          <p:nvPr>
            <p:ph type="sldNum" sz="quarter" idx="12"/>
          </p:nvPr>
        </p:nvSpPr>
        <p:spPr/>
        <p:txBody>
          <a:bodyPr/>
          <a:lstStyle/>
          <a:p>
            <a:fld id="{2D544614-5517-487F-B499-2F5948A067E3}" type="slidenum">
              <a:rPr lang="en-GB" smtClean="0"/>
              <a:t>‹#›</a:t>
            </a:fld>
            <a:endParaRPr lang="en-GB"/>
          </a:p>
        </p:txBody>
      </p:sp>
    </p:spTree>
    <p:extLst>
      <p:ext uri="{BB962C8B-B14F-4D97-AF65-F5344CB8AC3E}">
        <p14:creationId xmlns:p14="http://schemas.microsoft.com/office/powerpoint/2010/main" val="24153930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3CC30-6649-4C39-A5E6-E5362F84F6F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38CD9A5-9FFA-4708-B873-CE830BBD673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7BE6C05E-9785-45B1-A0A2-22042A007A0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89AB411B-3C6A-4ACD-9367-67F99904417A}"/>
              </a:ext>
            </a:extLst>
          </p:cNvPr>
          <p:cNvSpPr>
            <a:spLocks noGrp="1"/>
          </p:cNvSpPr>
          <p:nvPr>
            <p:ph type="dt" sz="half" idx="10"/>
          </p:nvPr>
        </p:nvSpPr>
        <p:spPr/>
        <p:txBody>
          <a:bodyPr/>
          <a:lstStyle/>
          <a:p>
            <a:fld id="{2DE974FE-8FBB-4500-9ED5-FAB5F5087E28}" type="datetimeFigureOut">
              <a:rPr lang="en-GB" smtClean="0"/>
              <a:t>19/12/2018</a:t>
            </a:fld>
            <a:endParaRPr lang="en-GB"/>
          </a:p>
        </p:txBody>
      </p:sp>
      <p:sp>
        <p:nvSpPr>
          <p:cNvPr id="6" name="Footer Placeholder 5">
            <a:extLst>
              <a:ext uri="{FF2B5EF4-FFF2-40B4-BE49-F238E27FC236}">
                <a16:creationId xmlns:a16="http://schemas.microsoft.com/office/drawing/2014/main" id="{CF2D9D4B-76FC-4980-8A8D-D0853CE799A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EE0C0AA-CB59-4C0E-9586-8CAB2281E266}"/>
              </a:ext>
            </a:extLst>
          </p:cNvPr>
          <p:cNvSpPr>
            <a:spLocks noGrp="1"/>
          </p:cNvSpPr>
          <p:nvPr>
            <p:ph type="sldNum" sz="quarter" idx="12"/>
          </p:nvPr>
        </p:nvSpPr>
        <p:spPr/>
        <p:txBody>
          <a:bodyPr/>
          <a:lstStyle/>
          <a:p>
            <a:fld id="{2D544614-5517-487F-B499-2F5948A067E3}" type="slidenum">
              <a:rPr lang="en-GB" smtClean="0"/>
              <a:t>‹#›</a:t>
            </a:fld>
            <a:endParaRPr lang="en-GB"/>
          </a:p>
        </p:txBody>
      </p:sp>
    </p:spTree>
    <p:extLst>
      <p:ext uri="{BB962C8B-B14F-4D97-AF65-F5344CB8AC3E}">
        <p14:creationId xmlns:p14="http://schemas.microsoft.com/office/powerpoint/2010/main" val="39320227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B830A-CD38-4BD6-B387-5E622DBEE602}"/>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81E71CD-C5F5-4C9F-9A4D-18F17E19CFA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0578D40-673A-42EF-8C41-395797659D7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564DFEAC-8F40-4BC5-8B54-F468885665C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741F097-63DB-465D-98E7-0F752905670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DDFA3C50-1295-455A-BB52-E9C17FD89E26}"/>
              </a:ext>
            </a:extLst>
          </p:cNvPr>
          <p:cNvSpPr>
            <a:spLocks noGrp="1"/>
          </p:cNvSpPr>
          <p:nvPr>
            <p:ph type="dt" sz="half" idx="10"/>
          </p:nvPr>
        </p:nvSpPr>
        <p:spPr/>
        <p:txBody>
          <a:bodyPr/>
          <a:lstStyle/>
          <a:p>
            <a:fld id="{2DE974FE-8FBB-4500-9ED5-FAB5F5087E28}" type="datetimeFigureOut">
              <a:rPr lang="en-GB" smtClean="0"/>
              <a:t>19/12/2018</a:t>
            </a:fld>
            <a:endParaRPr lang="en-GB"/>
          </a:p>
        </p:txBody>
      </p:sp>
      <p:sp>
        <p:nvSpPr>
          <p:cNvPr id="8" name="Footer Placeholder 7">
            <a:extLst>
              <a:ext uri="{FF2B5EF4-FFF2-40B4-BE49-F238E27FC236}">
                <a16:creationId xmlns:a16="http://schemas.microsoft.com/office/drawing/2014/main" id="{CF2DD455-3A08-4FBD-95B5-752186C8B50A}"/>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1125C319-A104-4449-8BA9-7068F4DCE112}"/>
              </a:ext>
            </a:extLst>
          </p:cNvPr>
          <p:cNvSpPr>
            <a:spLocks noGrp="1"/>
          </p:cNvSpPr>
          <p:nvPr>
            <p:ph type="sldNum" sz="quarter" idx="12"/>
          </p:nvPr>
        </p:nvSpPr>
        <p:spPr/>
        <p:txBody>
          <a:bodyPr/>
          <a:lstStyle/>
          <a:p>
            <a:fld id="{2D544614-5517-487F-B499-2F5948A067E3}" type="slidenum">
              <a:rPr lang="en-GB" smtClean="0"/>
              <a:t>‹#›</a:t>
            </a:fld>
            <a:endParaRPr lang="en-GB"/>
          </a:p>
        </p:txBody>
      </p:sp>
    </p:spTree>
    <p:extLst>
      <p:ext uri="{BB962C8B-B14F-4D97-AF65-F5344CB8AC3E}">
        <p14:creationId xmlns:p14="http://schemas.microsoft.com/office/powerpoint/2010/main" val="4155419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4DD1A-84FB-44E3-87BC-7221DB1A30BB}"/>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4098E28A-2803-40B8-98E1-FC48857571F1}"/>
              </a:ext>
            </a:extLst>
          </p:cNvPr>
          <p:cNvSpPr>
            <a:spLocks noGrp="1"/>
          </p:cNvSpPr>
          <p:nvPr>
            <p:ph type="dt" sz="half" idx="10"/>
          </p:nvPr>
        </p:nvSpPr>
        <p:spPr/>
        <p:txBody>
          <a:bodyPr/>
          <a:lstStyle/>
          <a:p>
            <a:fld id="{2DE974FE-8FBB-4500-9ED5-FAB5F5087E28}" type="datetimeFigureOut">
              <a:rPr lang="en-GB" smtClean="0"/>
              <a:t>19/12/2018</a:t>
            </a:fld>
            <a:endParaRPr lang="en-GB"/>
          </a:p>
        </p:txBody>
      </p:sp>
      <p:sp>
        <p:nvSpPr>
          <p:cNvPr id="4" name="Footer Placeholder 3">
            <a:extLst>
              <a:ext uri="{FF2B5EF4-FFF2-40B4-BE49-F238E27FC236}">
                <a16:creationId xmlns:a16="http://schemas.microsoft.com/office/drawing/2014/main" id="{2C86432A-2EFE-4A69-9B11-D2419AEB9EEE}"/>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25B6CE3-80A2-475F-B29F-127DC5CF2561}"/>
              </a:ext>
            </a:extLst>
          </p:cNvPr>
          <p:cNvSpPr>
            <a:spLocks noGrp="1"/>
          </p:cNvSpPr>
          <p:nvPr>
            <p:ph type="sldNum" sz="quarter" idx="12"/>
          </p:nvPr>
        </p:nvSpPr>
        <p:spPr/>
        <p:txBody>
          <a:bodyPr/>
          <a:lstStyle/>
          <a:p>
            <a:fld id="{2D544614-5517-487F-B499-2F5948A067E3}" type="slidenum">
              <a:rPr lang="en-GB" smtClean="0"/>
              <a:t>‹#›</a:t>
            </a:fld>
            <a:endParaRPr lang="en-GB"/>
          </a:p>
        </p:txBody>
      </p:sp>
    </p:spTree>
    <p:extLst>
      <p:ext uri="{BB962C8B-B14F-4D97-AF65-F5344CB8AC3E}">
        <p14:creationId xmlns:p14="http://schemas.microsoft.com/office/powerpoint/2010/main" val="28435172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A3A50AC-F85F-4C7E-8154-DBFA1979E399}"/>
              </a:ext>
            </a:extLst>
          </p:cNvPr>
          <p:cNvSpPr>
            <a:spLocks noGrp="1"/>
          </p:cNvSpPr>
          <p:nvPr>
            <p:ph type="dt" sz="half" idx="10"/>
          </p:nvPr>
        </p:nvSpPr>
        <p:spPr/>
        <p:txBody>
          <a:bodyPr/>
          <a:lstStyle/>
          <a:p>
            <a:fld id="{2DE974FE-8FBB-4500-9ED5-FAB5F5087E28}" type="datetimeFigureOut">
              <a:rPr lang="en-GB" smtClean="0"/>
              <a:t>19/12/2018</a:t>
            </a:fld>
            <a:endParaRPr lang="en-GB"/>
          </a:p>
        </p:txBody>
      </p:sp>
      <p:sp>
        <p:nvSpPr>
          <p:cNvPr id="3" name="Footer Placeholder 2">
            <a:extLst>
              <a:ext uri="{FF2B5EF4-FFF2-40B4-BE49-F238E27FC236}">
                <a16:creationId xmlns:a16="http://schemas.microsoft.com/office/drawing/2014/main" id="{98FF1D70-8154-44B8-BB96-A5B4E27304ED}"/>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D839587D-1CA6-4F6C-8456-630C6E52D244}"/>
              </a:ext>
            </a:extLst>
          </p:cNvPr>
          <p:cNvSpPr>
            <a:spLocks noGrp="1"/>
          </p:cNvSpPr>
          <p:nvPr>
            <p:ph type="sldNum" sz="quarter" idx="12"/>
          </p:nvPr>
        </p:nvSpPr>
        <p:spPr/>
        <p:txBody>
          <a:bodyPr/>
          <a:lstStyle/>
          <a:p>
            <a:fld id="{2D544614-5517-487F-B499-2F5948A067E3}" type="slidenum">
              <a:rPr lang="en-GB" smtClean="0"/>
              <a:t>‹#›</a:t>
            </a:fld>
            <a:endParaRPr lang="en-GB"/>
          </a:p>
        </p:txBody>
      </p:sp>
    </p:spTree>
    <p:extLst>
      <p:ext uri="{BB962C8B-B14F-4D97-AF65-F5344CB8AC3E}">
        <p14:creationId xmlns:p14="http://schemas.microsoft.com/office/powerpoint/2010/main" val="34104600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29501-0ABB-4B3C-AE86-AFF7F3E2FE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81815D28-AD20-48A3-8126-56CECDC607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9C94149E-4D9B-4396-B51B-FB012B5108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D739A10-9BD0-46E7-AEEB-ADF98921DBD6}"/>
              </a:ext>
            </a:extLst>
          </p:cNvPr>
          <p:cNvSpPr>
            <a:spLocks noGrp="1"/>
          </p:cNvSpPr>
          <p:nvPr>
            <p:ph type="dt" sz="half" idx="10"/>
          </p:nvPr>
        </p:nvSpPr>
        <p:spPr/>
        <p:txBody>
          <a:bodyPr/>
          <a:lstStyle/>
          <a:p>
            <a:fld id="{2DE974FE-8FBB-4500-9ED5-FAB5F5087E28}" type="datetimeFigureOut">
              <a:rPr lang="en-GB" smtClean="0"/>
              <a:t>19/12/2018</a:t>
            </a:fld>
            <a:endParaRPr lang="en-GB"/>
          </a:p>
        </p:txBody>
      </p:sp>
      <p:sp>
        <p:nvSpPr>
          <p:cNvPr id="6" name="Footer Placeholder 5">
            <a:extLst>
              <a:ext uri="{FF2B5EF4-FFF2-40B4-BE49-F238E27FC236}">
                <a16:creationId xmlns:a16="http://schemas.microsoft.com/office/drawing/2014/main" id="{3233465D-D507-4B21-BCC7-840A8491807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165925C-797E-43E3-B2DD-784D1ECB653B}"/>
              </a:ext>
            </a:extLst>
          </p:cNvPr>
          <p:cNvSpPr>
            <a:spLocks noGrp="1"/>
          </p:cNvSpPr>
          <p:nvPr>
            <p:ph type="sldNum" sz="quarter" idx="12"/>
          </p:nvPr>
        </p:nvSpPr>
        <p:spPr/>
        <p:txBody>
          <a:bodyPr/>
          <a:lstStyle/>
          <a:p>
            <a:fld id="{2D544614-5517-487F-B499-2F5948A067E3}" type="slidenum">
              <a:rPr lang="en-GB" smtClean="0"/>
              <a:t>‹#›</a:t>
            </a:fld>
            <a:endParaRPr lang="en-GB"/>
          </a:p>
        </p:txBody>
      </p:sp>
    </p:spTree>
    <p:extLst>
      <p:ext uri="{BB962C8B-B14F-4D97-AF65-F5344CB8AC3E}">
        <p14:creationId xmlns:p14="http://schemas.microsoft.com/office/powerpoint/2010/main" val="2446369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27131-56DA-4E7E-9CE7-C90DCB196A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BFE8CD3E-99BB-4E26-9762-ED047254F10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2F42B2AC-D6BE-428F-9ED5-8034BFE43C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62251FF-1A6B-4DE3-AAE2-3057D31963E4}"/>
              </a:ext>
            </a:extLst>
          </p:cNvPr>
          <p:cNvSpPr>
            <a:spLocks noGrp="1"/>
          </p:cNvSpPr>
          <p:nvPr>
            <p:ph type="dt" sz="half" idx="10"/>
          </p:nvPr>
        </p:nvSpPr>
        <p:spPr/>
        <p:txBody>
          <a:bodyPr/>
          <a:lstStyle/>
          <a:p>
            <a:fld id="{2DE974FE-8FBB-4500-9ED5-FAB5F5087E28}" type="datetimeFigureOut">
              <a:rPr lang="en-GB" smtClean="0"/>
              <a:t>19/12/2018</a:t>
            </a:fld>
            <a:endParaRPr lang="en-GB"/>
          </a:p>
        </p:txBody>
      </p:sp>
      <p:sp>
        <p:nvSpPr>
          <p:cNvPr id="6" name="Footer Placeholder 5">
            <a:extLst>
              <a:ext uri="{FF2B5EF4-FFF2-40B4-BE49-F238E27FC236}">
                <a16:creationId xmlns:a16="http://schemas.microsoft.com/office/drawing/2014/main" id="{2641AB28-78D1-45CC-9AFC-647756D353E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28ABF95-7E36-488A-9706-1926929311B0}"/>
              </a:ext>
            </a:extLst>
          </p:cNvPr>
          <p:cNvSpPr>
            <a:spLocks noGrp="1"/>
          </p:cNvSpPr>
          <p:nvPr>
            <p:ph type="sldNum" sz="quarter" idx="12"/>
          </p:nvPr>
        </p:nvSpPr>
        <p:spPr/>
        <p:txBody>
          <a:bodyPr/>
          <a:lstStyle/>
          <a:p>
            <a:fld id="{2D544614-5517-487F-B499-2F5948A067E3}" type="slidenum">
              <a:rPr lang="en-GB" smtClean="0"/>
              <a:t>‹#›</a:t>
            </a:fld>
            <a:endParaRPr lang="en-GB"/>
          </a:p>
        </p:txBody>
      </p:sp>
    </p:spTree>
    <p:extLst>
      <p:ext uri="{BB962C8B-B14F-4D97-AF65-F5344CB8AC3E}">
        <p14:creationId xmlns:p14="http://schemas.microsoft.com/office/powerpoint/2010/main" val="2998619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FA0AEF-74E4-40A5-A537-42898E4732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00FE12E-DF1B-43F5-9C89-C2D518581A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968EBF9-1E9D-41DA-9F41-2A723B7168E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E974FE-8FBB-4500-9ED5-FAB5F5087E28}" type="datetimeFigureOut">
              <a:rPr lang="en-GB" smtClean="0"/>
              <a:t>19/12/2018</a:t>
            </a:fld>
            <a:endParaRPr lang="en-GB"/>
          </a:p>
        </p:txBody>
      </p:sp>
      <p:sp>
        <p:nvSpPr>
          <p:cNvPr id="5" name="Footer Placeholder 4">
            <a:extLst>
              <a:ext uri="{FF2B5EF4-FFF2-40B4-BE49-F238E27FC236}">
                <a16:creationId xmlns:a16="http://schemas.microsoft.com/office/drawing/2014/main" id="{BF9FC92D-B0FB-4E56-B64E-C48E5F03E3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00401C5E-1E39-4840-8D50-B040835681B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544614-5517-487F-B499-2F5948A067E3}" type="slidenum">
              <a:rPr lang="en-GB" smtClean="0"/>
              <a:t>‹#›</a:t>
            </a:fld>
            <a:endParaRPr lang="en-GB"/>
          </a:p>
        </p:txBody>
      </p:sp>
    </p:spTree>
    <p:extLst>
      <p:ext uri="{BB962C8B-B14F-4D97-AF65-F5344CB8AC3E}">
        <p14:creationId xmlns:p14="http://schemas.microsoft.com/office/powerpoint/2010/main" val="27057777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y11awards.page.link/download"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DE070-A492-4F52-8679-203D0D7C5730}"/>
              </a:ext>
            </a:extLst>
          </p:cNvPr>
          <p:cNvSpPr>
            <a:spLocks noGrp="1"/>
          </p:cNvSpPr>
          <p:nvPr>
            <p:ph type="ctrTitle"/>
          </p:nvPr>
        </p:nvSpPr>
        <p:spPr>
          <a:xfrm>
            <a:off x="0" y="1122363"/>
            <a:ext cx="12192000" cy="2387600"/>
          </a:xfrm>
        </p:spPr>
        <p:txBody>
          <a:bodyPr/>
          <a:lstStyle/>
          <a:p>
            <a:r>
              <a:rPr lang="en-GB" dirty="0"/>
              <a:t>Electronic Voting – Year 11 Awards</a:t>
            </a:r>
          </a:p>
        </p:txBody>
      </p:sp>
      <p:sp>
        <p:nvSpPr>
          <p:cNvPr id="3" name="Subtitle 2">
            <a:extLst>
              <a:ext uri="{FF2B5EF4-FFF2-40B4-BE49-F238E27FC236}">
                <a16:creationId xmlns:a16="http://schemas.microsoft.com/office/drawing/2014/main" id="{78F92DE3-DF75-4FC1-AAD8-A7FA74D5D624}"/>
              </a:ext>
            </a:extLst>
          </p:cNvPr>
          <p:cNvSpPr>
            <a:spLocks noGrp="1"/>
          </p:cNvSpPr>
          <p:nvPr>
            <p:ph type="subTitle" idx="1"/>
          </p:nvPr>
        </p:nvSpPr>
        <p:spPr/>
        <p:txBody>
          <a:bodyPr/>
          <a:lstStyle/>
          <a:p>
            <a:endParaRPr lang="en-GB"/>
          </a:p>
        </p:txBody>
      </p:sp>
      <p:sp>
        <p:nvSpPr>
          <p:cNvPr id="4" name="Rectangle 3">
            <a:hlinkClick r:id="" action="ppaction://customshow?id=0"/>
            <a:extLst>
              <a:ext uri="{FF2B5EF4-FFF2-40B4-BE49-F238E27FC236}">
                <a16:creationId xmlns:a16="http://schemas.microsoft.com/office/drawing/2014/main" id="{9F0A1C84-400D-4601-B03D-CEFEF908798C}"/>
              </a:ext>
            </a:extLst>
          </p:cNvPr>
          <p:cNvSpPr/>
          <p:nvPr/>
        </p:nvSpPr>
        <p:spPr>
          <a:xfrm>
            <a:off x="0" y="0"/>
            <a:ext cx="12192000" cy="6858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2094654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D93DA-CCD9-4B03-BCE7-5638F8DE1A57}"/>
              </a:ext>
            </a:extLst>
          </p:cNvPr>
          <p:cNvSpPr>
            <a:spLocks noGrp="1"/>
          </p:cNvSpPr>
          <p:nvPr>
            <p:ph type="title"/>
          </p:nvPr>
        </p:nvSpPr>
        <p:spPr/>
        <p:txBody>
          <a:bodyPr/>
          <a:lstStyle/>
          <a:p>
            <a:r>
              <a:rPr lang="en-GB" dirty="0"/>
              <a:t>Downloading the program</a:t>
            </a:r>
          </a:p>
        </p:txBody>
      </p:sp>
      <p:sp>
        <p:nvSpPr>
          <p:cNvPr id="3" name="Content Placeholder 2">
            <a:extLst>
              <a:ext uri="{FF2B5EF4-FFF2-40B4-BE49-F238E27FC236}">
                <a16:creationId xmlns:a16="http://schemas.microsoft.com/office/drawing/2014/main" id="{4A0F47D6-FE4D-4390-AA14-B21BC7B7A5B7}"/>
              </a:ext>
            </a:extLst>
          </p:cNvPr>
          <p:cNvSpPr>
            <a:spLocks noGrp="1"/>
          </p:cNvSpPr>
          <p:nvPr>
            <p:ph idx="1"/>
          </p:nvPr>
        </p:nvSpPr>
        <p:spPr/>
        <p:txBody>
          <a:bodyPr/>
          <a:lstStyle/>
          <a:p>
            <a:pPr marL="514350" indent="-514350">
              <a:buAutoNum type="arabicParenR"/>
            </a:pPr>
            <a:r>
              <a:rPr lang="en-GB" dirty="0"/>
              <a:t>Type into your browser: </a:t>
            </a:r>
            <a:r>
              <a:rPr lang="en-GB" sz="3200" b="1" u="sng" dirty="0">
                <a:solidFill>
                  <a:srgbClr val="0070C0"/>
                </a:solidFill>
                <a:hlinkClick r:id="rId2"/>
              </a:rPr>
              <a:t>https://y11awards.page.link/download</a:t>
            </a:r>
            <a:endParaRPr lang="en-GB" sz="3200" b="1" u="sng" dirty="0">
              <a:solidFill>
                <a:srgbClr val="0070C0"/>
              </a:solidFill>
            </a:endParaRPr>
          </a:p>
          <a:p>
            <a:pPr marL="514350" indent="-514350">
              <a:buAutoNum type="arabicParenR"/>
            </a:pPr>
            <a:r>
              <a:rPr lang="en-GB" sz="3200" dirty="0"/>
              <a:t>The download should begin automatically</a:t>
            </a:r>
          </a:p>
          <a:p>
            <a:pPr marL="514350" indent="-514350">
              <a:buAutoNum type="arabicParenR"/>
            </a:pPr>
            <a:r>
              <a:rPr lang="en-GB" sz="3200" dirty="0"/>
              <a:t>Run the file you just downloaded.</a:t>
            </a:r>
            <a:endParaRPr lang="en-GB" dirty="0"/>
          </a:p>
        </p:txBody>
      </p:sp>
    </p:spTree>
    <p:extLst>
      <p:ext uri="{BB962C8B-B14F-4D97-AF65-F5344CB8AC3E}">
        <p14:creationId xmlns:p14="http://schemas.microsoft.com/office/powerpoint/2010/main" val="3780708407"/>
      </p:ext>
    </p:extLst>
  </p:cSld>
  <p:clrMapOvr>
    <a:masterClrMapping/>
  </p:clrMapOvr>
  <mc:AlternateContent xmlns:mc="http://schemas.openxmlformats.org/markup-compatibility/2006" xmlns:p14="http://schemas.microsoft.com/office/powerpoint/2010/main">
    <mc:Choice Requires="p14">
      <p:transition spd="slow" p14:dur="2000" advTm="15000"/>
    </mc:Choice>
    <mc:Fallback xmlns="">
      <p:transition spd="slow" advTm="15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252E7-5AC4-44BB-B752-21103BA7DB8F}"/>
              </a:ext>
            </a:extLst>
          </p:cNvPr>
          <p:cNvSpPr>
            <a:spLocks noGrp="1"/>
          </p:cNvSpPr>
          <p:nvPr>
            <p:ph type="title"/>
          </p:nvPr>
        </p:nvSpPr>
        <p:spPr/>
        <p:txBody>
          <a:bodyPr/>
          <a:lstStyle/>
          <a:p>
            <a:r>
              <a:rPr lang="en-GB" dirty="0"/>
              <a:t>Running the program</a:t>
            </a:r>
          </a:p>
        </p:txBody>
      </p:sp>
      <p:pic>
        <p:nvPicPr>
          <p:cNvPr id="1026" name="Picture 2">
            <a:extLst>
              <a:ext uri="{FF2B5EF4-FFF2-40B4-BE49-F238E27FC236}">
                <a16:creationId xmlns:a16="http://schemas.microsoft.com/office/drawing/2014/main" id="{E48D4DA3-73F5-4B36-8B5B-F6FE352E4CE2}"/>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tretch>
            <a:fillRect/>
          </a:stretch>
        </p:blipFill>
        <p:spPr bwMode="auto">
          <a:xfrm>
            <a:off x="5183188" y="1499781"/>
            <a:ext cx="6172200" cy="3848912"/>
          </a:xfrm>
          <a:prstGeom prst="rect">
            <a:avLst/>
          </a:prstGeom>
          <a:noFill/>
          <a:extLst>
            <a:ext uri="{909E8E84-426E-40DD-AFC4-6F175D3DCCD1}">
              <a14:hiddenFill xmlns:a14="http://schemas.microsoft.com/office/drawing/2010/main">
                <a:solidFill>
                  <a:srgbClr val="FFFFFF"/>
                </a:solidFill>
              </a14:hiddenFill>
            </a:ext>
          </a:extLst>
        </p:spPr>
      </p:pic>
      <p:sp>
        <p:nvSpPr>
          <p:cNvPr id="4" name="Text Placeholder 3">
            <a:extLst>
              <a:ext uri="{FF2B5EF4-FFF2-40B4-BE49-F238E27FC236}">
                <a16:creationId xmlns:a16="http://schemas.microsoft.com/office/drawing/2014/main" id="{4E1C25ED-C0B0-412D-BDA2-22D632DB89B1}"/>
              </a:ext>
            </a:extLst>
          </p:cNvPr>
          <p:cNvSpPr>
            <a:spLocks noGrp="1"/>
          </p:cNvSpPr>
          <p:nvPr>
            <p:ph type="body" sz="half" idx="2"/>
          </p:nvPr>
        </p:nvSpPr>
        <p:spPr/>
        <p:txBody>
          <a:bodyPr/>
          <a:lstStyle/>
          <a:p>
            <a:r>
              <a:rPr lang="en-GB" dirty="0"/>
              <a:t>Once you have ran the program, you should find a view similar to that on the right.</a:t>
            </a:r>
          </a:p>
          <a:p>
            <a:r>
              <a:rPr lang="en-GB" dirty="0"/>
              <a:t>Read the instructions, then when you are ready, click the button labelled </a:t>
            </a:r>
            <a:r>
              <a:rPr lang="en-GB" b="1" dirty="0"/>
              <a:t>I’m ready, lets begin</a:t>
            </a:r>
            <a:endParaRPr lang="en-GB" dirty="0"/>
          </a:p>
          <a:p>
            <a:endParaRPr lang="en-GB" dirty="0"/>
          </a:p>
          <a:p>
            <a:r>
              <a:rPr lang="en-GB" dirty="0"/>
              <a:t>If many people are voting, you may be placed in a Queue. You will have to wait until the people ahead of you have finished voting, then you will be allowed to start as above.</a:t>
            </a:r>
          </a:p>
        </p:txBody>
      </p:sp>
    </p:spTree>
    <p:extLst>
      <p:ext uri="{BB962C8B-B14F-4D97-AF65-F5344CB8AC3E}">
        <p14:creationId xmlns:p14="http://schemas.microsoft.com/office/powerpoint/2010/main" val="2621853128"/>
      </p:ext>
    </p:extLst>
  </p:cSld>
  <p:clrMapOvr>
    <a:masterClrMapping/>
  </p:clrMapOvr>
  <mc:AlternateContent xmlns:mc="http://schemas.openxmlformats.org/markup-compatibility/2006" xmlns:p14="http://schemas.microsoft.com/office/powerpoint/2010/main">
    <mc:Choice Requires="p14">
      <p:transition spd="slow" p14:dur="2000" advTm="10000"/>
    </mc:Choice>
    <mc:Fallback xmlns="">
      <p:transition spd="slow" advTm="10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244B8C56-60CE-492A-8B61-E03EC11B8C9A}"/>
              </a:ext>
            </a:extLst>
          </p:cNvPr>
          <p:cNvSpPr>
            <a:spLocks noGrp="1"/>
          </p:cNvSpPr>
          <p:nvPr>
            <p:ph type="body" sz="half" idx="2"/>
          </p:nvPr>
        </p:nvSpPr>
        <p:spPr/>
        <p:txBody>
          <a:bodyPr/>
          <a:lstStyle/>
          <a:p>
            <a:r>
              <a:rPr lang="en-GB" dirty="0"/>
              <a:t>For each of the categories, you will be presented with a view similar to the right.</a:t>
            </a:r>
          </a:p>
          <a:p>
            <a:r>
              <a:rPr lang="en-GB" dirty="0"/>
              <a:t>In the white text area, below “First choice” and “Second choice”, you will need to type the name of two people that you are voting for.</a:t>
            </a:r>
          </a:p>
          <a:p>
            <a:r>
              <a:rPr lang="en-GB" b="1" dirty="0"/>
              <a:t>You will need to click one of these names to lock that name into place</a:t>
            </a:r>
            <a:endParaRPr lang="en-GB" dirty="0"/>
          </a:p>
          <a:p>
            <a:r>
              <a:rPr lang="en-GB" dirty="0"/>
              <a:t>You may also search by tutor group, last name, first name, etc. Note that the number of names you will see below is limited, so you may need to type more letters before you get the person you want.</a:t>
            </a:r>
          </a:p>
        </p:txBody>
      </p:sp>
      <p:sp>
        <p:nvSpPr>
          <p:cNvPr id="8" name="Title 7">
            <a:extLst>
              <a:ext uri="{FF2B5EF4-FFF2-40B4-BE49-F238E27FC236}">
                <a16:creationId xmlns:a16="http://schemas.microsoft.com/office/drawing/2014/main" id="{1E68D2C0-0889-4F92-BFF6-E81C3A82C78B}"/>
              </a:ext>
            </a:extLst>
          </p:cNvPr>
          <p:cNvSpPr>
            <a:spLocks noGrp="1"/>
          </p:cNvSpPr>
          <p:nvPr>
            <p:ph type="title"/>
          </p:nvPr>
        </p:nvSpPr>
        <p:spPr/>
        <p:txBody>
          <a:bodyPr/>
          <a:lstStyle/>
          <a:p>
            <a:r>
              <a:rPr lang="en-GB" dirty="0"/>
              <a:t>How to vote for people</a:t>
            </a:r>
          </a:p>
        </p:txBody>
      </p:sp>
      <p:pic>
        <p:nvPicPr>
          <p:cNvPr id="14" name="Picture Placeholder 13">
            <a:extLst>
              <a:ext uri="{FF2B5EF4-FFF2-40B4-BE49-F238E27FC236}">
                <a16:creationId xmlns:a16="http://schemas.microsoft.com/office/drawing/2014/main" id="{A1DD72BD-E332-48BD-9FCE-ABEA87D8C8FA}"/>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4876800" y="1143603"/>
            <a:ext cx="7105800" cy="4431094"/>
          </a:xfrm>
        </p:spPr>
      </p:pic>
      <p:pic>
        <p:nvPicPr>
          <p:cNvPr id="3" name="Picture 2">
            <a:extLst>
              <a:ext uri="{FF2B5EF4-FFF2-40B4-BE49-F238E27FC236}">
                <a16:creationId xmlns:a16="http://schemas.microsoft.com/office/drawing/2014/main" id="{C987D9B7-3696-4028-9999-5ACD40EF2A17}"/>
              </a:ext>
            </a:extLst>
          </p:cNvPr>
          <p:cNvPicPr>
            <a:picLocks noChangeAspect="1"/>
          </p:cNvPicPr>
          <p:nvPr/>
        </p:nvPicPr>
        <p:blipFill>
          <a:blip r:embed="rId3"/>
          <a:stretch>
            <a:fillRect/>
          </a:stretch>
        </p:blipFill>
        <p:spPr>
          <a:xfrm>
            <a:off x="4876800" y="2149475"/>
            <a:ext cx="2771775" cy="933450"/>
          </a:xfrm>
          <a:prstGeom prst="rect">
            <a:avLst/>
          </a:prstGeom>
        </p:spPr>
      </p:pic>
    </p:spTree>
    <p:extLst>
      <p:ext uri="{BB962C8B-B14F-4D97-AF65-F5344CB8AC3E}">
        <p14:creationId xmlns:p14="http://schemas.microsoft.com/office/powerpoint/2010/main" val="3287789034"/>
      </p:ext>
    </p:extLst>
  </p:cSld>
  <p:clrMapOvr>
    <a:masterClrMapping/>
  </p:clrMapOvr>
  <mc:AlternateContent xmlns:mc="http://schemas.openxmlformats.org/markup-compatibility/2006" xmlns:p14="http://schemas.microsoft.com/office/powerpoint/2010/main">
    <mc:Choice Requires="p14">
      <p:transition spd="slow" p14:dur="2000" advTm="10000"/>
    </mc:Choice>
    <mc:Fallback xmlns="">
      <p:transition spd="slow" advTm="10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0071A-3299-4320-88E0-ACB40984E26A}"/>
              </a:ext>
            </a:extLst>
          </p:cNvPr>
          <p:cNvSpPr>
            <a:spLocks noGrp="1"/>
          </p:cNvSpPr>
          <p:nvPr>
            <p:ph type="title"/>
          </p:nvPr>
        </p:nvSpPr>
        <p:spPr/>
        <p:txBody>
          <a:bodyPr/>
          <a:lstStyle/>
          <a:p>
            <a:r>
              <a:rPr lang="en-GB" dirty="0"/>
              <a:t>Confirming your votes</a:t>
            </a:r>
          </a:p>
        </p:txBody>
      </p:sp>
      <p:pic>
        <p:nvPicPr>
          <p:cNvPr id="6" name="Picture Placeholder 5">
            <a:extLst>
              <a:ext uri="{FF2B5EF4-FFF2-40B4-BE49-F238E27FC236}">
                <a16:creationId xmlns:a16="http://schemas.microsoft.com/office/drawing/2014/main" id="{60CCDE29-A95E-403A-9392-646563640E31}"/>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4772024" y="1112525"/>
            <a:ext cx="7190199" cy="4483724"/>
          </a:xfrm>
        </p:spPr>
      </p:pic>
      <p:sp>
        <p:nvSpPr>
          <p:cNvPr id="4" name="Text Placeholder 3">
            <a:extLst>
              <a:ext uri="{FF2B5EF4-FFF2-40B4-BE49-F238E27FC236}">
                <a16:creationId xmlns:a16="http://schemas.microsoft.com/office/drawing/2014/main" id="{8B0C147E-4089-4EBD-973C-23660C2605FF}"/>
              </a:ext>
            </a:extLst>
          </p:cNvPr>
          <p:cNvSpPr>
            <a:spLocks noGrp="1"/>
          </p:cNvSpPr>
          <p:nvPr>
            <p:ph type="body" sz="half" idx="2"/>
          </p:nvPr>
        </p:nvSpPr>
        <p:spPr/>
        <p:txBody>
          <a:bodyPr/>
          <a:lstStyle/>
          <a:p>
            <a:r>
              <a:rPr lang="en-GB" dirty="0"/>
              <a:t>You will need to check through each of the categories and ensure any names you have put (or not put) are correct.</a:t>
            </a:r>
          </a:p>
          <a:p>
            <a:r>
              <a:rPr lang="en-GB" dirty="0"/>
              <a:t>Then, hit the “Confirm” button.</a:t>
            </a:r>
          </a:p>
        </p:txBody>
      </p:sp>
    </p:spTree>
    <p:extLst>
      <p:ext uri="{BB962C8B-B14F-4D97-AF65-F5344CB8AC3E}">
        <p14:creationId xmlns:p14="http://schemas.microsoft.com/office/powerpoint/2010/main" val="4212165231"/>
      </p:ext>
    </p:extLst>
  </p:cSld>
  <p:clrMapOvr>
    <a:masterClrMapping/>
  </p:clrMapOvr>
  <mc:AlternateContent xmlns:mc="http://schemas.openxmlformats.org/markup-compatibility/2006" xmlns:p14="http://schemas.microsoft.com/office/powerpoint/2010/main">
    <mc:Choice Requires="p14">
      <p:transition spd="slow" p14:dur="2000" advTm="10000"/>
    </mc:Choice>
    <mc:Fallback xmlns="">
      <p:transition spd="slow" advTm="10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BB388-5ADB-47F2-AF0C-465EE736F6CB}"/>
              </a:ext>
            </a:extLst>
          </p:cNvPr>
          <p:cNvSpPr>
            <a:spLocks noGrp="1"/>
          </p:cNvSpPr>
          <p:nvPr>
            <p:ph type="title"/>
          </p:nvPr>
        </p:nvSpPr>
        <p:spPr>
          <a:xfrm>
            <a:off x="839788" y="457200"/>
            <a:ext cx="3932237" cy="1600200"/>
          </a:xfrm>
        </p:spPr>
        <p:txBody>
          <a:bodyPr/>
          <a:lstStyle/>
          <a:p>
            <a:r>
              <a:rPr lang="en-GB" dirty="0"/>
              <a:t>Finished voting</a:t>
            </a:r>
          </a:p>
        </p:txBody>
      </p:sp>
      <p:sp>
        <p:nvSpPr>
          <p:cNvPr id="4" name="Text Placeholder 3">
            <a:extLst>
              <a:ext uri="{FF2B5EF4-FFF2-40B4-BE49-F238E27FC236}">
                <a16:creationId xmlns:a16="http://schemas.microsoft.com/office/drawing/2014/main" id="{36822B0A-232F-4AEA-BD1E-25F27FF74762}"/>
              </a:ext>
            </a:extLst>
          </p:cNvPr>
          <p:cNvSpPr>
            <a:spLocks noGrp="1"/>
          </p:cNvSpPr>
          <p:nvPr>
            <p:ph type="body" sz="half" idx="2"/>
          </p:nvPr>
        </p:nvSpPr>
        <p:spPr/>
        <p:txBody>
          <a:bodyPr/>
          <a:lstStyle/>
          <a:p>
            <a:r>
              <a:rPr lang="en-GB" dirty="0"/>
              <a:t>Once you have confirmed your vote, you should be presented with a screen as on the left.</a:t>
            </a:r>
          </a:p>
          <a:p>
            <a:r>
              <a:rPr lang="en-GB" b="1" dirty="0"/>
              <a:t>You are then able to close the program and log-off the computer.</a:t>
            </a:r>
          </a:p>
        </p:txBody>
      </p:sp>
      <p:pic>
        <p:nvPicPr>
          <p:cNvPr id="3076" name="Picture 4">
            <a:extLst>
              <a:ext uri="{FF2B5EF4-FFF2-40B4-BE49-F238E27FC236}">
                <a16:creationId xmlns:a16="http://schemas.microsoft.com/office/drawing/2014/main" id="{9B127A42-F601-4244-8366-14CC0615C3A5}"/>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tretch>
            <a:fillRect/>
          </a:stretch>
        </p:blipFill>
        <p:spPr bwMode="auto">
          <a:xfrm>
            <a:off x="5553111" y="2057400"/>
            <a:ext cx="5848283" cy="1244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7237546"/>
      </p:ext>
    </p:extLst>
  </p:cSld>
  <p:clrMapOvr>
    <a:masterClrMapping/>
  </p:clrMapOvr>
  <mc:AlternateContent xmlns:mc="http://schemas.openxmlformats.org/markup-compatibility/2006" xmlns:p14="http://schemas.microsoft.com/office/powerpoint/2010/main">
    <mc:Choice Requires="p14">
      <p:transition spd="slow" p14:dur="2000" advTm="10000"/>
    </mc:Choice>
    <mc:Fallback xmlns="">
      <p:transition spd="slow" advTm="10000"/>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TotalTime>
  <Words>301</Words>
  <Application>Microsoft Office PowerPoint</Application>
  <PresentationFormat>Widescreen</PresentationFormat>
  <Paragraphs>21</Paragraphs>
  <Slides>6</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Slide Titles</vt:lpstr>
      </vt:variant>
      <vt:variant>
        <vt:i4>6</vt:i4>
      </vt:variant>
      <vt:variant>
        <vt:lpstr>Custom Shows</vt:lpstr>
      </vt:variant>
      <vt:variant>
        <vt:i4>2</vt:i4>
      </vt:variant>
    </vt:vector>
  </HeadingPairs>
  <TitlesOfParts>
    <vt:vector size="12" baseType="lpstr">
      <vt:lpstr>Arial</vt:lpstr>
      <vt:lpstr>Calibri</vt:lpstr>
      <vt:lpstr>Calibri Light</vt:lpstr>
      <vt:lpstr>Office Theme</vt:lpstr>
      <vt:lpstr>Electronic Voting – Year 11 Awards</vt:lpstr>
      <vt:lpstr>Downloading the program</vt:lpstr>
      <vt:lpstr>Running the program</vt:lpstr>
      <vt:lpstr>How to vote for people</vt:lpstr>
      <vt:lpstr>Confirming your votes</vt:lpstr>
      <vt:lpstr>Finished voting</vt:lpstr>
      <vt:lpstr>JustInfo</vt:lpstr>
      <vt:lpstr>MainPage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 Chester</dc:creator>
  <cp:lastModifiedBy>Alex Chester</cp:lastModifiedBy>
  <cp:revision>18</cp:revision>
  <dcterms:created xsi:type="dcterms:W3CDTF">2018-12-12T07:34:36Z</dcterms:created>
  <dcterms:modified xsi:type="dcterms:W3CDTF">2018-12-19T20:13:07Z</dcterms:modified>
</cp:coreProperties>
</file>