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custShowLst>
    <p:custShow name="JustInfo" id="0">
      <p:sldLst>
        <p:sld r:id="rId3"/>
        <p:sld r:id="rId4"/>
        <p:sld r:id="rId5"/>
        <p:sld r:id="rId6"/>
        <p:sld r:id="rId7"/>
      </p:sldLst>
    </p:custShow>
    <p:custShow name="MainPage" id="1">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custShow i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14"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E4D6-5738-465B-B038-BDC514D9A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99FCA6-BBC8-463E-A17E-E8344BA1A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4FD17A-2312-4073-BE81-25714D37ED39}"/>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5" name="Footer Placeholder 4">
            <a:extLst>
              <a:ext uri="{FF2B5EF4-FFF2-40B4-BE49-F238E27FC236}">
                <a16:creationId xmlns:a16="http://schemas.microsoft.com/office/drawing/2014/main" id="{69AE41A6-FF5E-4E9C-99BA-7BF3F4FCA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7924A-E452-426B-948F-D7AD56FADB23}"/>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392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CA8-5641-4822-AAE5-F3827D3236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2CEA3-8E85-429C-BD01-9D4EAF375C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7E007-2D4F-484F-9E03-7DEEB625F3F7}"/>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5" name="Footer Placeholder 4">
            <a:extLst>
              <a:ext uri="{FF2B5EF4-FFF2-40B4-BE49-F238E27FC236}">
                <a16:creationId xmlns:a16="http://schemas.microsoft.com/office/drawing/2014/main" id="{490793FE-28F6-4ACB-9648-D9BC760A1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5AF9A-B159-44D7-BAC1-9CAE7CBA0485}"/>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032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95B17-8972-4A15-BB96-258FD80D3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9319FF-B01D-45E3-BC3C-C4E4C8645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01F547-C4CE-477D-A7FC-80243EA19FC7}"/>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5" name="Footer Placeholder 4">
            <a:extLst>
              <a:ext uri="{FF2B5EF4-FFF2-40B4-BE49-F238E27FC236}">
                <a16:creationId xmlns:a16="http://schemas.microsoft.com/office/drawing/2014/main" id="{9ACB23E5-C41D-4CEA-B06C-8F5242F5B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2E426-6199-4448-8B38-0C441C04EF0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354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E2FA-B1E0-4C52-9986-66BE086C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8644F9-B6DD-4446-B1E0-01F0FBF3C7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99C5C-177D-4B8B-BE19-124716EC612A}"/>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5" name="Footer Placeholder 4">
            <a:extLst>
              <a:ext uri="{FF2B5EF4-FFF2-40B4-BE49-F238E27FC236}">
                <a16:creationId xmlns:a16="http://schemas.microsoft.com/office/drawing/2014/main" id="{ACB7D603-1F15-49CC-976F-B05176B5D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A18697-324E-4CAF-8E05-7BC9A0E8A87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58299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FE7-88E0-416B-B073-7B42DF17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3A24B-D562-41F3-A868-D078E27C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84B50D-B8A7-4652-B6F2-32B84A8FE48B}"/>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5" name="Footer Placeholder 4">
            <a:extLst>
              <a:ext uri="{FF2B5EF4-FFF2-40B4-BE49-F238E27FC236}">
                <a16:creationId xmlns:a16="http://schemas.microsoft.com/office/drawing/2014/main" id="{A7737FE7-1430-4910-9F3D-E55593C7A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FEE23D-2731-4FAD-B1E8-90A45B3E1D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1539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CC30-6649-4C39-A5E6-E5362F84F6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CD9A5-9FFA-4708-B873-CE830BBD67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E6C05E-9785-45B1-A0A2-22042A007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AB411B-3C6A-4ACD-9367-67F99904417A}"/>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6" name="Footer Placeholder 5">
            <a:extLst>
              <a:ext uri="{FF2B5EF4-FFF2-40B4-BE49-F238E27FC236}">
                <a16:creationId xmlns:a16="http://schemas.microsoft.com/office/drawing/2014/main" id="{CF2D9D4B-76FC-4980-8A8D-D0853CE79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0C0AA-CB59-4C0E-9586-8CAB2281E266}"/>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93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30A-CD38-4BD6-B387-5E622DBEE6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1E71CD-C5F5-4C9F-9A4D-18F17E19C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578D40-673A-42EF-8C41-395797659D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DFEAC-8F40-4BC5-8B54-F4688856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41F097-63DB-465D-98E7-0F752905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FA3C50-1295-455A-BB52-E9C17FD89E26}"/>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8" name="Footer Placeholder 7">
            <a:extLst>
              <a:ext uri="{FF2B5EF4-FFF2-40B4-BE49-F238E27FC236}">
                <a16:creationId xmlns:a16="http://schemas.microsoft.com/office/drawing/2014/main" id="{CF2DD455-3A08-4FBD-95B5-752186C8B5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25C319-A104-4449-8BA9-7068F4DCE11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554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DD1A-84FB-44E3-87BC-7221DB1A30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98E28A-2803-40B8-98E1-FC48857571F1}"/>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4" name="Footer Placeholder 3">
            <a:extLst>
              <a:ext uri="{FF2B5EF4-FFF2-40B4-BE49-F238E27FC236}">
                <a16:creationId xmlns:a16="http://schemas.microsoft.com/office/drawing/2014/main" id="{2C86432A-2EFE-4A69-9B11-D2419AEB9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5B6CE3-80A2-475F-B29F-127DC5CF256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84351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A50AC-F85F-4C7E-8154-DBFA1979E399}"/>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3" name="Footer Placeholder 2">
            <a:extLst>
              <a:ext uri="{FF2B5EF4-FFF2-40B4-BE49-F238E27FC236}">
                <a16:creationId xmlns:a16="http://schemas.microsoft.com/office/drawing/2014/main" id="{98FF1D70-8154-44B8-BB96-A5B4E27304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39587D-1CA6-4F6C-8456-630C6E52D244}"/>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04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501-0ABB-4B3C-AE86-AFF7F3E2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815D28-AD20-48A3-8126-56CECDC6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4149E-4D9B-4396-B51B-FB012B510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739A10-9BD0-46E7-AEEB-ADF98921DBD6}"/>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6" name="Footer Placeholder 5">
            <a:extLst>
              <a:ext uri="{FF2B5EF4-FFF2-40B4-BE49-F238E27FC236}">
                <a16:creationId xmlns:a16="http://schemas.microsoft.com/office/drawing/2014/main" id="{3233465D-D507-4B21-BCC7-840A849180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5925C-797E-43E3-B2DD-784D1ECB653B}"/>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463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7131-56DA-4E7E-9CE7-C90DCB196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E8CD3E-99BB-4E26-9762-ED047254F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42B2AC-D6BE-428F-9ED5-8034BFE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2251FF-1A6B-4DE3-AAE2-3057D31963E4}"/>
              </a:ext>
            </a:extLst>
          </p:cNvPr>
          <p:cNvSpPr>
            <a:spLocks noGrp="1"/>
          </p:cNvSpPr>
          <p:nvPr>
            <p:ph type="dt" sz="half" idx="10"/>
          </p:nvPr>
        </p:nvSpPr>
        <p:spPr/>
        <p:txBody>
          <a:bodyPr/>
          <a:lstStyle/>
          <a:p>
            <a:fld id="{2DE974FE-8FBB-4500-9ED5-FAB5F5087E28}" type="datetimeFigureOut">
              <a:rPr lang="en-GB" smtClean="0"/>
              <a:t>12/12/2018</a:t>
            </a:fld>
            <a:endParaRPr lang="en-GB"/>
          </a:p>
        </p:txBody>
      </p:sp>
      <p:sp>
        <p:nvSpPr>
          <p:cNvPr id="6" name="Footer Placeholder 5">
            <a:extLst>
              <a:ext uri="{FF2B5EF4-FFF2-40B4-BE49-F238E27FC236}">
                <a16:creationId xmlns:a16="http://schemas.microsoft.com/office/drawing/2014/main" id="{2641AB28-78D1-45CC-9AFC-647756D35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ABF95-7E36-488A-9706-1926929311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998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A0AEF-74E4-40A5-A537-42898E473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0FE12E-DF1B-43F5-9C89-C2D51858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68EBF9-1E9D-41DA-9F41-2A723B71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74FE-8FBB-4500-9ED5-FAB5F5087E28}" type="datetimeFigureOut">
              <a:rPr lang="en-GB" smtClean="0"/>
              <a:t>12/12/2018</a:t>
            </a:fld>
            <a:endParaRPr lang="en-GB"/>
          </a:p>
        </p:txBody>
      </p:sp>
      <p:sp>
        <p:nvSpPr>
          <p:cNvPr id="5" name="Footer Placeholder 4">
            <a:extLst>
              <a:ext uri="{FF2B5EF4-FFF2-40B4-BE49-F238E27FC236}">
                <a16:creationId xmlns:a16="http://schemas.microsoft.com/office/drawing/2014/main" id="{BF9FC92D-B0FB-4E56-B64E-C48E5F03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401C5E-1E39-4840-8D50-B0408356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4614-5517-487F-B499-2F5948A067E3}" type="slidenum">
              <a:rPr lang="en-GB" smtClean="0"/>
              <a:t>‹#›</a:t>
            </a:fld>
            <a:endParaRPr lang="en-GB"/>
          </a:p>
        </p:txBody>
      </p:sp>
    </p:spTree>
    <p:extLst>
      <p:ext uri="{BB962C8B-B14F-4D97-AF65-F5344CB8AC3E}">
        <p14:creationId xmlns:p14="http://schemas.microsoft.com/office/powerpoint/2010/main" val="27057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070-A492-4F52-8679-203D0D7C5730}"/>
              </a:ext>
            </a:extLst>
          </p:cNvPr>
          <p:cNvSpPr>
            <a:spLocks noGrp="1"/>
          </p:cNvSpPr>
          <p:nvPr>
            <p:ph type="ctrTitle"/>
          </p:nvPr>
        </p:nvSpPr>
        <p:spPr>
          <a:xfrm>
            <a:off x="0" y="1122363"/>
            <a:ext cx="12192000" cy="2387600"/>
          </a:xfrm>
        </p:spPr>
        <p:txBody>
          <a:bodyPr/>
          <a:lstStyle/>
          <a:p>
            <a:r>
              <a:rPr lang="en-GB" dirty="0"/>
              <a:t>Electronic Voting – Year 11 Awards</a:t>
            </a:r>
          </a:p>
        </p:txBody>
      </p:sp>
      <p:sp>
        <p:nvSpPr>
          <p:cNvPr id="3" name="Subtitle 2">
            <a:extLst>
              <a:ext uri="{FF2B5EF4-FFF2-40B4-BE49-F238E27FC236}">
                <a16:creationId xmlns:a16="http://schemas.microsoft.com/office/drawing/2014/main" id="{78F92DE3-DF75-4FC1-AAD8-A7FA74D5D624}"/>
              </a:ext>
            </a:extLst>
          </p:cNvPr>
          <p:cNvSpPr>
            <a:spLocks noGrp="1"/>
          </p:cNvSpPr>
          <p:nvPr>
            <p:ph type="subTitle" idx="1"/>
          </p:nvPr>
        </p:nvSpPr>
        <p:spPr/>
        <p:txBody>
          <a:bodyPr/>
          <a:lstStyle/>
          <a:p>
            <a:endParaRPr lang="en-GB"/>
          </a:p>
        </p:txBody>
      </p:sp>
      <p:sp>
        <p:nvSpPr>
          <p:cNvPr id="4" name="Rectangle 3">
            <a:hlinkClick r:id="" action="ppaction://customshow?id=0"/>
            <a:extLst>
              <a:ext uri="{FF2B5EF4-FFF2-40B4-BE49-F238E27FC236}">
                <a16:creationId xmlns:a16="http://schemas.microsoft.com/office/drawing/2014/main" id="{9F0A1C84-400D-4601-B03D-CEFEF908798C}"/>
              </a:ext>
            </a:extLst>
          </p:cNvPr>
          <p:cNvSpPr/>
          <p:nvPr/>
        </p:nvSpPr>
        <p:spPr>
          <a:xfrm>
            <a:off x="0" y="0"/>
            <a:ext cx="12192000" cy="685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946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id="{4A0F47D6-FE4D-4390-AA14-B21BC7B7A5B7}"/>
              </a:ext>
            </a:extLst>
          </p:cNvPr>
          <p:cNvSpPr>
            <a:spLocks noGrp="1"/>
          </p:cNvSpPr>
          <p:nvPr>
            <p:ph idx="1"/>
          </p:nvPr>
        </p:nvSpPr>
        <p:spPr/>
        <p:txBody>
          <a:bodyPr/>
          <a:lstStyle/>
          <a:p>
            <a:pPr marL="0" indent="0">
              <a:buNone/>
            </a:pPr>
            <a:r>
              <a:rPr lang="en-GB" dirty="0"/>
              <a:t>[steps needed to download program, maybe: </a:t>
            </a:r>
            <a:br>
              <a:rPr lang="en-GB" dirty="0"/>
            </a:br>
            <a:r>
              <a:rPr lang="en-GB" dirty="0"/>
              <a:t>1) Download from </a:t>
            </a:r>
            <a:r>
              <a:rPr lang="en-GB" dirty="0" err="1"/>
              <a:t>github</a:t>
            </a:r>
            <a:r>
              <a:rPr lang="en-GB" dirty="0"/>
              <a:t> etc</a:t>
            </a:r>
          </a:p>
          <a:p>
            <a:pPr marL="0" indent="0">
              <a:buNone/>
            </a:pPr>
            <a:r>
              <a:rPr lang="en-GB" dirty="0"/>
              <a:t>2) Download from </a:t>
            </a:r>
            <a:r>
              <a:rPr lang="en-GB" dirty="0" err="1"/>
              <a:t>onenote</a:t>
            </a:r>
            <a:endParaRPr lang="en-GB" dirty="0"/>
          </a:p>
          <a:p>
            <a:pPr marL="0" indent="0">
              <a:buNone/>
            </a:pPr>
            <a:r>
              <a:rPr lang="en-GB" dirty="0"/>
              <a:t>3) Download via email</a:t>
            </a:r>
          </a:p>
          <a:p>
            <a:pPr marL="0" indent="0">
              <a:buNone/>
            </a:pPr>
            <a:r>
              <a:rPr lang="en-GB" dirty="0"/>
              <a:t>]</a:t>
            </a:r>
          </a:p>
        </p:txBody>
      </p:sp>
    </p:spTree>
    <p:extLst>
      <p:ext uri="{BB962C8B-B14F-4D97-AF65-F5344CB8AC3E}">
        <p14:creationId xmlns:p14="http://schemas.microsoft.com/office/powerpoint/2010/main" val="3780708407"/>
      </p:ext>
    </p:extLst>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52E7-5AC4-44BB-B752-21103BA7DB8F}"/>
              </a:ext>
            </a:extLst>
          </p:cNvPr>
          <p:cNvSpPr>
            <a:spLocks noGrp="1"/>
          </p:cNvSpPr>
          <p:nvPr>
            <p:ph type="title"/>
          </p:nvPr>
        </p:nvSpPr>
        <p:spPr/>
        <p:txBody>
          <a:bodyPr/>
          <a:lstStyle/>
          <a:p>
            <a:r>
              <a:rPr lang="en-GB" dirty="0"/>
              <a:t>Running the program</a:t>
            </a:r>
          </a:p>
        </p:txBody>
      </p:sp>
      <p:pic>
        <p:nvPicPr>
          <p:cNvPr id="1026" name="Picture 2" descr="https://attachment.outlook.office.net/owa/CheAle14@coundoncourt.org/service.svc/s/GetFileAttachment?id=AAMkAGFkOTAyNjVkLWRlODYtNDJkYS1iMDdmLTM0ZGQ1OTM0ZDM5NQBGAAAAAAA9rfH3Mj%2BYQb78kfLMliw5BwAlUzXzTQdEQbtgBz9BcM57AM0s2oosAACtZbOmac7PT6j2ox1GUnMlAAITefGrAAABEgAQAA7NR0AYbgFPhyMx6WmzyMI%3D&amp;X-OWA-CANARY=mlRThYl2QUu7m11s2UO_FrDjfOoEYNYYbLL8vGLpEuxysRG4U600_kTpx7c6hlkduofPc7YEp7s.&amp;token=eyJhbGciOiJSUzI1NiIsImtpZCI6IjA2MDBGOUY2NzQ2MjA3MzdFNzM0MDRFMjg3QzQ1QTgxOENCN0NFQjgiLCJ4NXQiOiJCZ0Q1OW5SaUJ6Zm5OQVRpaDhSYWdZeTN6cmciLCJ0eXAiOiJKV1QifQ.eyJ2ZXIiOiJFeGNoYW5nZS5DYWxsYmFjay5WMSIsImFwcGN0eHNlbmRlciI6Ik93YURvd25sb2FkQDFmZDMzODYxLTQ1ZGMtNDhhNC05NThkLThkNDU4NjI1N2Y2ZiIsImFwcGN0eCI6IntcIm1zZXhjaHByb3RcIjpcIm93YVwiLFwicHJpbWFyeXNpZFwiOlwiUy0xLTUtMjEtMjI2ODkyMTAyNC0yNDczNDQ2NTgzLTE2MTU1OTIzMDQtMjIzMDQ2MFwiLFwicHVpZFwiOlwiMTE1MzgzNjI5NjU3NDg0MTM2MFwiLFwib2lkXCI6XCIxYjNhNmIyYy1mNWY0LTQwMjMtYmY1YS05MWU2NjUxMDA2ZmFcIixcInNjb3BlXCI6XCJPd2FEb3dubG9hZFwifSIsIm5iZiI6MTU0NDYwMDM1NSwiZXhwIjoxNTQ0NjAwOTU1LCJpc3MiOiIwMDAwMDAwMi0wMDAwLTBmZjEtY2UwMC0wMDAwMDAwMDAwMDBAMWZkMzM4NjEtNDVkYy00OGE0LTk1OGQtOGQ0NTg2MjU3ZjZmIiwiYXVkIjoiMDAwMDAwMDItMDAwMC0wZmYxLWNlMDAtMDAwMDAwMDAwMDAwL2F0dGFjaG1lbnQub3V0bG9vay5vZmZpY2UubmV0QDFmZDMzODYxLTQ1ZGMtNDhhNC05NThkLThkNDU4NjI1N2Y2ZiJ9.PrRIg71rG3alOVq708SMEa50RpBp4EtceHuC9VdKPnRSXUa9b4WFRCksZ4EzBSQ7YqcXDx779QLHzMpUgfNevEPVLz6uFC4J_IY70p1_pfaKlirP1lZ86EJ1FzpwYq5VDmjeNn9ZrQW9LcS1Sz6-FqLXnieg2ZplfIqwh3gNE8UAdLiOYrqJ978lYE0AJ1r99kZWVhJAJe1eLegozlX4EsZa2aTGr_cxaAZdAEsO7KryGTmr8EKHU3eZ_cbDsFwPWmemAWNNAt-2KLPG3D4QoQCurOYMwI6DldWFmUDQIP28eOM9u6E1__BP1k2lvcY6sgsWjZvQJjbAAil7RTYBxQ&amp;owa=outlook.office.com&amp;isImagePreview=True">
            <a:extLst>
              <a:ext uri="{FF2B5EF4-FFF2-40B4-BE49-F238E27FC236}">
                <a16:creationId xmlns:a16="http://schemas.microsoft.com/office/drawing/2014/main"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781" r="1078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C25ED-C0B0-412D-BDA2-22D632DB89B1}"/>
              </a:ext>
            </a:extLst>
          </p:cNvPr>
          <p:cNvSpPr>
            <a:spLocks noGrp="1"/>
          </p:cNvSpPr>
          <p:nvPr>
            <p:ph type="body" sz="half" idx="2"/>
          </p:nvPr>
        </p:nvSpPr>
        <p:spPr/>
        <p:txBody>
          <a:bodyPr/>
          <a:lstStyle/>
          <a:p>
            <a:r>
              <a:rPr lang="en-GB" dirty="0"/>
              <a:t>Once you have ran the program, you should find a view similar to that on the right.</a:t>
            </a:r>
          </a:p>
          <a:p>
            <a:r>
              <a:rPr lang="en-GB" dirty="0"/>
              <a:t>Read the instructions, then when you are ready, click the button labelled </a:t>
            </a:r>
            <a:r>
              <a:rPr lang="en-GB" b="1" dirty="0"/>
              <a:t>I’m ready, lets begin</a:t>
            </a:r>
            <a:endParaRPr lang="en-GB" dirty="0"/>
          </a:p>
          <a:p>
            <a:endParaRPr lang="en-GB" dirty="0"/>
          </a:p>
          <a:p>
            <a:r>
              <a:rPr lang="en-GB" dirty="0"/>
              <a:t>If many people are voting, you may be placed in a Queue. You will have to wait until the people ahead of you have finished voting, then you will be allowed to start as above.</a:t>
            </a:r>
          </a:p>
        </p:txBody>
      </p:sp>
    </p:spTree>
    <p:extLst>
      <p:ext uri="{BB962C8B-B14F-4D97-AF65-F5344CB8AC3E}">
        <p14:creationId xmlns:p14="http://schemas.microsoft.com/office/powerpoint/2010/main" val="2621853128"/>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44B8C56-60CE-492A-8B61-E03EC11B8C9A}"/>
              </a:ext>
            </a:extLst>
          </p:cNvPr>
          <p:cNvSpPr>
            <a:spLocks noGrp="1"/>
          </p:cNvSpPr>
          <p:nvPr>
            <p:ph type="body" sz="half" idx="2"/>
          </p:nvPr>
        </p:nvSpPr>
        <p:spPr/>
        <p:txBody>
          <a:bodyPr/>
          <a:lstStyle/>
          <a:p>
            <a:r>
              <a:rPr lang="en-GB" dirty="0"/>
              <a:t>For each of the categories, you will be presented with a view similar to the right.</a:t>
            </a:r>
          </a:p>
          <a:p>
            <a:r>
              <a:rPr lang="en-GB" dirty="0"/>
              <a:t>In the white text area below “</a:t>
            </a:r>
            <a:r>
              <a:rPr lang="en-GB" b="1" dirty="0"/>
              <a:t>Male</a:t>
            </a:r>
            <a:r>
              <a:rPr lang="en-GB" dirty="0"/>
              <a:t>” and “</a:t>
            </a:r>
            <a:r>
              <a:rPr lang="en-GB" b="1" dirty="0"/>
              <a:t>Female</a:t>
            </a:r>
            <a:r>
              <a:rPr lang="en-GB" dirty="0"/>
              <a:t>” type the name of the person you wish to vote for</a:t>
            </a:r>
          </a:p>
          <a:p>
            <a:r>
              <a:rPr lang="en-GB" dirty="0"/>
              <a:t>As you type, a list of names will appear below the text area.</a:t>
            </a:r>
          </a:p>
          <a:p>
            <a:r>
              <a:rPr lang="en-GB" b="1" dirty="0"/>
              <a:t>You will need to click one of these names to lock that name into place</a:t>
            </a:r>
            <a:endParaRPr lang="en-GB" dirty="0"/>
          </a:p>
          <a:p>
            <a:r>
              <a:rPr lang="en-GB" dirty="0"/>
              <a:t>You 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id="{1E68D2C0-0889-4F92-BFF6-E81C3A82C78B}"/>
              </a:ext>
            </a:extLst>
          </p:cNvPr>
          <p:cNvSpPr>
            <a:spLocks noGrp="1"/>
          </p:cNvSpPr>
          <p:nvPr>
            <p:ph type="title"/>
          </p:nvPr>
        </p:nvSpPr>
        <p:spPr/>
        <p:txBody>
          <a:bodyPr/>
          <a:lstStyle/>
          <a:p>
            <a:r>
              <a:rPr lang="en-GB" dirty="0"/>
              <a:t>How to vote for people</a:t>
            </a:r>
          </a:p>
        </p:txBody>
      </p:sp>
      <p:pic>
        <p:nvPicPr>
          <p:cNvPr id="14" name="Picture Placeholder 13" descr="A screenshot of a cell phone&#10;&#10;Description automatically generated">
            <a:extLst>
              <a:ext uri="{FF2B5EF4-FFF2-40B4-BE49-F238E27FC236}">
                <a16:creationId xmlns:a16="http://schemas.microsoft.com/office/drawing/2014/main"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987425"/>
            <a:ext cx="7105800" cy="4743450"/>
          </a:xfrm>
        </p:spPr>
      </p:pic>
      <p:pic>
        <p:nvPicPr>
          <p:cNvPr id="2056" name="Picture 8" descr="https://attachment.outlook.office.net/owa/CheAle14@coundoncourt.org/service.svc/s/GetFileAttachment?id=AAMkAGFkOTAyNjVkLWRlODYtNDJkYS1iMDdmLTM0ZGQ1OTM0ZDM5NQBGAAAAAAA9rfH3Mj%2BYQb78kfLMliw5BwAlUzXzTQdEQbtgBz9BcM57AM0s2oosAACtZbOmac7PT6j2ox1GUnMlAAITefGrAAABEgAQACS441evHxRHjUBY7jM9eGY%3D&amp;X-OWA-CANARY=mlRThYl2QUu7m11s2UO_FrDjfOoEYNYYbLL8vGLpEuxysRG4U600_kTpx7c6hlkduofPc7YEp7s.&amp;token=eyJhbGciOiJSUzI1NiIsImtpZCI6IjA2MDBGOUY2NzQ2MjA3MzdFNzM0MDRFMjg3QzQ1QTgxOENCN0NFQjgiLCJ4NXQiOiJCZ0Q1OW5SaUJ6Zm5OQVRpaDhSYWdZeTN6cmciLCJ0eXAiOiJKV1QifQ.eyJ2ZXIiOiJFeGNoYW5nZS5DYWxsYmFjay5WMSIsImFwcGN0eHNlbmRlciI6Ik93YURvd25sb2FkQDFmZDMzODYxLTQ1ZGMtNDhhNC05NThkLThkNDU4NjI1N2Y2ZiIsImFwcGN0eCI6IntcIm1zZXhjaHByb3RcIjpcIm93YVwiLFwicHJpbWFyeXNpZFwiOlwiUy0xLTUtMjEtMjI2ODkyMTAyNC0yNDczNDQ2NTgzLTE2MTU1OTIzMDQtMjIzMDQ2MFwiLFwicHVpZFwiOlwiMTE1MzgzNjI5NjU3NDg0MTM2MFwiLFwib2lkXCI6XCIxYjNhNmIyYy1mNWY0LTQwMjMtYmY1YS05MWU2NjUxMDA2ZmFcIixcInNjb3BlXCI6XCJPd2FEb3dubG9hZFwifSIsIm5iZiI6MTU0NDYwMDM1NSwiZXhwIjoxNTQ0NjAwOTU1LCJpc3MiOiIwMDAwMDAwMi0wMDAwLTBmZjEtY2UwMC0wMDAwMDAwMDAwMDBAMWZkMzM4NjEtNDVkYy00OGE0LTk1OGQtOGQ0NTg2MjU3ZjZmIiwiYXVkIjoiMDAwMDAwMDItMDAwMC0wZmYxLWNlMDAtMDAwMDAwMDAwMDAwL2F0dGFjaG1lbnQub3V0bG9vay5vZmZpY2UubmV0QDFmZDMzODYxLTQ1ZGMtNDhhNC05NThkLThkNDU4NjI1N2Y2ZiJ9.PrRIg71rG3alOVq708SMEa50RpBp4EtceHuC9VdKPnRSXUa9b4WFRCksZ4EzBSQ7YqcXDx779QLHzMpUgfNevEPVLz6uFC4J_IY70p1_pfaKlirP1lZ86EJ1FzpwYq5VDmjeNn9ZrQW9LcS1Sz6-FqLXnieg2ZplfIqwh3gNE8UAdLiOYrqJ978lYE0AJ1r99kZWVhJAJe1eLegozlX4EsZa2aTGr_cxaAZdAEsO7KryGTmr8EKHU3eZ_cbDsFwPWmemAWNNAt-2KLPG3D4QoQCurOYMwI6DldWFmUDQIP28eOM9u6E1__BP1k2lvcY6sgsWjZvQJjbAAil7RTYBxQ&amp;owa=outlook.office.com&amp;isImagePreview=True">
            <a:extLst>
              <a:ext uri="{FF2B5EF4-FFF2-40B4-BE49-F238E27FC236}">
                <a16:creationId xmlns:a16="http://schemas.microsoft.com/office/drawing/2014/main" id="{7E1C330E-6A49-4520-A533-9FD18058B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087" y="2057400"/>
            <a:ext cx="24098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789034"/>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71A-3299-4320-88E0-ACB40984E26A}"/>
              </a:ext>
            </a:extLst>
          </p:cNvPr>
          <p:cNvSpPr>
            <a:spLocks noGrp="1"/>
          </p:cNvSpPr>
          <p:nvPr>
            <p:ph type="title"/>
          </p:nvPr>
        </p:nvSpPr>
        <p:spPr/>
        <p:txBody>
          <a:bodyPr/>
          <a:lstStyle/>
          <a:p>
            <a:r>
              <a:rPr lang="en-GB" dirty="0"/>
              <a:t>Confirming your votes</a:t>
            </a:r>
          </a:p>
        </p:txBody>
      </p:sp>
      <p:pic>
        <p:nvPicPr>
          <p:cNvPr id="6" name="Picture Placeholder 5" descr="A screenshot of a cell phone&#10;&#10;Description automatically generated">
            <a:extLst>
              <a:ext uri="{FF2B5EF4-FFF2-40B4-BE49-F238E27FC236}">
                <a16:creationId xmlns:a16="http://schemas.microsoft.com/office/drawing/2014/main"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987425"/>
            <a:ext cx="7190199" cy="4733925"/>
          </a:xfrm>
        </p:spPr>
      </p:pic>
      <p:sp>
        <p:nvSpPr>
          <p:cNvPr id="4" name="Text Placeholder 3">
            <a:extLst>
              <a:ext uri="{FF2B5EF4-FFF2-40B4-BE49-F238E27FC236}">
                <a16:creationId xmlns:a16="http://schemas.microsoft.com/office/drawing/2014/main" id="{8B0C147E-4089-4EBD-973C-23660C2605FF}"/>
              </a:ext>
            </a:extLst>
          </p:cNvPr>
          <p:cNvSpPr>
            <a:spLocks noGrp="1"/>
          </p:cNvSpPr>
          <p:nvPr>
            <p:ph type="body" sz="half" idx="2"/>
          </p:nvPr>
        </p:nvSpPr>
        <p:spPr/>
        <p:txBody>
          <a:bodyPr/>
          <a:lstStyle/>
          <a:p>
            <a:r>
              <a:rPr lang="en-GB" dirty="0"/>
              <a:t>You will need to check through each of the categories and ensure any names you have put (or not put) are correct.</a:t>
            </a:r>
          </a:p>
          <a:p>
            <a:r>
              <a:rPr lang="en-GB" dirty="0"/>
              <a:t>Then, hit the “Confirm” button.</a:t>
            </a:r>
          </a:p>
        </p:txBody>
      </p:sp>
    </p:spTree>
    <p:extLst>
      <p:ext uri="{BB962C8B-B14F-4D97-AF65-F5344CB8AC3E}">
        <p14:creationId xmlns:p14="http://schemas.microsoft.com/office/powerpoint/2010/main" val="4212165231"/>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b="1" dirty="0"/>
              <a:t>You are then able to close the program and log-off the computer.</a:t>
            </a:r>
          </a:p>
        </p:txBody>
      </p:sp>
      <p:pic>
        <p:nvPicPr>
          <p:cNvPr id="3076" name="Picture 4" descr="https://attachment.outlook.office.net/owa/CheAle14@coundoncourt.org/service.svc/s/GetFileAttachment?id=AAMkAGFkOTAyNjVkLWRlODYtNDJkYS1iMDdmLTM0ZGQ1OTM0ZDM5NQBGAAAAAAA9rfH3Mj%2BYQb78kfLMliw5BwAlUzXzTQdEQbtgBz9BcM57AM0s2oosAACtZbOmac7PT6j2ox1GUnMlAAITefGrAAABEgAQADKwjykwZUxDq2RiylDG%2BFM%3D&amp;X-OWA-CANARY=24mkVhLL606ypNbunfQ54dCSxsgFYNYYJVGF6MuwSQ9MP3K5FJA_Xnhqh6dtLDLYxpNAfR6sijM.&amp;token=eyJhbGciOiJSUzI1NiIsImtpZCI6IjA2MDBGOUY2NzQ2MjA3MzdFNzM0MDRFMjg3QzQ1QTgxOENCN0NFQjgiLCJ4NXQiOiJCZ0Q1OW5SaUJ6Zm5OQVRpaDhSYWdZeTN6cmciLCJ0eXAiOiJKV1QifQ.eyJ2ZXIiOiJFeGNoYW5nZS5DYWxsYmFjay5WMSIsImFwcGN0eHNlbmRlciI6Ik93YURvd25sb2FkQDFmZDMzODYxLTQ1ZGMtNDhhNC05NThkLThkNDU4NjI1N2Y2ZiIsImFwcGN0eCI6IntcIm1zZXhjaHByb3RcIjpcIm93YVwiLFwicHJpbWFyeXNpZFwiOlwiUy0xLTUtMjEtMjI2ODkyMTAyNC0yNDczNDQ2NTgzLTE2MTU1OTIzMDQtMjIzMDQ2MFwiLFwicHVpZFwiOlwiMTE1MzgzNjI5NjU3NDg0MTM2MFwiLFwib2lkXCI6XCIxYjNhNmIyYy1mNWY0LTQwMjMtYmY1YS05MWU2NjUxMDA2ZmFcIixcInNjb3BlXCI6XCJPd2FEb3dubG9hZFwifSIsIm5iZiI6MTU0NDYwMDY1NSwiZXhwIjoxNTQ0NjAxMjU1LCJpc3MiOiIwMDAwMDAwMi0wMDAwLTBmZjEtY2UwMC0wMDAwMDAwMDAwMDBAMWZkMzM4NjEtNDVkYy00OGE0LTk1OGQtOGQ0NTg2MjU3ZjZmIiwiYXVkIjoiMDAwMDAwMDItMDAwMC0wZmYxLWNlMDAtMDAwMDAwMDAwMDAwL2F0dGFjaG1lbnQub3V0bG9vay5vZmZpY2UubmV0QDFmZDMzODYxLTQ1ZGMtNDhhNC05NThkLThkNDU4NjI1N2Y2ZiJ9.JflnX-aXhqTu8yEoONF5KXAk0bGMEiPdSHyCAiX2yGk8kZ9iQliwai1Ccy7gFcWiZiXKDMe6Q_aUSIOm7ZYnA8lBbkt-6XP2hRXcxJ6dKMBHLqYoxdEohaAqr4vhHLKpu1uZSLpCDp9pBrSHUKdF8EorbDCITBNUQHaHb9ZAABVaQuU9Een6aRPe59Tw50fYJyWHE45Hi-EdfKNEdTEnODdkBCYYuJR8SZxS9UZ8bdhh97bgU9buI8WOPcp3NklN6b2ozbryrMhOOZCusZKEZXo5GTQHjbeUuzLG6LVCtn0gJHRkvvUYdMPf1iUHOdscfT1bMN8X1NAbstzEJHC05w&amp;owa=outlook.office.com&amp;isImagePreview=True">
            <a:extLst>
              <a:ext uri="{FF2B5EF4-FFF2-40B4-BE49-F238E27FC236}">
                <a16:creationId xmlns:a16="http://schemas.microsoft.com/office/drawing/2014/main"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327541" y="2057400"/>
            <a:ext cx="6299423"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237546"/>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291</Words>
  <Application>Microsoft Office PowerPoint</Application>
  <PresentationFormat>Widescreen</PresentationFormat>
  <Paragraphs>23</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6</vt:i4>
      </vt:variant>
      <vt:variant>
        <vt:lpstr>Custom Shows</vt:lpstr>
      </vt:variant>
      <vt:variant>
        <vt:i4>2</vt:i4>
      </vt:variant>
    </vt:vector>
  </HeadingPairs>
  <TitlesOfParts>
    <vt:vector size="12" baseType="lpstr">
      <vt:lpstr>Arial</vt:lpstr>
      <vt:lpstr>Calibri</vt:lpstr>
      <vt:lpstr>Calibri Light</vt:lpstr>
      <vt:lpstr>Office Theme</vt:lpstr>
      <vt:lpstr>Electronic Voting – Year 11 Awards</vt:lpstr>
      <vt:lpstr>Downloading the program</vt:lpstr>
      <vt:lpstr>Running the program</vt:lpstr>
      <vt:lpstr>How to vote for people</vt:lpstr>
      <vt:lpstr>Confirming your votes</vt:lpstr>
      <vt:lpstr>Finished voting</vt:lpstr>
      <vt:lpstr>JustInfo</vt:lpstr>
      <vt:lpstr>MainPage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Chester</dc:creator>
  <cp:lastModifiedBy>Alex Chester</cp:lastModifiedBy>
  <cp:revision>12</cp:revision>
  <dcterms:created xsi:type="dcterms:W3CDTF">2018-12-12T07:34:36Z</dcterms:created>
  <dcterms:modified xsi:type="dcterms:W3CDTF">2018-12-12T07:54:06Z</dcterms:modified>
</cp:coreProperties>
</file>