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ShowLst>
    <p:custShow name="AutoLoop" id="0">
      <p:sldLst>
        <p:sld r:id="rId8"/>
        <p:sld r:id="rId9"/>
        <p:sld r:id="rId10"/>
        <p:sld r:id="rId11"/>
        <p:sld r:id="rId12"/>
      </p:sldLst>
    </p:custShow>
    <p:custShow name="NonAuto" id="1">
      <p:sldLst>
        <p:sld r:id="rId3"/>
        <p:sld r:id="rId4"/>
        <p:sld r:id="rId5"/>
        <p:sld r:id="rId6"/>
        <p:sld r:id="rId7"/>
      </p:sldLst>
    </p:custShow>
    <p:custShow name="FirstsPageOnly" id="2">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Chester" initials="AC" lastIdx="4" clrIdx="0">
    <p:extLst>
      <p:ext uri="{19B8F6BF-5375-455C-9EA6-DF929625EA0E}">
        <p15:presenceInfo xmlns:p15="http://schemas.microsoft.com/office/powerpoint/2012/main" userId="dbb2f7c1f378fe7e" providerId="Windows Live"/>
      </p:ext>
    </p:extLst>
  </p:cmAuthor>
  <p:cmAuthor id="2" name="Dan Thomson"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custShow id="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3" d="100"/>
          <a:sy n="53" d="100"/>
        </p:scale>
        <p:origin x="90" y="54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9T16:20:53.546" idx="1">
    <p:pos x="10" y="10"/>
    <p:text>The powerpoint should be started by using the "Custom SlideShow" option and selecting 'MainPageOnly'</p:text>
    <p:extLst>
      <p:ext uri="{C676402C-5697-4E1C-873F-D02D1690AC5C}">
        <p15:threadingInfo xmlns:p15="http://schemas.microsoft.com/office/powerpoint/2012/main" timeZoneBias="0"/>
      </p:ext>
    </p:extLst>
  </p:cm>
  <p:cm authorId="1" dt="2018-12-29T16:21:55.545" idx="2">
    <p:pos x="10" y="146"/>
    <p:text>From there, you may select 'Manual' - to click through the options as desired</p:text>
    <p:extLst>
      <p:ext uri="{C676402C-5697-4E1C-873F-D02D1690AC5C}">
        <p15:threadingInfo xmlns:p15="http://schemas.microsoft.com/office/powerpoint/2012/main" timeZoneBias="0">
          <p15:parentCm authorId="1" idx="1"/>
        </p15:threadingInfo>
      </p:ext>
    </p:extLst>
  </p:cm>
  <p:cm authorId="1" dt="2018-12-29T16:22:19.297" idx="4">
    <p:pos x="10" y="282"/>
    <p:text>Or, you may select 'Auto' - to have the computer loop through it automatically</p:text>
    <p:extLst>
      <p:ext uri="{C676402C-5697-4E1C-873F-D02D1690AC5C}">
        <p15:threadingInfo xmlns:p15="http://schemas.microsoft.com/office/powerpoint/2012/main" timeZoneBias="0">
          <p15:parentCm authorId="1" idx="1"/>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80E4D6-5738-465B-B038-BDC514D9A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8699FCA6-BBC8-463E-A17E-E8344BA1A3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9D4FD17A-2312-4073-BE81-25714D37ED39}"/>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69AE41A6-FF5E-4E9C-99BA-7BF3F4FCA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0C7924A-E452-426B-948F-D7AD56FADB23}"/>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392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15CA8-5641-4822-AAE5-F3827D3236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4152CEA3-8E85-429C-BD01-9D4EAF375C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287E007-2D4F-484F-9E03-7DEEB625F3F7}"/>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490793FE-28F6-4ACB-9648-D9BC760A1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3D5AF9A-B159-44D7-BAC1-9CAE7CBA0485}"/>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0327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F395B17-8972-4A15-BB96-258FD80D35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C9319FF-B01D-45E3-BC3C-C4E4C8645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801F547-C4CE-477D-A7FC-80243EA19FC7}"/>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9ACB23E5-C41D-4CEA-B06C-8F5242F5B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602E426-6199-4448-8B38-0C441C04EF0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3544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3E2FA-B1E0-4C52-9986-66BE086CA1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EC8644F9-B6DD-4446-B1E0-01F0FBF3C7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7299C5C-177D-4B8B-BE19-124716EC612A}"/>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ACB7D603-1F15-49CC-976F-B05176B5DF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8A18697-324E-4CAF-8E05-7BC9A0E8A87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58299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53FE7-88E0-416B-B073-7B42DF171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C393A24B-D562-41F3-A868-D078E27C5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084B50D-B8A7-4652-B6F2-32B84A8FE48B}"/>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A7737FE7-1430-4910-9F3D-E55593C7A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DFEE23D-2731-4FAD-B1E8-90A45B3E1D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1539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3CC30-6649-4C39-A5E6-E5362F84F6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38CD9A5-9FFA-4708-B873-CE830BBD67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7BE6C05E-9785-45B1-A0A2-22042A007A0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89AB411B-3C6A-4ACD-9367-67F99904417A}"/>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6" name="Footer Placeholder 5">
            <a:extLst>
              <a:ext uri="{FF2B5EF4-FFF2-40B4-BE49-F238E27FC236}">
                <a16:creationId xmlns:a16="http://schemas.microsoft.com/office/drawing/2014/main" xmlns="" id="{CF2D9D4B-76FC-4980-8A8D-D0853CE799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EE0C0AA-CB59-4C0E-9586-8CAB2281E266}"/>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9320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B830A-CD38-4BD6-B387-5E622DBEE60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381E71CD-C5F5-4C9F-9A4D-18F17E19C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0578D40-673A-42EF-8C41-395797659D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564DFEAC-8F40-4BC5-8B54-F4688856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741F097-63DB-465D-98E7-0F752905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DFA3C50-1295-455A-BB52-E9C17FD89E26}"/>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8" name="Footer Placeholder 7">
            <a:extLst>
              <a:ext uri="{FF2B5EF4-FFF2-40B4-BE49-F238E27FC236}">
                <a16:creationId xmlns:a16="http://schemas.microsoft.com/office/drawing/2014/main" xmlns="" id="{CF2DD455-3A08-4FBD-95B5-752186C8B5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1125C319-A104-4449-8BA9-7068F4DCE112}"/>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41554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24DD1A-84FB-44E3-87BC-7221DB1A30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4098E28A-2803-40B8-98E1-FC48857571F1}"/>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4" name="Footer Placeholder 3">
            <a:extLst>
              <a:ext uri="{FF2B5EF4-FFF2-40B4-BE49-F238E27FC236}">
                <a16:creationId xmlns:a16="http://schemas.microsoft.com/office/drawing/2014/main" xmlns="" id="{2C86432A-2EFE-4A69-9B11-D2419AEB9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825B6CE3-80A2-475F-B29F-127DC5CF2561}"/>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84351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A3A50AC-F85F-4C7E-8154-DBFA1979E399}"/>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3" name="Footer Placeholder 2">
            <a:extLst>
              <a:ext uri="{FF2B5EF4-FFF2-40B4-BE49-F238E27FC236}">
                <a16:creationId xmlns:a16="http://schemas.microsoft.com/office/drawing/2014/main" xmlns="" id="{98FF1D70-8154-44B8-BB96-A5B4E27304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D839587D-1CA6-4F6C-8456-630C6E52D244}"/>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34104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29501-0ABB-4B3C-AE86-AFF7F3E2F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1815D28-AD20-48A3-8126-56CECDC60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9C94149E-4D9B-4396-B51B-FB012B510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739A10-9BD0-46E7-AEEB-ADF98921DBD6}"/>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6" name="Footer Placeholder 5">
            <a:extLst>
              <a:ext uri="{FF2B5EF4-FFF2-40B4-BE49-F238E27FC236}">
                <a16:creationId xmlns:a16="http://schemas.microsoft.com/office/drawing/2014/main" xmlns="" id="{3233465D-D507-4B21-BCC7-840A849180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165925C-797E-43E3-B2DD-784D1ECB653B}"/>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4463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27131-56DA-4E7E-9CE7-C90DCB196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BFE8CD3E-99BB-4E26-9762-ED047254F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2F42B2AC-D6BE-428F-9ED5-8034BFE43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62251FF-1A6B-4DE3-AAE2-3057D31963E4}"/>
              </a:ext>
            </a:extLst>
          </p:cNvPr>
          <p:cNvSpPr>
            <a:spLocks noGrp="1"/>
          </p:cNvSpPr>
          <p:nvPr>
            <p:ph type="dt" sz="half" idx="10"/>
          </p:nvPr>
        </p:nvSpPr>
        <p:spPr/>
        <p:txBody>
          <a:bodyPr/>
          <a:lstStyle/>
          <a:p>
            <a:fld id="{2DE974FE-8FBB-4500-9ED5-FAB5F5087E28}" type="datetimeFigureOut">
              <a:rPr lang="en-GB" smtClean="0"/>
              <a:t>04/03/2019</a:t>
            </a:fld>
            <a:endParaRPr lang="en-GB"/>
          </a:p>
        </p:txBody>
      </p:sp>
      <p:sp>
        <p:nvSpPr>
          <p:cNvPr id="6" name="Footer Placeholder 5">
            <a:extLst>
              <a:ext uri="{FF2B5EF4-FFF2-40B4-BE49-F238E27FC236}">
                <a16:creationId xmlns:a16="http://schemas.microsoft.com/office/drawing/2014/main" xmlns="" id="{2641AB28-78D1-45CC-9AFC-647756D35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28ABF95-7E36-488A-9706-1926929311B0}"/>
              </a:ext>
            </a:extLst>
          </p:cNvPr>
          <p:cNvSpPr>
            <a:spLocks noGrp="1"/>
          </p:cNvSpPr>
          <p:nvPr>
            <p:ph type="sldNum" sz="quarter" idx="12"/>
          </p:nvPr>
        </p:nvSpPr>
        <p:spPr/>
        <p:txBody>
          <a:bodyPr/>
          <a:lstStyle/>
          <a:p>
            <a:fld id="{2D544614-5517-487F-B499-2F5948A067E3}" type="slidenum">
              <a:rPr lang="en-GB" smtClean="0"/>
              <a:t>‹#›</a:t>
            </a:fld>
            <a:endParaRPr lang="en-GB"/>
          </a:p>
        </p:txBody>
      </p:sp>
    </p:spTree>
    <p:extLst>
      <p:ext uri="{BB962C8B-B14F-4D97-AF65-F5344CB8AC3E}">
        <p14:creationId xmlns:p14="http://schemas.microsoft.com/office/powerpoint/2010/main" val="2998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FA0AEF-74E4-40A5-A537-42898E473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A00FE12E-DF1B-43F5-9C89-C2D518581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968EBF9-1E9D-41DA-9F41-2A723B716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974FE-8FBB-4500-9ED5-FAB5F5087E28}" type="datetimeFigureOut">
              <a:rPr lang="en-GB" smtClean="0"/>
              <a:t>04/03/2019</a:t>
            </a:fld>
            <a:endParaRPr lang="en-GB"/>
          </a:p>
        </p:txBody>
      </p:sp>
      <p:sp>
        <p:nvSpPr>
          <p:cNvPr id="5" name="Footer Placeholder 4">
            <a:extLst>
              <a:ext uri="{FF2B5EF4-FFF2-40B4-BE49-F238E27FC236}">
                <a16:creationId xmlns:a16="http://schemas.microsoft.com/office/drawing/2014/main" xmlns="" id="{BF9FC92D-B0FB-4E56-B64E-C48E5F03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00401C5E-1E39-4840-8D50-B04083568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44614-5517-487F-B499-2F5948A067E3}" type="slidenum">
              <a:rPr lang="en-GB" smtClean="0"/>
              <a:t>‹#›</a:t>
            </a:fld>
            <a:endParaRPr lang="en-GB"/>
          </a:p>
        </p:txBody>
      </p:sp>
    </p:spTree>
    <p:extLst>
      <p:ext uri="{BB962C8B-B14F-4D97-AF65-F5344CB8AC3E}">
        <p14:creationId xmlns:p14="http://schemas.microsoft.com/office/powerpoint/2010/main" val="270577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y11awards.page.link/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DE070-A492-4F52-8679-203D0D7C5730}"/>
              </a:ext>
            </a:extLst>
          </p:cNvPr>
          <p:cNvSpPr>
            <a:spLocks noGrp="1"/>
          </p:cNvSpPr>
          <p:nvPr>
            <p:ph type="ctrTitle"/>
          </p:nvPr>
        </p:nvSpPr>
        <p:spPr>
          <a:xfrm>
            <a:off x="0" y="1122363"/>
            <a:ext cx="12192000" cy="2387600"/>
          </a:xfrm>
        </p:spPr>
        <p:txBody>
          <a:bodyPr/>
          <a:lstStyle/>
          <a:p>
            <a:r>
              <a:rPr lang="en-GB" dirty="0"/>
              <a:t>Electronic Voting – Year 11 Awards</a:t>
            </a:r>
          </a:p>
        </p:txBody>
      </p:sp>
      <p:sp>
        <p:nvSpPr>
          <p:cNvPr id="5" name="Rectangle 4">
            <a:hlinkClick r:id="" action="ppaction://customshow?id=1&amp;return=true"/>
            <a:extLst>
              <a:ext uri="{FF2B5EF4-FFF2-40B4-BE49-F238E27FC236}">
                <a16:creationId xmlns:a16="http://schemas.microsoft.com/office/drawing/2014/main" xmlns="" id="{FA5FE56A-3B8A-409C-A271-7721788BA35E}"/>
              </a:ext>
            </a:extLst>
          </p:cNvPr>
          <p:cNvSpPr/>
          <p:nvPr/>
        </p:nvSpPr>
        <p:spPr>
          <a:xfrm>
            <a:off x="3275045" y="5085184"/>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Manual</a:t>
            </a:r>
          </a:p>
        </p:txBody>
      </p:sp>
      <p:sp>
        <p:nvSpPr>
          <p:cNvPr id="6" name="Rectangle 5">
            <a:hlinkClick r:id="" action="ppaction://customshow?id=0&amp;return=true"/>
            <a:extLst>
              <a:ext uri="{FF2B5EF4-FFF2-40B4-BE49-F238E27FC236}">
                <a16:creationId xmlns:a16="http://schemas.microsoft.com/office/drawing/2014/main" xmlns="" id="{8AC9F4F2-BB5F-44E7-934B-6C717F8E4348}"/>
              </a:ext>
            </a:extLst>
          </p:cNvPr>
          <p:cNvSpPr/>
          <p:nvPr/>
        </p:nvSpPr>
        <p:spPr>
          <a:xfrm>
            <a:off x="7769292" y="5085183"/>
            <a:ext cx="1147665" cy="6504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4209465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xmlns=""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8" name="Speech Bubble: Rectangle with Corners Rounded 7">
            <a:extLst>
              <a:ext uri="{FF2B5EF4-FFF2-40B4-BE49-F238E27FC236}">
                <a16:creationId xmlns:a16="http://schemas.microsoft.com/office/drawing/2014/main" xmlns=""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xmlns=""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xmlns=""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357635683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xmlns=""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xmlns=""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843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xmlns="" id="{4A0F47D6-FE4D-4390-AA14-B21BC7B7A5B7}"/>
              </a:ext>
            </a:extLst>
          </p:cNvPr>
          <p:cNvSpPr>
            <a:spLocks noGrp="1"/>
          </p:cNvSpPr>
          <p:nvPr>
            <p:ph idx="1"/>
          </p:nvPr>
        </p:nvSpPr>
        <p:spPr/>
        <p:txBody>
          <a:bodyPr>
            <a:normAutofit/>
          </a:bodyPr>
          <a:lstStyle/>
          <a:p>
            <a:pPr marL="514350" indent="-514350">
              <a:buAutoNum type="arabicParenR"/>
            </a:pPr>
            <a:r>
              <a:rPr lang="en-GB" dirty="0"/>
              <a:t>Type into your browser: </a:t>
            </a:r>
            <a:endParaRPr lang="en-GB" dirty="0" smtClean="0"/>
          </a:p>
          <a:p>
            <a:pPr marL="457200" lvl="1" indent="0">
              <a:buNone/>
            </a:pPr>
            <a:r>
              <a:rPr lang="en-GB" b="1" dirty="0" smtClean="0">
                <a:solidFill>
                  <a:srgbClr val="0070C0"/>
                </a:solidFill>
              </a:rPr>
              <a:t>		</a:t>
            </a:r>
            <a:r>
              <a:rPr lang="en-GB" sz="3600" b="1" u="sng" dirty="0" smtClean="0">
                <a:solidFill>
                  <a:srgbClr val="0070C0"/>
                </a:solidFill>
                <a:hlinkClick r:id="rId2"/>
              </a:rPr>
              <a:t>https</a:t>
            </a:r>
            <a:r>
              <a:rPr lang="en-GB" sz="3600" b="1" u="sng" dirty="0">
                <a:solidFill>
                  <a:srgbClr val="0070C0"/>
                </a:solidFill>
                <a:hlinkClick r:id="rId2"/>
              </a:rPr>
              <a:t>://y11awards.page.link/download</a:t>
            </a:r>
            <a:endParaRPr lang="en-GB" b="1" u="sng" dirty="0">
              <a:solidFill>
                <a:srgbClr val="0070C0"/>
              </a:solidFill>
            </a:endParaRPr>
          </a:p>
          <a:p>
            <a:pPr marL="514350" indent="-514350">
              <a:buAutoNum type="arabicParenR"/>
            </a:pPr>
            <a:r>
              <a:rPr lang="en-GB" dirty="0"/>
              <a:t>The download should begin automatically</a:t>
            </a:r>
          </a:p>
          <a:p>
            <a:pPr marL="514350" indent="-514350">
              <a:buAutoNum type="arabicParenR"/>
            </a:pPr>
            <a:r>
              <a:rPr lang="en-GB" dirty="0"/>
              <a:t>Run the file you just downloaded.</a:t>
            </a:r>
          </a:p>
          <a:p>
            <a:pPr marL="514350" indent="-514350">
              <a:buAutoNum type="arabicParenR"/>
            </a:pPr>
            <a:endParaRPr lang="en-GB" sz="2400" dirty="0"/>
          </a:p>
          <a:p>
            <a:pPr marL="0" indent="0">
              <a:buNone/>
            </a:pPr>
            <a:endParaRPr lang="en-GB" sz="2400" dirty="0"/>
          </a:p>
        </p:txBody>
      </p:sp>
      <p:sp>
        <p:nvSpPr>
          <p:cNvPr id="4" name="Rectangle 3">
            <a:hlinkClick r:id="" action="ppaction://customshow?id=0"/>
            <a:extLst>
              <a:ext uri="{FF2B5EF4-FFF2-40B4-BE49-F238E27FC236}">
                <a16:creationId xmlns:a16="http://schemas.microsoft.com/office/drawing/2014/main" xmlns="" id="{7E329BC2-9D0C-4E09-900F-D8CAE431A747}"/>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78070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xmlns=""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xmlns=""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
        <p:nvSpPr>
          <p:cNvPr id="5" name="Rectangle 4">
            <a:hlinkClick r:id="" action="ppaction://customshow?id=0"/>
            <a:extLst>
              <a:ext uri="{FF2B5EF4-FFF2-40B4-BE49-F238E27FC236}">
                <a16:creationId xmlns:a16="http://schemas.microsoft.com/office/drawing/2014/main" xmlns="" id="{70A4EB8D-DC9C-47DC-A2B9-AC1B6001AD04}"/>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2621853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xmlns=""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xmlns=""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xmlns=""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7" name="Rectangle 6">
            <a:hlinkClick r:id="" action="ppaction://customshow?id=0"/>
            <a:extLst>
              <a:ext uri="{FF2B5EF4-FFF2-40B4-BE49-F238E27FC236}">
                <a16:creationId xmlns:a16="http://schemas.microsoft.com/office/drawing/2014/main" xmlns="" id="{7230B7CB-F4A3-4080-AA71-5596AD06E853}"/>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3287789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0071A-3299-4320-88E0-ACB40984E26A}"/>
              </a:ext>
            </a:extLst>
          </p:cNvPr>
          <p:cNvSpPr>
            <a:spLocks noGrp="1"/>
          </p:cNvSpPr>
          <p:nvPr>
            <p:ph type="title"/>
          </p:nvPr>
        </p:nvSpPr>
        <p:spPr>
          <a:xfrm>
            <a:off x="3400108" y="457200"/>
            <a:ext cx="3932237" cy="531812"/>
          </a:xfrm>
        </p:spPr>
        <p:txBody>
          <a:bodyPr/>
          <a:lstStyle/>
          <a:p>
            <a:r>
              <a:rPr lang="en-GB" dirty="0"/>
              <a:t>Confirm your votes</a:t>
            </a:r>
          </a:p>
        </p:txBody>
      </p:sp>
      <p:pic>
        <p:nvPicPr>
          <p:cNvPr id="6" name="Picture Placeholder 5">
            <a:extLst>
              <a:ext uri="{FF2B5EF4-FFF2-40B4-BE49-F238E27FC236}">
                <a16:creationId xmlns:a16="http://schemas.microsoft.com/office/drawing/2014/main" xmlns="" id="{60CCDE29-A95E-403A-9392-646563640E3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4" y="1112525"/>
            <a:ext cx="7190199" cy="4483724"/>
          </a:xfrm>
        </p:spPr>
      </p:pic>
      <p:sp>
        <p:nvSpPr>
          <p:cNvPr id="5" name="Rectangle 4">
            <a:hlinkClick r:id="" action="ppaction://customshow?id=0"/>
            <a:extLst>
              <a:ext uri="{FF2B5EF4-FFF2-40B4-BE49-F238E27FC236}">
                <a16:creationId xmlns:a16="http://schemas.microsoft.com/office/drawing/2014/main" xmlns="" id="{A6B65CF5-9606-4968-AEE2-ED5D7E14480D}"/>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
        <p:nvSpPr>
          <p:cNvPr id="8" name="Speech Bubble: Rectangle with Corners Rounded 7">
            <a:extLst>
              <a:ext uri="{FF2B5EF4-FFF2-40B4-BE49-F238E27FC236}">
                <a16:creationId xmlns:a16="http://schemas.microsoft.com/office/drawing/2014/main" xmlns="" id="{91E6280D-99B7-4D21-8D28-2962E3D9BE34}"/>
              </a:ext>
            </a:extLst>
          </p:cNvPr>
          <p:cNvSpPr/>
          <p:nvPr/>
        </p:nvSpPr>
        <p:spPr>
          <a:xfrm>
            <a:off x="518160" y="1112525"/>
            <a:ext cx="2987040" cy="868675"/>
          </a:xfrm>
          <a:prstGeom prst="wedgeRoundRectCallout">
            <a:avLst>
              <a:gd name="adj1" fmla="val 90577"/>
              <a:gd name="adj2" fmla="val 30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Check that your votes are correct</a:t>
            </a:r>
          </a:p>
        </p:txBody>
      </p:sp>
      <p:sp>
        <p:nvSpPr>
          <p:cNvPr id="9" name="Speech Bubble: Rectangle with Corners Rounded 8">
            <a:extLst>
              <a:ext uri="{FF2B5EF4-FFF2-40B4-BE49-F238E27FC236}">
                <a16:creationId xmlns:a16="http://schemas.microsoft.com/office/drawing/2014/main" xmlns="" id="{D8EE1151-F2B6-4A5C-A383-6FE509998849}"/>
              </a:ext>
            </a:extLst>
          </p:cNvPr>
          <p:cNvSpPr/>
          <p:nvPr/>
        </p:nvSpPr>
        <p:spPr>
          <a:xfrm>
            <a:off x="518160" y="2260605"/>
            <a:ext cx="2987040" cy="868675"/>
          </a:xfrm>
          <a:prstGeom prst="wedgeRoundRectCallout">
            <a:avLst>
              <a:gd name="adj1" fmla="val 95339"/>
              <a:gd name="adj2" fmla="val 1373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they are, hit Confirm to submit them</a:t>
            </a:r>
          </a:p>
        </p:txBody>
      </p:sp>
      <p:sp>
        <p:nvSpPr>
          <p:cNvPr id="10" name="Speech Bubble: Rectangle with Corners Rounded 9">
            <a:extLst>
              <a:ext uri="{FF2B5EF4-FFF2-40B4-BE49-F238E27FC236}">
                <a16:creationId xmlns:a16="http://schemas.microsoft.com/office/drawing/2014/main" xmlns="" id="{36EBBEB3-5401-4C72-BC58-917B11C62FD5}"/>
              </a:ext>
            </a:extLst>
          </p:cNvPr>
          <p:cNvSpPr/>
          <p:nvPr/>
        </p:nvSpPr>
        <p:spPr>
          <a:xfrm>
            <a:off x="518160" y="3728721"/>
            <a:ext cx="2987040" cy="2016754"/>
          </a:xfrm>
          <a:prstGeom prst="wedgeRoundRectCallout">
            <a:avLst>
              <a:gd name="adj1" fmla="val 97040"/>
              <a:gd name="adj2" fmla="val 325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not, click “Back” and then use the “Previous” button to go back and re-do your votes.</a:t>
            </a:r>
          </a:p>
        </p:txBody>
      </p:sp>
    </p:spTree>
    <p:extLst>
      <p:ext uri="{BB962C8B-B14F-4D97-AF65-F5344CB8AC3E}">
        <p14:creationId xmlns:p14="http://schemas.microsoft.com/office/powerpoint/2010/main" val="421216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BB388-5ADB-47F2-AF0C-465EE736F6CB}"/>
              </a:ext>
            </a:extLst>
          </p:cNvPr>
          <p:cNvSpPr>
            <a:spLocks noGrp="1"/>
          </p:cNvSpPr>
          <p:nvPr>
            <p:ph type="title"/>
          </p:nvPr>
        </p:nvSpPr>
        <p:spPr>
          <a:xfrm>
            <a:off x="839788" y="457200"/>
            <a:ext cx="3932237" cy="1600200"/>
          </a:xfrm>
        </p:spPr>
        <p:txBody>
          <a:bodyPr/>
          <a:lstStyle/>
          <a:p>
            <a:r>
              <a:rPr lang="en-GB" dirty="0"/>
              <a:t>Finished voting</a:t>
            </a:r>
          </a:p>
        </p:txBody>
      </p:sp>
      <p:sp>
        <p:nvSpPr>
          <p:cNvPr id="4" name="Text Placeholder 3">
            <a:extLst>
              <a:ext uri="{FF2B5EF4-FFF2-40B4-BE49-F238E27FC236}">
                <a16:creationId xmlns:a16="http://schemas.microsoft.com/office/drawing/2014/main" xmlns="" id="{36822B0A-232F-4AEA-BD1E-25F27FF74762}"/>
              </a:ext>
            </a:extLst>
          </p:cNvPr>
          <p:cNvSpPr>
            <a:spLocks noGrp="1"/>
          </p:cNvSpPr>
          <p:nvPr>
            <p:ph type="body" sz="half" idx="2"/>
          </p:nvPr>
        </p:nvSpPr>
        <p:spPr/>
        <p:txBody>
          <a:bodyPr/>
          <a:lstStyle/>
          <a:p>
            <a:r>
              <a:rPr lang="en-GB" dirty="0"/>
              <a:t>Once you have confirmed your vote, you should be presented with a screen as on the left.</a:t>
            </a:r>
          </a:p>
          <a:p>
            <a:r>
              <a:rPr lang="en-GB" sz="2000" b="1" dirty="0"/>
              <a:t>You are then able to close the program and log-off the computer.</a:t>
            </a:r>
          </a:p>
        </p:txBody>
      </p:sp>
      <p:pic>
        <p:nvPicPr>
          <p:cNvPr id="3076" name="Picture 4">
            <a:extLst>
              <a:ext uri="{FF2B5EF4-FFF2-40B4-BE49-F238E27FC236}">
                <a16:creationId xmlns:a16="http://schemas.microsoft.com/office/drawing/2014/main" xmlns="" id="{9B127A42-F601-4244-8366-14CC0615C3A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553111" y="2057400"/>
            <a:ext cx="5848283" cy="1244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hlinkClick r:id="" action="ppaction://customshow?id=0"/>
            <a:extLst>
              <a:ext uri="{FF2B5EF4-FFF2-40B4-BE49-F238E27FC236}">
                <a16:creationId xmlns:a16="http://schemas.microsoft.com/office/drawing/2014/main" xmlns="" id="{A0BAB6E7-AAD6-4010-9EF6-9DE014F1E4D9}"/>
              </a:ext>
            </a:extLst>
          </p:cNvPr>
          <p:cNvSpPr/>
          <p:nvPr/>
        </p:nvSpPr>
        <p:spPr>
          <a:xfrm>
            <a:off x="11000792" y="0"/>
            <a:ext cx="1191208" cy="531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85000"/>
                  </a:schemeClr>
                </a:solidFill>
              </a:rPr>
              <a:t>Auto</a:t>
            </a:r>
          </a:p>
        </p:txBody>
      </p:sp>
    </p:spTree>
    <p:extLst>
      <p:ext uri="{BB962C8B-B14F-4D97-AF65-F5344CB8AC3E}">
        <p14:creationId xmlns:p14="http://schemas.microsoft.com/office/powerpoint/2010/main" val="3907237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D93DA-CCD9-4B03-BCE7-5638F8DE1A57}"/>
              </a:ext>
            </a:extLst>
          </p:cNvPr>
          <p:cNvSpPr>
            <a:spLocks noGrp="1"/>
          </p:cNvSpPr>
          <p:nvPr>
            <p:ph type="title"/>
          </p:nvPr>
        </p:nvSpPr>
        <p:spPr/>
        <p:txBody>
          <a:bodyPr/>
          <a:lstStyle/>
          <a:p>
            <a:r>
              <a:rPr lang="en-GB" dirty="0"/>
              <a:t>Downloading the program</a:t>
            </a:r>
          </a:p>
        </p:txBody>
      </p:sp>
      <p:sp>
        <p:nvSpPr>
          <p:cNvPr id="3" name="Content Placeholder 2">
            <a:extLst>
              <a:ext uri="{FF2B5EF4-FFF2-40B4-BE49-F238E27FC236}">
                <a16:creationId xmlns:a16="http://schemas.microsoft.com/office/drawing/2014/main" xmlns="" id="{4A0F47D6-FE4D-4390-AA14-B21BC7B7A5B7}"/>
              </a:ext>
            </a:extLst>
          </p:cNvPr>
          <p:cNvSpPr>
            <a:spLocks noGrp="1"/>
          </p:cNvSpPr>
          <p:nvPr>
            <p:ph idx="1"/>
          </p:nvPr>
        </p:nvSpPr>
        <p:spPr/>
        <p:txBody>
          <a:bodyPr>
            <a:normAutofit/>
          </a:bodyPr>
          <a:lstStyle/>
          <a:p>
            <a:pPr marL="514350" indent="-514350">
              <a:buAutoNum type="arabicParenR"/>
            </a:pPr>
            <a:r>
              <a:rPr lang="en-GB" sz="3200" dirty="0"/>
              <a:t>Type into your browser: </a:t>
            </a:r>
            <a:r>
              <a:rPr lang="en-GB" sz="4400" b="1" u="sng" dirty="0">
                <a:solidFill>
                  <a:srgbClr val="0070C0"/>
                </a:solidFill>
                <a:hlinkClick r:id="rId2"/>
              </a:rPr>
              <a:t>https://y11awards.page.link/download</a:t>
            </a:r>
            <a:endParaRPr lang="en-GB" sz="3200" b="1" u="sng" dirty="0">
              <a:solidFill>
                <a:srgbClr val="0070C0"/>
              </a:solidFill>
            </a:endParaRPr>
          </a:p>
          <a:p>
            <a:pPr marL="514350" indent="-514350">
              <a:buAutoNum type="arabicParenR"/>
            </a:pPr>
            <a:r>
              <a:rPr lang="en-GB" sz="3200" dirty="0"/>
              <a:t>The download should begin automatically</a:t>
            </a:r>
          </a:p>
          <a:p>
            <a:pPr marL="514350" indent="-514350">
              <a:buAutoNum type="arabicParenR"/>
            </a:pPr>
            <a:r>
              <a:rPr lang="en-GB" sz="3200" dirty="0"/>
              <a:t>Run the file you just downloaded.</a:t>
            </a:r>
          </a:p>
          <a:p>
            <a:pPr marL="514350" indent="-514350">
              <a:buAutoNum type="arabicParenR"/>
            </a:pPr>
            <a:endParaRPr lang="en-GB" sz="2400" dirty="0"/>
          </a:p>
        </p:txBody>
      </p:sp>
    </p:spTree>
    <p:extLst>
      <p:ext uri="{BB962C8B-B14F-4D97-AF65-F5344CB8AC3E}">
        <p14:creationId xmlns:p14="http://schemas.microsoft.com/office/powerpoint/2010/main" val="2099780665"/>
      </p:ext>
    </p:extLst>
  </p:cSld>
  <p:clrMapOvr>
    <a:masterClrMapping/>
  </p:clrMapOvr>
  <mc:AlternateContent xmlns:mc="http://schemas.openxmlformats.org/markup-compatibility/2006" xmlns:p14="http://schemas.microsoft.com/office/powerpoint/2010/main">
    <mc:Choice Requires="p14">
      <p:transition spd="slow" p14:dur="2000" advTm="12000"/>
    </mc:Choice>
    <mc:Fallback xmlns="">
      <p:transition spd="slow" advTm="1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252E7-5AC4-44BB-B752-21103BA7DB8F}"/>
              </a:ext>
            </a:extLst>
          </p:cNvPr>
          <p:cNvSpPr>
            <a:spLocks noGrp="1"/>
          </p:cNvSpPr>
          <p:nvPr>
            <p:ph type="title"/>
          </p:nvPr>
        </p:nvSpPr>
        <p:spPr>
          <a:xfrm>
            <a:off x="3672440" y="458194"/>
            <a:ext cx="3932237" cy="557619"/>
          </a:xfrm>
        </p:spPr>
        <p:txBody>
          <a:bodyPr/>
          <a:lstStyle/>
          <a:p>
            <a:r>
              <a:rPr lang="en-GB" dirty="0"/>
              <a:t>Running the program</a:t>
            </a:r>
          </a:p>
        </p:txBody>
      </p:sp>
      <p:pic>
        <p:nvPicPr>
          <p:cNvPr id="1026" name="Picture 2">
            <a:extLst>
              <a:ext uri="{FF2B5EF4-FFF2-40B4-BE49-F238E27FC236}">
                <a16:creationId xmlns:a16="http://schemas.microsoft.com/office/drawing/2014/main" xmlns="" id="{E48D4DA3-73F5-4B36-8B5B-F6FE352E4CE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5183188" y="1499781"/>
            <a:ext cx="6172200" cy="3848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xmlns="" id="{4E1C25ED-C0B0-412D-BDA2-22D632DB89B1}"/>
              </a:ext>
            </a:extLst>
          </p:cNvPr>
          <p:cNvSpPr>
            <a:spLocks noGrp="1"/>
          </p:cNvSpPr>
          <p:nvPr>
            <p:ph type="body" sz="half" idx="2"/>
          </p:nvPr>
        </p:nvSpPr>
        <p:spPr>
          <a:xfrm>
            <a:off x="149087" y="1152939"/>
            <a:ext cx="4939747" cy="4716049"/>
          </a:xfrm>
        </p:spPr>
        <p:txBody>
          <a:bodyPr>
            <a:noAutofit/>
          </a:bodyPr>
          <a:lstStyle/>
          <a:p>
            <a:r>
              <a:rPr lang="en-GB" sz="3200" b="1"/>
              <a:t>Read </a:t>
            </a:r>
            <a:r>
              <a:rPr lang="en-GB" sz="3200" b="1" dirty="0"/>
              <a:t>the instructions, </a:t>
            </a:r>
            <a:r>
              <a:rPr lang="en-GB" sz="3200" dirty="0"/>
              <a:t>then when you are ready, click the button labelled </a:t>
            </a:r>
            <a:r>
              <a:rPr lang="en-GB" sz="3200" b="1" dirty="0"/>
              <a:t>I’m ready, lets begin</a:t>
            </a:r>
            <a:endParaRPr lang="en-GB" sz="3200" dirty="0"/>
          </a:p>
          <a:p>
            <a:endParaRPr lang="en-GB" sz="3200" dirty="0"/>
          </a:p>
          <a:p>
            <a:r>
              <a:rPr lang="en-GB" sz="3200" dirty="0"/>
              <a:t>If many people are voting, you may be placed in </a:t>
            </a:r>
            <a:r>
              <a:rPr lang="en-GB" sz="3200"/>
              <a:t>a queue. </a:t>
            </a:r>
            <a:r>
              <a:rPr lang="en-GB" sz="3200" dirty="0"/>
              <a:t>You will have to wait until the people ahead of you have </a:t>
            </a:r>
            <a:r>
              <a:rPr lang="en-GB" sz="3200"/>
              <a:t>finished voting.</a:t>
            </a:r>
            <a:endParaRPr lang="en-GB" sz="3200" dirty="0"/>
          </a:p>
        </p:txBody>
      </p:sp>
    </p:spTree>
    <p:extLst>
      <p:ext uri="{BB962C8B-B14F-4D97-AF65-F5344CB8AC3E}">
        <p14:creationId xmlns:p14="http://schemas.microsoft.com/office/powerpoint/2010/main" val="91459542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244B8C56-60CE-492A-8B61-E03EC11B8C9A}"/>
              </a:ext>
            </a:extLst>
          </p:cNvPr>
          <p:cNvSpPr>
            <a:spLocks noGrp="1"/>
          </p:cNvSpPr>
          <p:nvPr>
            <p:ph type="body" sz="half" idx="2"/>
          </p:nvPr>
        </p:nvSpPr>
        <p:spPr>
          <a:xfrm>
            <a:off x="542775" y="5693364"/>
            <a:ext cx="10827589" cy="757132"/>
          </a:xfrm>
        </p:spPr>
        <p:txBody>
          <a:bodyPr>
            <a:noAutofit/>
          </a:bodyPr>
          <a:lstStyle/>
          <a:p>
            <a:r>
              <a:rPr lang="en-GB" sz="2400"/>
              <a:t>You </a:t>
            </a:r>
            <a:r>
              <a:rPr lang="en-GB" sz="2400" dirty="0"/>
              <a:t>may also search by tutor group, last name, first name, etc. Note that the number of names you will see below is limited, so you may need to type more letters before you get the person you want.</a:t>
            </a:r>
          </a:p>
        </p:txBody>
      </p:sp>
      <p:sp>
        <p:nvSpPr>
          <p:cNvPr id="8" name="Title 7">
            <a:extLst>
              <a:ext uri="{FF2B5EF4-FFF2-40B4-BE49-F238E27FC236}">
                <a16:creationId xmlns:a16="http://schemas.microsoft.com/office/drawing/2014/main" xmlns="" id="{1E68D2C0-0889-4F92-BFF6-E81C3A82C78B}"/>
              </a:ext>
            </a:extLst>
          </p:cNvPr>
          <p:cNvSpPr>
            <a:spLocks noGrp="1"/>
          </p:cNvSpPr>
          <p:nvPr>
            <p:ph type="title"/>
          </p:nvPr>
        </p:nvSpPr>
        <p:spPr>
          <a:xfrm>
            <a:off x="2211388" y="517438"/>
            <a:ext cx="4736064" cy="626165"/>
          </a:xfrm>
        </p:spPr>
        <p:txBody>
          <a:bodyPr/>
          <a:lstStyle/>
          <a:p>
            <a:r>
              <a:rPr lang="en-GB" dirty="0"/>
              <a:t>How </a:t>
            </a:r>
            <a:r>
              <a:rPr lang="en-GB"/>
              <a:t>to vote</a:t>
            </a:r>
            <a:endParaRPr lang="en-GB" dirty="0"/>
          </a:p>
        </p:txBody>
      </p:sp>
      <p:pic>
        <p:nvPicPr>
          <p:cNvPr id="14" name="Picture Placeholder 13">
            <a:extLst>
              <a:ext uri="{FF2B5EF4-FFF2-40B4-BE49-F238E27FC236}">
                <a16:creationId xmlns:a16="http://schemas.microsoft.com/office/drawing/2014/main" xmlns="" id="{A1DD72BD-E332-48BD-9FCE-ABEA87D8C8F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76800" y="1143603"/>
            <a:ext cx="7105800" cy="4431094"/>
          </a:xfrm>
        </p:spPr>
      </p:pic>
      <p:pic>
        <p:nvPicPr>
          <p:cNvPr id="3" name="Picture 2">
            <a:extLst>
              <a:ext uri="{FF2B5EF4-FFF2-40B4-BE49-F238E27FC236}">
                <a16:creationId xmlns:a16="http://schemas.microsoft.com/office/drawing/2014/main" xmlns="" id="{C987D9B7-3696-4028-9999-5ACD40EF2A17}"/>
              </a:ext>
            </a:extLst>
          </p:cNvPr>
          <p:cNvPicPr>
            <a:picLocks noChangeAspect="1"/>
          </p:cNvPicPr>
          <p:nvPr/>
        </p:nvPicPr>
        <p:blipFill>
          <a:blip r:embed="rId3"/>
          <a:stretch>
            <a:fillRect/>
          </a:stretch>
        </p:blipFill>
        <p:spPr>
          <a:xfrm>
            <a:off x="4876800" y="2149475"/>
            <a:ext cx="2771775" cy="933450"/>
          </a:xfrm>
          <a:prstGeom prst="rect">
            <a:avLst/>
          </a:prstGeom>
        </p:spPr>
      </p:pic>
      <p:sp>
        <p:nvSpPr>
          <p:cNvPr id="2" name="Rounded Rectangular Callout 1"/>
          <p:cNvSpPr/>
          <p:nvPr/>
        </p:nvSpPr>
        <p:spPr>
          <a:xfrm>
            <a:off x="7543800" y="3506295"/>
            <a:ext cx="2814091" cy="1860835"/>
          </a:xfrm>
          <a:prstGeom prst="wedgeRoundRectCallout">
            <a:avLst>
              <a:gd name="adj1" fmla="val -60324"/>
              <a:gd name="adj2" fmla="val -821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t>You will need to click one of these names to lock that name into place</a:t>
            </a:r>
            <a:endParaRPr lang="en-GB" sz="2400" dirty="0"/>
          </a:p>
        </p:txBody>
      </p:sp>
      <p:sp>
        <p:nvSpPr>
          <p:cNvPr id="9" name="Rounded Rectangular Callout 8"/>
          <p:cNvSpPr/>
          <p:nvPr/>
        </p:nvSpPr>
        <p:spPr>
          <a:xfrm>
            <a:off x="278296" y="1262270"/>
            <a:ext cx="4301124" cy="2615799"/>
          </a:xfrm>
          <a:prstGeom prst="wedgeRoundRectCallout">
            <a:avLst>
              <a:gd name="adj1" fmla="val 63162"/>
              <a:gd name="adj2" fmla="val 23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In the white text area, below “First choice” and “Second choice”, you will need to type the name of two people that you are voting for.</a:t>
            </a:r>
          </a:p>
        </p:txBody>
      </p:sp>
    </p:spTree>
    <p:extLst>
      <p:ext uri="{BB962C8B-B14F-4D97-AF65-F5344CB8AC3E}">
        <p14:creationId xmlns:p14="http://schemas.microsoft.com/office/powerpoint/2010/main" val="55560614"/>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486</Words>
  <Application>Microsoft Office PowerPoint</Application>
  <PresentationFormat>Widescreen</PresentationFormat>
  <Paragraphs>47</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11</vt:i4>
      </vt:variant>
      <vt:variant>
        <vt:lpstr>Custom Shows</vt:lpstr>
      </vt:variant>
      <vt:variant>
        <vt:i4>3</vt:i4>
      </vt:variant>
    </vt:vector>
  </HeadingPairs>
  <TitlesOfParts>
    <vt:vector size="18" baseType="lpstr">
      <vt:lpstr>Arial</vt:lpstr>
      <vt:lpstr>Calibri</vt:lpstr>
      <vt:lpstr>Calibri Light</vt:lpstr>
      <vt:lpstr>Office Theme</vt:lpstr>
      <vt:lpstr>Electronic Voting – Year 11 Awards</vt:lpstr>
      <vt:lpstr>Downloading the program</vt:lpstr>
      <vt:lpstr>Running the program</vt:lpstr>
      <vt:lpstr>How to vote</vt:lpstr>
      <vt:lpstr>Confirm your votes</vt:lpstr>
      <vt:lpstr>Finished voting</vt:lpstr>
      <vt:lpstr>Downloading the program</vt:lpstr>
      <vt:lpstr>Running the program</vt:lpstr>
      <vt:lpstr>How to vote</vt:lpstr>
      <vt:lpstr>Confirm your votes</vt:lpstr>
      <vt:lpstr>Finished voting</vt:lpstr>
      <vt:lpstr>AutoLoop</vt:lpstr>
      <vt:lpstr>NonAuto</vt:lpstr>
      <vt:lpstr>FirstsPageOnly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Chester</dc:creator>
  <cp:lastModifiedBy>Alexander Chester</cp:lastModifiedBy>
  <cp:revision>30</cp:revision>
  <dcterms:created xsi:type="dcterms:W3CDTF">2018-12-12T07:34:36Z</dcterms:created>
  <dcterms:modified xsi:type="dcterms:W3CDTF">2019-03-04T13:23:56Z</dcterms:modified>
</cp:coreProperties>
</file>