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ShowLst>
    <p:custShow name="AutoLoop" id="0">
      <p:sldLst>
        <p:sld r:id="rId8"/>
        <p:sld r:id="rId9"/>
        <p:sld r:id="rId10"/>
        <p:sld r:id="rId11"/>
        <p:sld r:id="rId12"/>
      </p:sldLst>
    </p:custShow>
    <p:custShow name="NonAuto" id="1">
      <p:sldLst>
        <p:sld r:id="rId3"/>
        <p:sld r:id="rId4"/>
        <p:sld r:id="rId5"/>
        <p:sld r:id="rId6"/>
        <p:sld r:id="rId7"/>
      </p:sldLst>
    </p:custShow>
    <p:custShow name="FirstsPageOnly" id="2">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hester" initials="AC" lastIdx="4" clrIdx="0">
    <p:extLst>
      <p:ext uri="{19B8F6BF-5375-455C-9EA6-DF929625EA0E}">
        <p15:presenceInfo xmlns:p15="http://schemas.microsoft.com/office/powerpoint/2012/main" userId="dbb2f7c1f378fe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82" y="101"/>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9T16:20:53.546" idx="1">
    <p:pos x="10" y="10"/>
    <p:text>The powerpoint should be started by using the "Custom SlideShow" option and selecting 'MainPageOnly'</p:text>
    <p:extLst>
      <p:ext uri="{C676402C-5697-4E1C-873F-D02D1690AC5C}">
        <p15:threadingInfo xmlns:p15="http://schemas.microsoft.com/office/powerpoint/2012/main" timeZoneBias="0"/>
      </p:ext>
    </p:extLst>
  </p:cm>
  <p:cm authorId="1" dt="2018-12-29T16:21:55.545" idx="2">
    <p:pos x="10" y="146"/>
    <p:text>From there, you may select 'Manual' - to click through the options as desired</p:text>
    <p:extLst>
      <p:ext uri="{C676402C-5697-4E1C-873F-D02D1690AC5C}">
        <p15:threadingInfo xmlns:p15="http://schemas.microsoft.com/office/powerpoint/2012/main" timeZoneBias="0">
          <p15:parentCm authorId="1" idx="1"/>
        </p15:threadingInfo>
      </p:ext>
    </p:extLst>
  </p:cm>
  <p:cm authorId="1" dt="2018-12-29T16:22:19.297" idx="4">
    <p:pos x="10" y="282"/>
    <p:text>Or, you may select 'Auto' - to have the computer loop through it automatically</p:text>
    <p:extLst>
      <p:ext uri="{C676402C-5697-4E1C-873F-D02D1690AC5C}">
        <p15:threadingInfo xmlns:p15="http://schemas.microsoft.com/office/powerpoint/2012/main" timeZoneBias="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29/12/2018</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29/12/2018</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5" name="Rectangle 4">
            <a:hlinkClick r:id="" action="ppaction://customshow?id=1&amp;return=true"/>
            <a:extLst>
              <a:ext uri="{FF2B5EF4-FFF2-40B4-BE49-F238E27FC236}">
                <a16:creationId xmlns:a16="http://schemas.microsoft.com/office/drawing/2014/main" id="{FA5FE56A-3B8A-409C-A271-7721788BA35E}"/>
              </a:ext>
            </a:extLst>
          </p:cNvPr>
          <p:cNvSpPr/>
          <p:nvPr/>
        </p:nvSpPr>
        <p:spPr>
          <a:xfrm>
            <a:off x="3275045" y="5085184"/>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Manual</a:t>
            </a:r>
          </a:p>
        </p:txBody>
      </p:sp>
      <p:sp>
        <p:nvSpPr>
          <p:cNvPr id="6" name="Rectangle 5">
            <a:hlinkClick r:id="" action="ppaction://customshow?id=0&amp;return=true"/>
            <a:extLst>
              <a:ext uri="{FF2B5EF4-FFF2-40B4-BE49-F238E27FC236}">
                <a16:creationId xmlns:a16="http://schemas.microsoft.com/office/drawing/2014/main" id="{8AC9F4F2-BB5F-44E7-934B-6C717F8E4348}"/>
              </a:ext>
            </a:extLst>
          </p:cNvPr>
          <p:cNvSpPr/>
          <p:nvPr/>
        </p:nvSpPr>
        <p:spPr>
          <a:xfrm>
            <a:off x="7769292" y="5085183"/>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0946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p:txBody>
          <a:bodyPr/>
          <a:lstStyle/>
          <a:p>
            <a:r>
              <a:rPr lang="en-GB" dirty="0"/>
              <a:t>Confirming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4" name="Text Placeholder 3">
            <a:extLst>
              <a:ext uri="{FF2B5EF4-FFF2-40B4-BE49-F238E27FC236}">
                <a16:creationId xmlns:a16="http://schemas.microsoft.com/office/drawing/2014/main" id="{8B0C147E-4089-4EBD-973C-23660C2605FF}"/>
              </a:ext>
            </a:extLst>
          </p:cNvPr>
          <p:cNvSpPr>
            <a:spLocks noGrp="1"/>
          </p:cNvSpPr>
          <p:nvPr>
            <p:ph type="body" sz="half" idx="2"/>
          </p:nvPr>
        </p:nvSpPr>
        <p:spPr/>
        <p:txBody>
          <a:bodyPr/>
          <a:lstStyle/>
          <a:p>
            <a:r>
              <a:rPr lang="en-GB" dirty="0"/>
              <a:t>You will need to check through each of the categories and ensure any names you have put (or not put) are correct.</a:t>
            </a:r>
          </a:p>
          <a:p>
            <a:r>
              <a:rPr lang="en-GB" dirty="0"/>
              <a:t>Then, hit the “Confirm” button.</a:t>
            </a:r>
          </a:p>
        </p:txBody>
      </p:sp>
    </p:spTree>
    <p:extLst>
      <p:ext uri="{BB962C8B-B14F-4D97-AF65-F5344CB8AC3E}">
        <p14:creationId xmlns:p14="http://schemas.microsoft.com/office/powerpoint/2010/main" val="296007890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67683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2400" dirty="0"/>
              <a:t>Type into your browser: </a:t>
            </a:r>
            <a:r>
              <a:rPr lang="en-GB" sz="2400" b="1" u="sng" dirty="0">
                <a:solidFill>
                  <a:srgbClr val="0070C0"/>
                </a:solidFill>
                <a:hlinkClick r:id="rId2"/>
              </a:rPr>
              <a:t>https://y11awards.page.link/download</a:t>
            </a:r>
            <a:endParaRPr lang="en-GB" sz="2400" b="1" u="sng" dirty="0">
              <a:solidFill>
                <a:srgbClr val="0070C0"/>
              </a:solidFill>
            </a:endParaRPr>
          </a:p>
          <a:p>
            <a:pPr marL="514350" indent="-514350">
              <a:buAutoNum type="arabicParenR"/>
            </a:pPr>
            <a:r>
              <a:rPr lang="en-GB" sz="2400" dirty="0"/>
              <a:t>The download should begin automatically</a:t>
            </a:r>
          </a:p>
          <a:p>
            <a:pPr marL="514350" indent="-514350">
              <a:buAutoNum type="arabicParenR"/>
            </a:pPr>
            <a:r>
              <a:rPr lang="en-GB" sz="2400" dirty="0"/>
              <a:t>Run the file you just downloaded.</a:t>
            </a:r>
          </a:p>
          <a:p>
            <a:pPr marL="514350" indent="-514350">
              <a:buAutoNum type="arabicParenR"/>
            </a:pPr>
            <a:endParaRPr lang="en-GB" sz="2400" dirty="0"/>
          </a:p>
          <a:p>
            <a:pPr marL="0" indent="0" algn="ctr">
              <a:buNone/>
            </a:pPr>
            <a:r>
              <a:rPr lang="en-GB" sz="2400" b="1" u="sng" dirty="0"/>
              <a:t>OR</a:t>
            </a:r>
          </a:p>
          <a:p>
            <a:pPr marL="457200" indent="-457200">
              <a:buAutoNum type="arabicParenR"/>
            </a:pPr>
            <a:r>
              <a:rPr lang="en-GB" sz="2400" dirty="0"/>
              <a:t>Open the pupil drive at </a:t>
            </a:r>
            <a:r>
              <a:rPr lang="en-GB" sz="2400" b="1" u="sng" dirty="0">
                <a:solidFill>
                  <a:srgbClr val="0070C0"/>
                </a:solidFill>
              </a:rPr>
              <a:t>P:/Business and Computing/AwardsClient.exe</a:t>
            </a:r>
            <a:endParaRPr lang="en-GB" sz="2400" b="1" u="sng" dirty="0"/>
          </a:p>
          <a:p>
            <a:pPr marL="457200" indent="-457200">
              <a:buAutoNum type="arabicParenR"/>
            </a:pPr>
            <a:r>
              <a:rPr lang="en-GB" sz="2400" dirty="0"/>
              <a:t>Run that program</a:t>
            </a:r>
            <a:endParaRPr lang="en-GB" dirty="0"/>
          </a:p>
          <a:p>
            <a:pPr marL="457200" indent="-457200">
              <a:buAutoNum type="arabicParenR"/>
            </a:pPr>
            <a:r>
              <a:rPr lang="en-GB" sz="2400" dirty="0"/>
              <a:t>Note that the </a:t>
            </a:r>
            <a:r>
              <a:rPr lang="en-GB" sz="2400" i="1" dirty="0"/>
              <a:t>AwardsClient.exe</a:t>
            </a:r>
            <a:r>
              <a:rPr lang="en-GB" sz="2400" dirty="0"/>
              <a:t> may have a different, similar, name.</a:t>
            </a:r>
          </a:p>
          <a:p>
            <a:pPr marL="457200" indent="-457200">
              <a:buAutoNum type="arabicParenR"/>
            </a:pPr>
            <a:endParaRPr lang="en-GB" sz="2400" dirty="0"/>
          </a:p>
        </p:txBody>
      </p:sp>
      <p:sp>
        <p:nvSpPr>
          <p:cNvPr id="4" name="Rectangle 3">
            <a:hlinkClick r:id="" action="ppaction://customshow?id=0"/>
            <a:extLst>
              <a:ext uri="{FF2B5EF4-FFF2-40B4-BE49-F238E27FC236}">
                <a16:creationId xmlns:a16="http://schemas.microsoft.com/office/drawing/2014/main" id="{7E329BC2-9D0C-4E09-900F-D8CAE431A747}"/>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78070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p:txBody>
          <a:bodyPr/>
          <a:lstStyle/>
          <a:p>
            <a:r>
              <a:rPr lang="en-GB" dirty="0"/>
              <a:t>Once you have ran the program, you should find a view similar to that on the right.</a:t>
            </a:r>
          </a:p>
          <a:p>
            <a:r>
              <a:rPr lang="en-GB" dirty="0"/>
              <a:t>Read the instructions, then when you are ready, click the button labelled </a:t>
            </a:r>
            <a:r>
              <a:rPr lang="en-GB" b="1" dirty="0"/>
              <a:t>I’m ready, lets begin</a:t>
            </a:r>
            <a:endParaRPr lang="en-GB" dirty="0"/>
          </a:p>
          <a:p>
            <a:endParaRPr lang="en-GB" dirty="0"/>
          </a:p>
          <a:p>
            <a:r>
              <a:rPr lang="en-GB" dirty="0"/>
              <a:t>If many people are voting, you may be placed in a Queue. You will have to wait until the people ahead of you have finished voting, then you will be allowed to start as above.</a:t>
            </a:r>
          </a:p>
        </p:txBody>
      </p:sp>
      <p:sp>
        <p:nvSpPr>
          <p:cNvPr id="5" name="Rectangle 4">
            <a:hlinkClick r:id="" action="ppaction://customshow?id=0"/>
            <a:extLst>
              <a:ext uri="{FF2B5EF4-FFF2-40B4-BE49-F238E27FC236}">
                <a16:creationId xmlns:a16="http://schemas.microsoft.com/office/drawing/2014/main" id="{70A4EB8D-DC9C-47DC-A2B9-AC1B6001AD04}"/>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262185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p:txBody>
          <a:bodyPr/>
          <a:lstStyle/>
          <a:p>
            <a:r>
              <a:rPr lang="en-GB" dirty="0"/>
              <a:t>For each of the categories, you will be presented with a view similar to the right.</a:t>
            </a:r>
          </a:p>
          <a:p>
            <a:r>
              <a:rPr lang="en-GB" dirty="0"/>
              <a:t>In the white text area, below “First choice” and “Second choice”, you will need to type the name of two people that you are voting for.</a:t>
            </a:r>
          </a:p>
          <a:p>
            <a:r>
              <a:rPr lang="en-GB" b="1" dirty="0"/>
              <a:t>You will need to click one of these names to lock that name into place</a:t>
            </a:r>
            <a:endParaRPr lang="en-GB" dirty="0"/>
          </a:p>
          <a:p>
            <a:r>
              <a:rPr lang="en-GB" dirty="0"/>
              <a:t>You 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p:txBody>
          <a:bodyPr/>
          <a:lstStyle/>
          <a:p>
            <a:r>
              <a:rPr lang="en-GB" dirty="0"/>
              <a:t>How to vote for people</a:t>
            </a:r>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7" name="Rectangle 6">
            <a:hlinkClick r:id="" action="ppaction://customshow?id=0"/>
            <a:extLst>
              <a:ext uri="{FF2B5EF4-FFF2-40B4-BE49-F238E27FC236}">
                <a16:creationId xmlns:a16="http://schemas.microsoft.com/office/drawing/2014/main" id="{7230B7CB-F4A3-4080-AA71-5596AD06E853}"/>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28778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p:txBody>
          <a:bodyPr/>
          <a:lstStyle/>
          <a:p>
            <a:r>
              <a:rPr lang="en-GB" dirty="0"/>
              <a:t>Confirming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4" name="Text Placeholder 3">
            <a:extLst>
              <a:ext uri="{FF2B5EF4-FFF2-40B4-BE49-F238E27FC236}">
                <a16:creationId xmlns:a16="http://schemas.microsoft.com/office/drawing/2014/main" id="{8B0C147E-4089-4EBD-973C-23660C2605FF}"/>
              </a:ext>
            </a:extLst>
          </p:cNvPr>
          <p:cNvSpPr>
            <a:spLocks noGrp="1"/>
          </p:cNvSpPr>
          <p:nvPr>
            <p:ph type="body" sz="half" idx="2"/>
          </p:nvPr>
        </p:nvSpPr>
        <p:spPr/>
        <p:txBody>
          <a:bodyPr/>
          <a:lstStyle/>
          <a:p>
            <a:r>
              <a:rPr lang="en-GB" dirty="0"/>
              <a:t>You will need to check through each of the categories and ensure any names you have put (or not put) are correct.</a:t>
            </a:r>
          </a:p>
          <a:p>
            <a:r>
              <a:rPr lang="en-GB" dirty="0"/>
              <a:t>Then, hit the “Confirm” button.</a:t>
            </a:r>
          </a:p>
        </p:txBody>
      </p:sp>
      <p:sp>
        <p:nvSpPr>
          <p:cNvPr id="5" name="Rectangle 4">
            <a:hlinkClick r:id="" action="ppaction://customshow?id=0"/>
            <a:extLst>
              <a:ext uri="{FF2B5EF4-FFF2-40B4-BE49-F238E27FC236}">
                <a16:creationId xmlns:a16="http://schemas.microsoft.com/office/drawing/2014/main" id="{A6B65CF5-9606-4968-AEE2-ED5D7E14480D}"/>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1216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 action="ppaction://customshow?id=0"/>
            <a:extLst>
              <a:ext uri="{FF2B5EF4-FFF2-40B4-BE49-F238E27FC236}">
                <a16:creationId xmlns:a16="http://schemas.microsoft.com/office/drawing/2014/main" id="{A0BAB6E7-AAD6-4010-9EF6-9DE014F1E4D9}"/>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907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2400" dirty="0"/>
              <a:t>Type into your browser: </a:t>
            </a:r>
            <a:r>
              <a:rPr lang="en-GB" sz="2400" b="1" u="sng" dirty="0">
                <a:solidFill>
                  <a:srgbClr val="0070C0"/>
                </a:solidFill>
                <a:hlinkClick r:id="rId2"/>
              </a:rPr>
              <a:t>https://y11awards.page.link/download</a:t>
            </a:r>
            <a:endParaRPr lang="en-GB" sz="2400" b="1" u="sng" dirty="0">
              <a:solidFill>
                <a:srgbClr val="0070C0"/>
              </a:solidFill>
            </a:endParaRPr>
          </a:p>
          <a:p>
            <a:pPr marL="514350" indent="-514350">
              <a:buAutoNum type="arabicParenR"/>
            </a:pPr>
            <a:r>
              <a:rPr lang="en-GB" sz="2400" dirty="0"/>
              <a:t>The download should begin automatically</a:t>
            </a:r>
          </a:p>
          <a:p>
            <a:pPr marL="514350" indent="-514350">
              <a:buAutoNum type="arabicParenR"/>
            </a:pPr>
            <a:r>
              <a:rPr lang="en-GB" sz="2400" dirty="0"/>
              <a:t>Run the file you just downloaded.</a:t>
            </a:r>
          </a:p>
          <a:p>
            <a:pPr marL="514350" indent="-514350">
              <a:buAutoNum type="arabicParenR"/>
            </a:pPr>
            <a:endParaRPr lang="en-GB" sz="2400" dirty="0"/>
          </a:p>
          <a:p>
            <a:pPr marL="0" indent="0" algn="ctr">
              <a:buNone/>
            </a:pPr>
            <a:r>
              <a:rPr lang="en-GB" sz="2400" b="1" u="sng" dirty="0"/>
              <a:t>OR</a:t>
            </a:r>
          </a:p>
          <a:p>
            <a:pPr marL="457200" indent="-457200">
              <a:buAutoNum type="arabicParenR"/>
            </a:pPr>
            <a:r>
              <a:rPr lang="en-GB" sz="2400" dirty="0"/>
              <a:t>Open the pupil drive at </a:t>
            </a:r>
            <a:r>
              <a:rPr lang="en-GB" sz="2400" b="1" u="sng" dirty="0">
                <a:solidFill>
                  <a:srgbClr val="0070C0"/>
                </a:solidFill>
              </a:rPr>
              <a:t>P:/Business and Computing/AwardsClient.exe</a:t>
            </a:r>
            <a:endParaRPr lang="en-GB" sz="2400" b="1" u="sng" dirty="0"/>
          </a:p>
          <a:p>
            <a:pPr marL="457200" indent="-457200">
              <a:buAutoNum type="arabicParenR"/>
            </a:pPr>
            <a:r>
              <a:rPr lang="en-GB" sz="2400" dirty="0"/>
              <a:t>Run that program</a:t>
            </a:r>
          </a:p>
          <a:p>
            <a:pPr marL="457200" indent="-457200">
              <a:buAutoNum type="arabicParenR"/>
            </a:pPr>
            <a:r>
              <a:rPr lang="en-GB" sz="2000" dirty="0"/>
              <a:t>Note that the </a:t>
            </a:r>
            <a:r>
              <a:rPr lang="en-GB" sz="2000" i="1" dirty="0"/>
              <a:t>AwardsClient.exe</a:t>
            </a:r>
            <a:r>
              <a:rPr lang="en-GB" sz="2000" dirty="0"/>
              <a:t> may have a different, similar, name.</a:t>
            </a:r>
          </a:p>
        </p:txBody>
      </p:sp>
    </p:spTree>
    <p:extLst>
      <p:ext uri="{BB962C8B-B14F-4D97-AF65-F5344CB8AC3E}">
        <p14:creationId xmlns:p14="http://schemas.microsoft.com/office/powerpoint/2010/main" val="591608587"/>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p:txBody>
          <a:bodyPr/>
          <a:lstStyle/>
          <a:p>
            <a:r>
              <a:rPr lang="en-GB" dirty="0"/>
              <a:t>Once you have ran the program, you should find a view similar to that on the right.</a:t>
            </a:r>
          </a:p>
          <a:p>
            <a:r>
              <a:rPr lang="en-GB" dirty="0"/>
              <a:t>Read the instructions, then when you are ready, click the button labelled </a:t>
            </a:r>
            <a:r>
              <a:rPr lang="en-GB" b="1" dirty="0"/>
              <a:t>I’m ready, lets begin</a:t>
            </a:r>
            <a:endParaRPr lang="en-GB" dirty="0"/>
          </a:p>
          <a:p>
            <a:endParaRPr lang="en-GB" dirty="0"/>
          </a:p>
          <a:p>
            <a:r>
              <a:rPr lang="en-GB" dirty="0"/>
              <a:t>If many people are voting, you may be placed in a Queue. You will have to wait until the people ahead of you have finished voting, then you will be allowed to start as above.</a:t>
            </a:r>
          </a:p>
        </p:txBody>
      </p:sp>
    </p:spTree>
    <p:extLst>
      <p:ext uri="{BB962C8B-B14F-4D97-AF65-F5344CB8AC3E}">
        <p14:creationId xmlns:p14="http://schemas.microsoft.com/office/powerpoint/2010/main" val="92114006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p:txBody>
          <a:bodyPr/>
          <a:lstStyle/>
          <a:p>
            <a:r>
              <a:rPr lang="en-GB" dirty="0"/>
              <a:t>For each of the categories, you will be presented with a view similar to the right.</a:t>
            </a:r>
          </a:p>
          <a:p>
            <a:r>
              <a:rPr lang="en-GB" dirty="0"/>
              <a:t>In the white text area, below “First choice” and “Second choice”, you will need to type the name of two people that you are voting for.</a:t>
            </a:r>
          </a:p>
          <a:p>
            <a:r>
              <a:rPr lang="en-GB" b="1" dirty="0"/>
              <a:t>You will need to click one of these names to lock that name into place</a:t>
            </a:r>
            <a:endParaRPr lang="en-GB" dirty="0"/>
          </a:p>
          <a:p>
            <a:r>
              <a:rPr lang="en-GB" dirty="0"/>
              <a:t>You 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p:txBody>
          <a:bodyPr/>
          <a:lstStyle/>
          <a:p>
            <a:r>
              <a:rPr lang="en-GB" dirty="0"/>
              <a:t>How to vote for people</a:t>
            </a:r>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Tree>
    <p:extLst>
      <p:ext uri="{BB962C8B-B14F-4D97-AF65-F5344CB8AC3E}">
        <p14:creationId xmlns:p14="http://schemas.microsoft.com/office/powerpoint/2010/main" val="19965752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669</Words>
  <Application>Microsoft Office PowerPoint</Application>
  <PresentationFormat>Widescreen</PresentationFormat>
  <Paragraphs>58</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11</vt:i4>
      </vt:variant>
      <vt:variant>
        <vt:lpstr>Custom Shows</vt:lpstr>
      </vt:variant>
      <vt:variant>
        <vt:i4>3</vt:i4>
      </vt:variant>
    </vt:vector>
  </HeadingPairs>
  <TitlesOfParts>
    <vt:vector size="18" baseType="lpstr">
      <vt:lpstr>Arial</vt:lpstr>
      <vt:lpstr>Calibri</vt:lpstr>
      <vt:lpstr>Calibri Light</vt:lpstr>
      <vt:lpstr>Office Theme</vt:lpstr>
      <vt:lpstr>Electronic Voting – Year 11 Awards</vt:lpstr>
      <vt:lpstr>Downloading the program</vt:lpstr>
      <vt:lpstr>Running the program</vt:lpstr>
      <vt:lpstr>How to vote for people</vt:lpstr>
      <vt:lpstr>Confirming your votes</vt:lpstr>
      <vt:lpstr>Finished voting</vt:lpstr>
      <vt:lpstr>Downloading the program</vt:lpstr>
      <vt:lpstr>Running the program</vt:lpstr>
      <vt:lpstr>How to vote for people</vt:lpstr>
      <vt:lpstr>Confirming your votes</vt:lpstr>
      <vt:lpstr>Finished voting</vt:lpstr>
      <vt:lpstr>AutoLoop</vt:lpstr>
      <vt:lpstr>NonAuto</vt:lpstr>
      <vt:lpstr>FirstsPageOnly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 Chester</cp:lastModifiedBy>
  <cp:revision>25</cp:revision>
  <dcterms:created xsi:type="dcterms:W3CDTF">2018-12-12T07:34:36Z</dcterms:created>
  <dcterms:modified xsi:type="dcterms:W3CDTF">2018-12-29T16:24:04Z</dcterms:modified>
</cp:coreProperties>
</file>