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custShowLst>
    <p:custShow name="AutoLoop" id="0">
      <p:sldLst>
        <p:sld r:id="rId8"/>
        <p:sld r:id="rId9"/>
        <p:sld r:id="rId10"/>
        <p:sld r:id="rId11"/>
        <p:sld r:id="rId12"/>
      </p:sldLst>
    </p:custShow>
    <p:custShow name="NonAuto" id="1">
      <p:sldLst>
        <p:sld r:id="rId3"/>
        <p:sld r:id="rId4"/>
        <p:sld r:id="rId5"/>
        <p:sld r:id="rId6"/>
        <p:sld r:id="rId7"/>
      </p:sldLst>
    </p:custShow>
    <p:custShow name="FirstsPageOnly" id="2">
      <p:sldLst>
        <p:sld r:id="rId2"/>
      </p:sldLst>
    </p:custShow>
    <p:custShow name="Custom Show 1" id="3">
      <p:sldLst>
        <p:sld r:id="rId8"/>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Chester" initials="AC" lastIdx="4" clrIdx="0">
    <p:extLst>
      <p:ext uri="{19B8F6BF-5375-455C-9EA6-DF929625EA0E}">
        <p15:presenceInfo xmlns:p15="http://schemas.microsoft.com/office/powerpoint/2012/main" userId="dbb2f7c1f378fe7e" providerId="Windows Live"/>
      </p:ext>
    </p:extLst>
  </p:cmAuthor>
  <p:cmAuthor id="2" name="Dan Thomson"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custShow id="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44" y="10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29T16:20:53.546" idx="1">
    <p:pos x="10" y="10"/>
    <p:text>The powerpoint should be started by using the "Custom SlideShow" option and selecting 'MainPageOnly'</p:text>
    <p:extLst>
      <p:ext uri="{C676402C-5697-4E1C-873F-D02D1690AC5C}">
        <p15:threadingInfo xmlns:p15="http://schemas.microsoft.com/office/powerpoint/2012/main" timeZoneBias="0"/>
      </p:ext>
    </p:extLst>
  </p:cm>
  <p:cm authorId="1" dt="2018-12-29T16:21:55.545" idx="2">
    <p:pos x="10" y="146"/>
    <p:text>From there, you may select 'Manual' - to click through the options as desired</p:text>
    <p:extLst>
      <p:ext uri="{C676402C-5697-4E1C-873F-D02D1690AC5C}">
        <p15:threadingInfo xmlns:p15="http://schemas.microsoft.com/office/powerpoint/2012/main" timeZoneBias="0">
          <p15:parentCm authorId="1" idx="1"/>
        </p15:threadingInfo>
      </p:ext>
    </p:extLst>
  </p:cm>
  <p:cm authorId="1" dt="2018-12-29T16:22:19.297" idx="4">
    <p:pos x="10" y="282"/>
    <p:text>Or, you may select 'Auto' - to have the computer loop through it automatically</p:text>
    <p:extLst>
      <p:ext uri="{C676402C-5697-4E1C-873F-D02D1690AC5C}">
        <p15:threadingInfo xmlns:p15="http://schemas.microsoft.com/office/powerpoint/2012/main" timeZoneBias="0">
          <p15:parentCm authorId="1"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E4D6-5738-465B-B038-BDC514D9A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99FCA6-BBC8-463E-A17E-E8344BA1A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4FD17A-2312-4073-BE81-25714D37ED39}"/>
              </a:ext>
            </a:extLst>
          </p:cNvPr>
          <p:cNvSpPr>
            <a:spLocks noGrp="1"/>
          </p:cNvSpPr>
          <p:nvPr>
            <p:ph type="dt" sz="half" idx="10"/>
          </p:nvPr>
        </p:nvSpPr>
        <p:spPr/>
        <p:txBody>
          <a:bodyPr/>
          <a:lstStyle/>
          <a:p>
            <a:fld id="{2DE974FE-8FBB-4500-9ED5-FAB5F5087E28}" type="datetimeFigureOut">
              <a:rPr lang="en-GB" smtClean="0"/>
              <a:t>21/03/2019</a:t>
            </a:fld>
            <a:endParaRPr lang="en-GB"/>
          </a:p>
        </p:txBody>
      </p:sp>
      <p:sp>
        <p:nvSpPr>
          <p:cNvPr id="5" name="Footer Placeholder 4">
            <a:extLst>
              <a:ext uri="{FF2B5EF4-FFF2-40B4-BE49-F238E27FC236}">
                <a16:creationId xmlns:a16="http://schemas.microsoft.com/office/drawing/2014/main" id="{69AE41A6-FF5E-4E9C-99BA-7BF3F4FCA7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C7924A-E452-426B-948F-D7AD56FADB23}"/>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392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5CA8-5641-4822-AAE5-F3827D3236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52CEA3-8E85-429C-BD01-9D4EAF375C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87E007-2D4F-484F-9E03-7DEEB625F3F7}"/>
              </a:ext>
            </a:extLst>
          </p:cNvPr>
          <p:cNvSpPr>
            <a:spLocks noGrp="1"/>
          </p:cNvSpPr>
          <p:nvPr>
            <p:ph type="dt" sz="half" idx="10"/>
          </p:nvPr>
        </p:nvSpPr>
        <p:spPr/>
        <p:txBody>
          <a:bodyPr/>
          <a:lstStyle/>
          <a:p>
            <a:fld id="{2DE974FE-8FBB-4500-9ED5-FAB5F5087E28}" type="datetimeFigureOut">
              <a:rPr lang="en-GB" smtClean="0"/>
              <a:t>21/03/2019</a:t>
            </a:fld>
            <a:endParaRPr lang="en-GB"/>
          </a:p>
        </p:txBody>
      </p:sp>
      <p:sp>
        <p:nvSpPr>
          <p:cNvPr id="5" name="Footer Placeholder 4">
            <a:extLst>
              <a:ext uri="{FF2B5EF4-FFF2-40B4-BE49-F238E27FC236}">
                <a16:creationId xmlns:a16="http://schemas.microsoft.com/office/drawing/2014/main" id="{490793FE-28F6-4ACB-9648-D9BC760A1B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D5AF9A-B159-44D7-BAC1-9CAE7CBA0485}"/>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0327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95B17-8972-4A15-BB96-258FD80D3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9319FF-B01D-45E3-BC3C-C4E4C86452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01F547-C4CE-477D-A7FC-80243EA19FC7}"/>
              </a:ext>
            </a:extLst>
          </p:cNvPr>
          <p:cNvSpPr>
            <a:spLocks noGrp="1"/>
          </p:cNvSpPr>
          <p:nvPr>
            <p:ph type="dt" sz="half" idx="10"/>
          </p:nvPr>
        </p:nvSpPr>
        <p:spPr/>
        <p:txBody>
          <a:bodyPr/>
          <a:lstStyle/>
          <a:p>
            <a:fld id="{2DE974FE-8FBB-4500-9ED5-FAB5F5087E28}" type="datetimeFigureOut">
              <a:rPr lang="en-GB" smtClean="0"/>
              <a:t>21/03/2019</a:t>
            </a:fld>
            <a:endParaRPr lang="en-GB"/>
          </a:p>
        </p:txBody>
      </p:sp>
      <p:sp>
        <p:nvSpPr>
          <p:cNvPr id="5" name="Footer Placeholder 4">
            <a:extLst>
              <a:ext uri="{FF2B5EF4-FFF2-40B4-BE49-F238E27FC236}">
                <a16:creationId xmlns:a16="http://schemas.microsoft.com/office/drawing/2014/main" id="{9ACB23E5-C41D-4CEA-B06C-8F5242F5B5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2E426-6199-4448-8B38-0C441C04EF0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3544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E2FA-B1E0-4C52-9986-66BE086CA1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8644F9-B6DD-4446-B1E0-01F0FBF3C7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99C5C-177D-4B8B-BE19-124716EC612A}"/>
              </a:ext>
            </a:extLst>
          </p:cNvPr>
          <p:cNvSpPr>
            <a:spLocks noGrp="1"/>
          </p:cNvSpPr>
          <p:nvPr>
            <p:ph type="dt" sz="half" idx="10"/>
          </p:nvPr>
        </p:nvSpPr>
        <p:spPr/>
        <p:txBody>
          <a:bodyPr/>
          <a:lstStyle/>
          <a:p>
            <a:fld id="{2DE974FE-8FBB-4500-9ED5-FAB5F5087E28}" type="datetimeFigureOut">
              <a:rPr lang="en-GB" smtClean="0"/>
              <a:t>21/03/2019</a:t>
            </a:fld>
            <a:endParaRPr lang="en-GB"/>
          </a:p>
        </p:txBody>
      </p:sp>
      <p:sp>
        <p:nvSpPr>
          <p:cNvPr id="5" name="Footer Placeholder 4">
            <a:extLst>
              <a:ext uri="{FF2B5EF4-FFF2-40B4-BE49-F238E27FC236}">
                <a16:creationId xmlns:a16="http://schemas.microsoft.com/office/drawing/2014/main" id="{ACB7D603-1F15-49CC-976F-B05176B5DF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A18697-324E-4CAF-8E05-7BC9A0E8A87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58299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FE7-88E0-416B-B073-7B42DF171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3A24B-D562-41F3-A868-D078E27C5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84B50D-B8A7-4652-B6F2-32B84A8FE48B}"/>
              </a:ext>
            </a:extLst>
          </p:cNvPr>
          <p:cNvSpPr>
            <a:spLocks noGrp="1"/>
          </p:cNvSpPr>
          <p:nvPr>
            <p:ph type="dt" sz="half" idx="10"/>
          </p:nvPr>
        </p:nvSpPr>
        <p:spPr/>
        <p:txBody>
          <a:bodyPr/>
          <a:lstStyle/>
          <a:p>
            <a:fld id="{2DE974FE-8FBB-4500-9ED5-FAB5F5087E28}" type="datetimeFigureOut">
              <a:rPr lang="en-GB" smtClean="0"/>
              <a:t>21/03/2019</a:t>
            </a:fld>
            <a:endParaRPr lang="en-GB"/>
          </a:p>
        </p:txBody>
      </p:sp>
      <p:sp>
        <p:nvSpPr>
          <p:cNvPr id="5" name="Footer Placeholder 4">
            <a:extLst>
              <a:ext uri="{FF2B5EF4-FFF2-40B4-BE49-F238E27FC236}">
                <a16:creationId xmlns:a16="http://schemas.microsoft.com/office/drawing/2014/main" id="{A7737FE7-1430-4910-9F3D-E55593C7A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FEE23D-2731-4FAD-B1E8-90A45B3E1D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1539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CC30-6649-4C39-A5E6-E5362F84F6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8CD9A5-9FFA-4708-B873-CE830BBD67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E6C05E-9785-45B1-A0A2-22042A007A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AB411B-3C6A-4ACD-9367-67F99904417A}"/>
              </a:ext>
            </a:extLst>
          </p:cNvPr>
          <p:cNvSpPr>
            <a:spLocks noGrp="1"/>
          </p:cNvSpPr>
          <p:nvPr>
            <p:ph type="dt" sz="half" idx="10"/>
          </p:nvPr>
        </p:nvSpPr>
        <p:spPr/>
        <p:txBody>
          <a:bodyPr/>
          <a:lstStyle/>
          <a:p>
            <a:fld id="{2DE974FE-8FBB-4500-9ED5-FAB5F5087E28}" type="datetimeFigureOut">
              <a:rPr lang="en-GB" smtClean="0"/>
              <a:t>21/03/2019</a:t>
            </a:fld>
            <a:endParaRPr lang="en-GB"/>
          </a:p>
        </p:txBody>
      </p:sp>
      <p:sp>
        <p:nvSpPr>
          <p:cNvPr id="6" name="Footer Placeholder 5">
            <a:extLst>
              <a:ext uri="{FF2B5EF4-FFF2-40B4-BE49-F238E27FC236}">
                <a16:creationId xmlns:a16="http://schemas.microsoft.com/office/drawing/2014/main" id="{CF2D9D4B-76FC-4980-8A8D-D0853CE79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E0C0AA-CB59-4C0E-9586-8CAB2281E266}"/>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93202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30A-CD38-4BD6-B387-5E622DBEE60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1E71CD-C5F5-4C9F-9A4D-18F17E19C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578D40-673A-42EF-8C41-395797659D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4DFEAC-8F40-4BC5-8B54-F46888566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41F097-63DB-465D-98E7-0F75290567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DFA3C50-1295-455A-BB52-E9C17FD89E26}"/>
              </a:ext>
            </a:extLst>
          </p:cNvPr>
          <p:cNvSpPr>
            <a:spLocks noGrp="1"/>
          </p:cNvSpPr>
          <p:nvPr>
            <p:ph type="dt" sz="half" idx="10"/>
          </p:nvPr>
        </p:nvSpPr>
        <p:spPr/>
        <p:txBody>
          <a:bodyPr/>
          <a:lstStyle/>
          <a:p>
            <a:fld id="{2DE974FE-8FBB-4500-9ED5-FAB5F5087E28}" type="datetimeFigureOut">
              <a:rPr lang="en-GB" smtClean="0"/>
              <a:t>21/03/2019</a:t>
            </a:fld>
            <a:endParaRPr lang="en-GB"/>
          </a:p>
        </p:txBody>
      </p:sp>
      <p:sp>
        <p:nvSpPr>
          <p:cNvPr id="8" name="Footer Placeholder 7">
            <a:extLst>
              <a:ext uri="{FF2B5EF4-FFF2-40B4-BE49-F238E27FC236}">
                <a16:creationId xmlns:a16="http://schemas.microsoft.com/office/drawing/2014/main" id="{CF2DD455-3A08-4FBD-95B5-752186C8B5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25C319-A104-4449-8BA9-7068F4DCE11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554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DD1A-84FB-44E3-87BC-7221DB1A30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98E28A-2803-40B8-98E1-FC48857571F1}"/>
              </a:ext>
            </a:extLst>
          </p:cNvPr>
          <p:cNvSpPr>
            <a:spLocks noGrp="1"/>
          </p:cNvSpPr>
          <p:nvPr>
            <p:ph type="dt" sz="half" idx="10"/>
          </p:nvPr>
        </p:nvSpPr>
        <p:spPr/>
        <p:txBody>
          <a:bodyPr/>
          <a:lstStyle/>
          <a:p>
            <a:fld id="{2DE974FE-8FBB-4500-9ED5-FAB5F5087E28}" type="datetimeFigureOut">
              <a:rPr lang="en-GB" smtClean="0"/>
              <a:t>21/03/2019</a:t>
            </a:fld>
            <a:endParaRPr lang="en-GB"/>
          </a:p>
        </p:txBody>
      </p:sp>
      <p:sp>
        <p:nvSpPr>
          <p:cNvPr id="4" name="Footer Placeholder 3">
            <a:extLst>
              <a:ext uri="{FF2B5EF4-FFF2-40B4-BE49-F238E27FC236}">
                <a16:creationId xmlns:a16="http://schemas.microsoft.com/office/drawing/2014/main" id="{2C86432A-2EFE-4A69-9B11-D2419AEB9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5B6CE3-80A2-475F-B29F-127DC5CF256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84351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A50AC-F85F-4C7E-8154-DBFA1979E399}"/>
              </a:ext>
            </a:extLst>
          </p:cNvPr>
          <p:cNvSpPr>
            <a:spLocks noGrp="1"/>
          </p:cNvSpPr>
          <p:nvPr>
            <p:ph type="dt" sz="half" idx="10"/>
          </p:nvPr>
        </p:nvSpPr>
        <p:spPr/>
        <p:txBody>
          <a:bodyPr/>
          <a:lstStyle/>
          <a:p>
            <a:fld id="{2DE974FE-8FBB-4500-9ED5-FAB5F5087E28}" type="datetimeFigureOut">
              <a:rPr lang="en-GB" smtClean="0"/>
              <a:t>21/03/2019</a:t>
            </a:fld>
            <a:endParaRPr lang="en-GB"/>
          </a:p>
        </p:txBody>
      </p:sp>
      <p:sp>
        <p:nvSpPr>
          <p:cNvPr id="3" name="Footer Placeholder 2">
            <a:extLst>
              <a:ext uri="{FF2B5EF4-FFF2-40B4-BE49-F238E27FC236}">
                <a16:creationId xmlns:a16="http://schemas.microsoft.com/office/drawing/2014/main" id="{98FF1D70-8154-44B8-BB96-A5B4E27304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39587D-1CA6-4F6C-8456-630C6E52D244}"/>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046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9501-0ABB-4B3C-AE86-AFF7F3E2F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815D28-AD20-48A3-8126-56CECDC6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94149E-4D9B-4396-B51B-FB012B510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739A10-9BD0-46E7-AEEB-ADF98921DBD6}"/>
              </a:ext>
            </a:extLst>
          </p:cNvPr>
          <p:cNvSpPr>
            <a:spLocks noGrp="1"/>
          </p:cNvSpPr>
          <p:nvPr>
            <p:ph type="dt" sz="half" idx="10"/>
          </p:nvPr>
        </p:nvSpPr>
        <p:spPr/>
        <p:txBody>
          <a:bodyPr/>
          <a:lstStyle/>
          <a:p>
            <a:fld id="{2DE974FE-8FBB-4500-9ED5-FAB5F5087E28}" type="datetimeFigureOut">
              <a:rPr lang="en-GB" smtClean="0"/>
              <a:t>21/03/2019</a:t>
            </a:fld>
            <a:endParaRPr lang="en-GB"/>
          </a:p>
        </p:txBody>
      </p:sp>
      <p:sp>
        <p:nvSpPr>
          <p:cNvPr id="6" name="Footer Placeholder 5">
            <a:extLst>
              <a:ext uri="{FF2B5EF4-FFF2-40B4-BE49-F238E27FC236}">
                <a16:creationId xmlns:a16="http://schemas.microsoft.com/office/drawing/2014/main" id="{3233465D-D507-4B21-BCC7-840A849180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65925C-797E-43E3-B2DD-784D1ECB653B}"/>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4636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7131-56DA-4E7E-9CE7-C90DCB196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E8CD3E-99BB-4E26-9762-ED047254F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42B2AC-D6BE-428F-9ED5-8034BFE4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2251FF-1A6B-4DE3-AAE2-3057D31963E4}"/>
              </a:ext>
            </a:extLst>
          </p:cNvPr>
          <p:cNvSpPr>
            <a:spLocks noGrp="1"/>
          </p:cNvSpPr>
          <p:nvPr>
            <p:ph type="dt" sz="half" idx="10"/>
          </p:nvPr>
        </p:nvSpPr>
        <p:spPr/>
        <p:txBody>
          <a:bodyPr/>
          <a:lstStyle/>
          <a:p>
            <a:fld id="{2DE974FE-8FBB-4500-9ED5-FAB5F5087E28}" type="datetimeFigureOut">
              <a:rPr lang="en-GB" smtClean="0"/>
              <a:t>21/03/2019</a:t>
            </a:fld>
            <a:endParaRPr lang="en-GB"/>
          </a:p>
        </p:txBody>
      </p:sp>
      <p:sp>
        <p:nvSpPr>
          <p:cNvPr id="6" name="Footer Placeholder 5">
            <a:extLst>
              <a:ext uri="{FF2B5EF4-FFF2-40B4-BE49-F238E27FC236}">
                <a16:creationId xmlns:a16="http://schemas.microsoft.com/office/drawing/2014/main" id="{2641AB28-78D1-45CC-9AFC-647756D353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8ABF95-7E36-488A-9706-1926929311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99861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FA0AEF-74E4-40A5-A537-42898E473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0FE12E-DF1B-43F5-9C89-C2D518581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68EBF9-1E9D-41DA-9F41-2A723B716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974FE-8FBB-4500-9ED5-FAB5F5087E28}" type="datetimeFigureOut">
              <a:rPr lang="en-GB" smtClean="0"/>
              <a:t>21/03/2019</a:t>
            </a:fld>
            <a:endParaRPr lang="en-GB"/>
          </a:p>
        </p:txBody>
      </p:sp>
      <p:sp>
        <p:nvSpPr>
          <p:cNvPr id="5" name="Footer Placeholder 4">
            <a:extLst>
              <a:ext uri="{FF2B5EF4-FFF2-40B4-BE49-F238E27FC236}">
                <a16:creationId xmlns:a16="http://schemas.microsoft.com/office/drawing/2014/main" id="{BF9FC92D-B0FB-4E56-B64E-C48E5F03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401C5E-1E39-4840-8D50-B04083568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44614-5517-487F-B499-2F5948A067E3}" type="slidenum">
              <a:rPr lang="en-GB" smtClean="0"/>
              <a:t>‹#›</a:t>
            </a:fld>
            <a:endParaRPr lang="en-GB"/>
          </a:p>
        </p:txBody>
      </p:sp>
    </p:spTree>
    <p:extLst>
      <p:ext uri="{BB962C8B-B14F-4D97-AF65-F5344CB8AC3E}">
        <p14:creationId xmlns:p14="http://schemas.microsoft.com/office/powerpoint/2010/main" val="270577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E070-A492-4F52-8679-203D0D7C5730}"/>
              </a:ext>
            </a:extLst>
          </p:cNvPr>
          <p:cNvSpPr>
            <a:spLocks noGrp="1"/>
          </p:cNvSpPr>
          <p:nvPr>
            <p:ph type="ctrTitle"/>
          </p:nvPr>
        </p:nvSpPr>
        <p:spPr>
          <a:xfrm>
            <a:off x="0" y="1122363"/>
            <a:ext cx="12192000" cy="2387600"/>
          </a:xfrm>
        </p:spPr>
        <p:txBody>
          <a:bodyPr/>
          <a:lstStyle/>
          <a:p>
            <a:r>
              <a:rPr lang="en-GB" dirty="0"/>
              <a:t>Electronic Voting – Year 11 Awards</a:t>
            </a:r>
          </a:p>
        </p:txBody>
      </p:sp>
      <p:sp>
        <p:nvSpPr>
          <p:cNvPr id="5" name="Rectangle 4">
            <a:hlinkClick r:id="" action="ppaction://customshow?id=1&amp;return=true"/>
            <a:extLst>
              <a:ext uri="{FF2B5EF4-FFF2-40B4-BE49-F238E27FC236}">
                <a16:creationId xmlns:a16="http://schemas.microsoft.com/office/drawing/2014/main" id="{FA5FE56A-3B8A-409C-A271-7721788BA35E}"/>
              </a:ext>
            </a:extLst>
          </p:cNvPr>
          <p:cNvSpPr/>
          <p:nvPr/>
        </p:nvSpPr>
        <p:spPr>
          <a:xfrm>
            <a:off x="3275045" y="5085184"/>
            <a:ext cx="1147665" cy="650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Manual</a:t>
            </a:r>
          </a:p>
        </p:txBody>
      </p:sp>
      <p:sp>
        <p:nvSpPr>
          <p:cNvPr id="6" name="Rectangle 5">
            <a:hlinkClick r:id="" action="ppaction://customshow?id=0&amp;return=true"/>
            <a:extLst>
              <a:ext uri="{FF2B5EF4-FFF2-40B4-BE49-F238E27FC236}">
                <a16:creationId xmlns:a16="http://schemas.microsoft.com/office/drawing/2014/main" id="{8AC9F4F2-BB5F-44E7-934B-6C717F8E4348}"/>
              </a:ext>
            </a:extLst>
          </p:cNvPr>
          <p:cNvSpPr/>
          <p:nvPr/>
        </p:nvSpPr>
        <p:spPr>
          <a:xfrm>
            <a:off x="7769292" y="5085183"/>
            <a:ext cx="1147665" cy="650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420946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71A-3299-4320-88E0-ACB40984E26A}"/>
              </a:ext>
            </a:extLst>
          </p:cNvPr>
          <p:cNvSpPr>
            <a:spLocks noGrp="1"/>
          </p:cNvSpPr>
          <p:nvPr>
            <p:ph type="title"/>
          </p:nvPr>
        </p:nvSpPr>
        <p:spPr>
          <a:xfrm>
            <a:off x="3400108" y="457200"/>
            <a:ext cx="3932237" cy="531812"/>
          </a:xfrm>
        </p:spPr>
        <p:txBody>
          <a:bodyPr/>
          <a:lstStyle/>
          <a:p>
            <a:r>
              <a:rPr lang="en-GB" dirty="0"/>
              <a:t>Confirm your votes</a:t>
            </a:r>
          </a:p>
        </p:txBody>
      </p:sp>
      <p:pic>
        <p:nvPicPr>
          <p:cNvPr id="6" name="Picture Placeholder 5">
            <a:extLst>
              <a:ext uri="{FF2B5EF4-FFF2-40B4-BE49-F238E27FC236}">
                <a16:creationId xmlns:a16="http://schemas.microsoft.com/office/drawing/2014/main"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8" name="Speech Bubble: Rectangle with Corners Rounded 7">
            <a:extLst>
              <a:ext uri="{FF2B5EF4-FFF2-40B4-BE49-F238E27FC236}">
                <a16:creationId xmlns:a16="http://schemas.microsoft.com/office/drawing/2014/main" id="{91E6280D-99B7-4D21-8D28-2962E3D9BE34}"/>
              </a:ext>
            </a:extLst>
          </p:cNvPr>
          <p:cNvSpPr/>
          <p:nvPr/>
        </p:nvSpPr>
        <p:spPr>
          <a:xfrm>
            <a:off x="518160" y="1112525"/>
            <a:ext cx="2987040" cy="868675"/>
          </a:xfrm>
          <a:prstGeom prst="wedgeRoundRectCallout">
            <a:avLst>
              <a:gd name="adj1" fmla="val 90577"/>
              <a:gd name="adj2" fmla="val 30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Check that your votes are correct</a:t>
            </a:r>
          </a:p>
        </p:txBody>
      </p:sp>
      <p:sp>
        <p:nvSpPr>
          <p:cNvPr id="9" name="Speech Bubble: Rectangle with Corners Rounded 8">
            <a:extLst>
              <a:ext uri="{FF2B5EF4-FFF2-40B4-BE49-F238E27FC236}">
                <a16:creationId xmlns:a16="http://schemas.microsoft.com/office/drawing/2014/main" id="{D8EE1151-F2B6-4A5C-A383-6FE509998849}"/>
              </a:ext>
            </a:extLst>
          </p:cNvPr>
          <p:cNvSpPr/>
          <p:nvPr/>
        </p:nvSpPr>
        <p:spPr>
          <a:xfrm>
            <a:off x="518160" y="2260605"/>
            <a:ext cx="2987040" cy="868675"/>
          </a:xfrm>
          <a:prstGeom prst="wedgeRoundRectCallout">
            <a:avLst>
              <a:gd name="adj1" fmla="val 95339"/>
              <a:gd name="adj2" fmla="val 1373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they are, hit Confirm to submit them</a:t>
            </a:r>
          </a:p>
        </p:txBody>
      </p:sp>
      <p:sp>
        <p:nvSpPr>
          <p:cNvPr id="10" name="Speech Bubble: Rectangle with Corners Rounded 9">
            <a:extLst>
              <a:ext uri="{FF2B5EF4-FFF2-40B4-BE49-F238E27FC236}">
                <a16:creationId xmlns:a16="http://schemas.microsoft.com/office/drawing/2014/main" id="{36EBBEB3-5401-4C72-BC58-917B11C62FD5}"/>
              </a:ext>
            </a:extLst>
          </p:cNvPr>
          <p:cNvSpPr/>
          <p:nvPr/>
        </p:nvSpPr>
        <p:spPr>
          <a:xfrm>
            <a:off x="518160" y="3728721"/>
            <a:ext cx="2987040" cy="2016754"/>
          </a:xfrm>
          <a:prstGeom prst="wedgeRoundRectCallout">
            <a:avLst>
              <a:gd name="adj1" fmla="val 97040"/>
              <a:gd name="adj2" fmla="val 325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not, click “Back” and then use the “Previous” button to go back and re-do your votes.</a:t>
            </a:r>
          </a:p>
        </p:txBody>
      </p:sp>
    </p:spTree>
    <p:extLst>
      <p:ext uri="{BB962C8B-B14F-4D97-AF65-F5344CB8AC3E}">
        <p14:creationId xmlns:p14="http://schemas.microsoft.com/office/powerpoint/2010/main" val="357635683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sz="2000" b="1" dirty="0"/>
              <a:t>You are then able to close the program and log-off the computer.</a:t>
            </a:r>
          </a:p>
        </p:txBody>
      </p:sp>
      <p:pic>
        <p:nvPicPr>
          <p:cNvPr id="3076" name="Picture 4">
            <a:extLst>
              <a:ext uri="{FF2B5EF4-FFF2-40B4-BE49-F238E27FC236}">
                <a16:creationId xmlns:a16="http://schemas.microsoft.com/office/drawing/2014/main"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9843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Errors</a:t>
            </a:r>
            <a:endParaRPr lang="en-GB" dirty="0"/>
          </a:p>
        </p:txBody>
      </p:sp>
      <p:grpSp>
        <p:nvGrpSpPr>
          <p:cNvPr id="9" name="Group 8"/>
          <p:cNvGrpSpPr/>
          <p:nvPr/>
        </p:nvGrpSpPr>
        <p:grpSpPr>
          <a:xfrm>
            <a:off x="215153" y="980515"/>
            <a:ext cx="4524375" cy="1104900"/>
            <a:chOff x="0" y="953621"/>
            <a:chExt cx="4524375" cy="1104900"/>
          </a:xfrm>
        </p:grpSpPr>
        <p:pic>
          <p:nvPicPr>
            <p:cNvPr id="4" name="Picture 3"/>
            <p:cNvPicPr>
              <a:picLocks noChangeAspect="1"/>
            </p:cNvPicPr>
            <p:nvPr/>
          </p:nvPicPr>
          <p:blipFill>
            <a:blip r:embed="rId2"/>
            <a:stretch>
              <a:fillRect/>
            </a:stretch>
          </p:blipFill>
          <p:spPr>
            <a:xfrm>
              <a:off x="0" y="953621"/>
              <a:ext cx="4524375" cy="1104900"/>
            </a:xfrm>
            <a:prstGeom prst="rect">
              <a:avLst/>
            </a:prstGeom>
          </p:spPr>
        </p:pic>
        <p:sp>
          <p:nvSpPr>
            <p:cNvPr id="6" name="Rectangle 5"/>
            <p:cNvSpPr/>
            <p:nvPr/>
          </p:nvSpPr>
          <p:spPr>
            <a:xfrm>
              <a:off x="3186953" y="1627093"/>
              <a:ext cx="389965" cy="3227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186953" y="953622"/>
              <a:ext cx="1102659" cy="371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p:cNvGrpSpPr/>
          <p:nvPr/>
        </p:nvGrpSpPr>
        <p:grpSpPr>
          <a:xfrm>
            <a:off x="5883929" y="1166487"/>
            <a:ext cx="5105400" cy="4752975"/>
            <a:chOff x="6730253" y="953621"/>
            <a:chExt cx="5105400" cy="4752975"/>
          </a:xfrm>
        </p:grpSpPr>
        <p:pic>
          <p:nvPicPr>
            <p:cNvPr id="5" name="Picture 4"/>
            <p:cNvPicPr>
              <a:picLocks noChangeAspect="1"/>
            </p:cNvPicPr>
            <p:nvPr/>
          </p:nvPicPr>
          <p:blipFill>
            <a:blip r:embed="rId3"/>
            <a:stretch>
              <a:fillRect/>
            </a:stretch>
          </p:blipFill>
          <p:spPr>
            <a:xfrm>
              <a:off x="6730253" y="953621"/>
              <a:ext cx="5105400" cy="4752975"/>
            </a:xfrm>
            <a:prstGeom prst="rect">
              <a:avLst/>
            </a:prstGeom>
          </p:spPr>
        </p:pic>
        <p:sp>
          <p:nvSpPr>
            <p:cNvPr id="8" name="Rectangle 7"/>
            <p:cNvSpPr/>
            <p:nvPr/>
          </p:nvSpPr>
          <p:spPr>
            <a:xfrm>
              <a:off x="9843247" y="5086351"/>
              <a:ext cx="672353" cy="371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28972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id="{4A0F47D6-FE4D-4390-AA14-B21BC7B7A5B7}"/>
              </a:ext>
            </a:extLst>
          </p:cNvPr>
          <p:cNvSpPr>
            <a:spLocks noGrp="1"/>
          </p:cNvSpPr>
          <p:nvPr>
            <p:ph idx="1"/>
          </p:nvPr>
        </p:nvSpPr>
        <p:spPr/>
        <p:txBody>
          <a:bodyPr>
            <a:normAutofit/>
          </a:bodyPr>
          <a:lstStyle/>
          <a:p>
            <a:pPr marL="514350" indent="-514350">
              <a:buAutoNum type="arabicParenR"/>
            </a:pPr>
            <a:r>
              <a:rPr lang="en-GB" dirty="0"/>
              <a:t>Type into your browser: </a:t>
            </a:r>
            <a:endParaRPr lang="en-GB" dirty="0" smtClean="0"/>
          </a:p>
          <a:p>
            <a:pPr marL="457200" lvl="1" indent="0">
              <a:buNone/>
            </a:pPr>
            <a:r>
              <a:rPr lang="en-GB" b="1" dirty="0" smtClean="0">
                <a:solidFill>
                  <a:srgbClr val="0070C0"/>
                </a:solidFill>
              </a:rPr>
              <a:t>		</a:t>
            </a:r>
            <a:r>
              <a:rPr lang="en-GB" sz="3600" b="1" u="sng" dirty="0" smtClean="0">
                <a:solidFill>
                  <a:srgbClr val="0070C0"/>
                </a:solidFill>
                <a:hlinkClick r:id="rId2"/>
              </a:rPr>
              <a:t>https</a:t>
            </a:r>
            <a:r>
              <a:rPr lang="en-GB" sz="3600" b="1" u="sng" dirty="0">
                <a:solidFill>
                  <a:srgbClr val="0070C0"/>
                </a:solidFill>
                <a:hlinkClick r:id="rId2"/>
              </a:rPr>
              <a:t>://y11awards.page.link/download</a:t>
            </a:r>
            <a:endParaRPr lang="en-GB" b="1" u="sng" dirty="0">
              <a:solidFill>
                <a:srgbClr val="0070C0"/>
              </a:solidFill>
            </a:endParaRPr>
          </a:p>
          <a:p>
            <a:pPr marL="514350" indent="-514350">
              <a:buAutoNum type="arabicParenR"/>
            </a:pPr>
            <a:r>
              <a:rPr lang="en-GB" dirty="0"/>
              <a:t>The download should begin automatically</a:t>
            </a:r>
          </a:p>
          <a:p>
            <a:pPr marL="514350" indent="-514350">
              <a:buAutoNum type="arabicParenR"/>
            </a:pPr>
            <a:r>
              <a:rPr lang="en-GB" dirty="0"/>
              <a:t>Run the file you just downloaded.</a:t>
            </a:r>
          </a:p>
          <a:p>
            <a:pPr marL="514350" indent="-514350">
              <a:buAutoNum type="arabicParenR"/>
            </a:pPr>
            <a:endParaRPr lang="en-GB" sz="2400" dirty="0"/>
          </a:p>
          <a:p>
            <a:pPr marL="0" indent="0">
              <a:buNone/>
            </a:pPr>
            <a:endParaRPr lang="en-GB" sz="2400" dirty="0"/>
          </a:p>
        </p:txBody>
      </p:sp>
      <p:sp>
        <p:nvSpPr>
          <p:cNvPr id="4" name="Rectangle 3">
            <a:hlinkClick r:id="" action="ppaction://customshow?id=0"/>
            <a:extLst>
              <a:ext uri="{FF2B5EF4-FFF2-40B4-BE49-F238E27FC236}">
                <a16:creationId xmlns:a16="http://schemas.microsoft.com/office/drawing/2014/main" id="{7E329BC2-9D0C-4E09-900F-D8CAE431A747}"/>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3780708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52E7-5AC4-44BB-B752-21103BA7DB8F}"/>
              </a:ext>
            </a:extLst>
          </p:cNvPr>
          <p:cNvSpPr>
            <a:spLocks noGrp="1"/>
          </p:cNvSpPr>
          <p:nvPr>
            <p:ph type="title"/>
          </p:nvPr>
        </p:nvSpPr>
        <p:spPr>
          <a:xfrm>
            <a:off x="3672440" y="458194"/>
            <a:ext cx="3932237" cy="557619"/>
          </a:xfrm>
        </p:spPr>
        <p:txBody>
          <a:bodyPr/>
          <a:lstStyle/>
          <a:p>
            <a:r>
              <a:rPr lang="en-GB" dirty="0"/>
              <a:t>Running the program</a:t>
            </a:r>
          </a:p>
        </p:txBody>
      </p:sp>
      <p:pic>
        <p:nvPicPr>
          <p:cNvPr id="1026" name="Picture 2">
            <a:extLst>
              <a:ext uri="{FF2B5EF4-FFF2-40B4-BE49-F238E27FC236}">
                <a16:creationId xmlns:a16="http://schemas.microsoft.com/office/drawing/2014/main"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C25ED-C0B0-412D-BDA2-22D632DB89B1}"/>
              </a:ext>
            </a:extLst>
          </p:cNvPr>
          <p:cNvSpPr>
            <a:spLocks noGrp="1"/>
          </p:cNvSpPr>
          <p:nvPr>
            <p:ph type="body" sz="half" idx="2"/>
          </p:nvPr>
        </p:nvSpPr>
        <p:spPr>
          <a:xfrm>
            <a:off x="149087" y="1152939"/>
            <a:ext cx="4939747" cy="4716049"/>
          </a:xfrm>
        </p:spPr>
        <p:txBody>
          <a:bodyPr>
            <a:noAutofit/>
          </a:bodyPr>
          <a:lstStyle/>
          <a:p>
            <a:r>
              <a:rPr lang="en-GB" sz="3200" b="1"/>
              <a:t>Read </a:t>
            </a:r>
            <a:r>
              <a:rPr lang="en-GB" sz="3200" b="1" dirty="0"/>
              <a:t>the instructions, </a:t>
            </a:r>
            <a:r>
              <a:rPr lang="en-GB" sz="3200" dirty="0"/>
              <a:t>then when you are ready, click the button labelled </a:t>
            </a:r>
            <a:r>
              <a:rPr lang="en-GB" sz="3200" b="1" dirty="0"/>
              <a:t>I’m ready, lets begin</a:t>
            </a:r>
            <a:endParaRPr lang="en-GB" sz="3200" dirty="0"/>
          </a:p>
          <a:p>
            <a:endParaRPr lang="en-GB" sz="3200" dirty="0"/>
          </a:p>
          <a:p>
            <a:r>
              <a:rPr lang="en-GB" sz="3200" dirty="0"/>
              <a:t>If many people are voting, you may be placed in </a:t>
            </a:r>
            <a:r>
              <a:rPr lang="en-GB" sz="3200"/>
              <a:t>a queue. </a:t>
            </a:r>
            <a:r>
              <a:rPr lang="en-GB" sz="3200" dirty="0"/>
              <a:t>You will have to wait until the people ahead of you have </a:t>
            </a:r>
            <a:r>
              <a:rPr lang="en-GB" sz="3200"/>
              <a:t>finished voting.</a:t>
            </a:r>
            <a:endParaRPr lang="en-GB" sz="3200" dirty="0"/>
          </a:p>
        </p:txBody>
      </p:sp>
      <p:sp>
        <p:nvSpPr>
          <p:cNvPr id="5" name="Rectangle 4">
            <a:hlinkClick r:id="" action="ppaction://customshow?id=0"/>
            <a:extLst>
              <a:ext uri="{FF2B5EF4-FFF2-40B4-BE49-F238E27FC236}">
                <a16:creationId xmlns:a16="http://schemas.microsoft.com/office/drawing/2014/main" id="{70A4EB8D-DC9C-47DC-A2B9-AC1B6001AD04}"/>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2621853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44B8C56-60CE-492A-8B61-E03EC11B8C9A}"/>
              </a:ext>
            </a:extLst>
          </p:cNvPr>
          <p:cNvSpPr>
            <a:spLocks noGrp="1"/>
          </p:cNvSpPr>
          <p:nvPr>
            <p:ph type="body" sz="half" idx="2"/>
          </p:nvPr>
        </p:nvSpPr>
        <p:spPr>
          <a:xfrm>
            <a:off x="542775" y="5693364"/>
            <a:ext cx="10827589" cy="757132"/>
          </a:xfrm>
        </p:spPr>
        <p:txBody>
          <a:bodyPr>
            <a:noAutofit/>
          </a:bodyPr>
          <a:lstStyle/>
          <a:p>
            <a:r>
              <a:rPr lang="en-GB" sz="2400"/>
              <a:t>You </a:t>
            </a:r>
            <a:r>
              <a:rPr lang="en-GB" sz="2400" dirty="0"/>
              <a:t>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id="{1E68D2C0-0889-4F92-BFF6-E81C3A82C78B}"/>
              </a:ext>
            </a:extLst>
          </p:cNvPr>
          <p:cNvSpPr>
            <a:spLocks noGrp="1"/>
          </p:cNvSpPr>
          <p:nvPr>
            <p:ph type="title"/>
          </p:nvPr>
        </p:nvSpPr>
        <p:spPr>
          <a:xfrm>
            <a:off x="2211388" y="517438"/>
            <a:ext cx="4736064" cy="626165"/>
          </a:xfrm>
        </p:spPr>
        <p:txBody>
          <a:bodyPr/>
          <a:lstStyle/>
          <a:p>
            <a:r>
              <a:rPr lang="en-GB" dirty="0"/>
              <a:t>How </a:t>
            </a:r>
            <a:r>
              <a:rPr lang="en-GB"/>
              <a:t>to vote</a:t>
            </a:r>
            <a:endParaRPr lang="en-GB" dirty="0"/>
          </a:p>
        </p:txBody>
      </p:sp>
      <p:pic>
        <p:nvPicPr>
          <p:cNvPr id="14" name="Picture Placeholder 13">
            <a:extLst>
              <a:ext uri="{FF2B5EF4-FFF2-40B4-BE49-F238E27FC236}">
                <a16:creationId xmlns:a16="http://schemas.microsoft.com/office/drawing/2014/main"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
        <p:nvSpPr>
          <p:cNvPr id="7" name="Rectangle 6">
            <a:hlinkClick r:id="" action="ppaction://customshow?id=0"/>
            <a:extLst>
              <a:ext uri="{FF2B5EF4-FFF2-40B4-BE49-F238E27FC236}">
                <a16:creationId xmlns:a16="http://schemas.microsoft.com/office/drawing/2014/main" id="{7230B7CB-F4A3-4080-AA71-5596AD06E853}"/>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
        <p:nvSpPr>
          <p:cNvPr id="2" name="Rounded Rectangular Callout 1"/>
          <p:cNvSpPr/>
          <p:nvPr/>
        </p:nvSpPr>
        <p:spPr>
          <a:xfrm>
            <a:off x="7543800" y="3506295"/>
            <a:ext cx="2814091" cy="1860835"/>
          </a:xfrm>
          <a:prstGeom prst="wedgeRoundRectCallout">
            <a:avLst>
              <a:gd name="adj1" fmla="val -60324"/>
              <a:gd name="adj2" fmla="val -821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You will need to click one of these names to lock that name into place</a:t>
            </a:r>
            <a:endParaRPr lang="en-GB" sz="2400" dirty="0"/>
          </a:p>
        </p:txBody>
      </p:sp>
      <p:sp>
        <p:nvSpPr>
          <p:cNvPr id="9" name="Rounded Rectangular Callout 8"/>
          <p:cNvSpPr/>
          <p:nvPr/>
        </p:nvSpPr>
        <p:spPr>
          <a:xfrm>
            <a:off x="278296" y="1262270"/>
            <a:ext cx="4301124" cy="2615799"/>
          </a:xfrm>
          <a:prstGeom prst="wedgeRoundRectCallout">
            <a:avLst>
              <a:gd name="adj1" fmla="val 63162"/>
              <a:gd name="adj2" fmla="val 23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In the white text area, below “First choice” and “Second choice”, you will need to type the name of two people that you are voting for.</a:t>
            </a:r>
          </a:p>
        </p:txBody>
      </p:sp>
    </p:spTree>
    <p:extLst>
      <p:ext uri="{BB962C8B-B14F-4D97-AF65-F5344CB8AC3E}">
        <p14:creationId xmlns:p14="http://schemas.microsoft.com/office/powerpoint/2010/main" val="3287789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71A-3299-4320-88E0-ACB40984E26A}"/>
              </a:ext>
            </a:extLst>
          </p:cNvPr>
          <p:cNvSpPr>
            <a:spLocks noGrp="1"/>
          </p:cNvSpPr>
          <p:nvPr>
            <p:ph type="title"/>
          </p:nvPr>
        </p:nvSpPr>
        <p:spPr>
          <a:xfrm>
            <a:off x="3400108" y="457200"/>
            <a:ext cx="3932237" cy="531812"/>
          </a:xfrm>
        </p:spPr>
        <p:txBody>
          <a:bodyPr/>
          <a:lstStyle/>
          <a:p>
            <a:r>
              <a:rPr lang="en-GB" dirty="0"/>
              <a:t>Confirm your votes</a:t>
            </a:r>
          </a:p>
        </p:txBody>
      </p:sp>
      <p:pic>
        <p:nvPicPr>
          <p:cNvPr id="6" name="Picture Placeholder 5">
            <a:extLst>
              <a:ext uri="{FF2B5EF4-FFF2-40B4-BE49-F238E27FC236}">
                <a16:creationId xmlns:a16="http://schemas.microsoft.com/office/drawing/2014/main"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5" name="Rectangle 4">
            <a:hlinkClick r:id="" action="ppaction://customshow?id=0"/>
            <a:extLst>
              <a:ext uri="{FF2B5EF4-FFF2-40B4-BE49-F238E27FC236}">
                <a16:creationId xmlns:a16="http://schemas.microsoft.com/office/drawing/2014/main" id="{A6B65CF5-9606-4968-AEE2-ED5D7E14480D}"/>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
        <p:nvSpPr>
          <p:cNvPr id="8" name="Speech Bubble: Rectangle with Corners Rounded 7">
            <a:extLst>
              <a:ext uri="{FF2B5EF4-FFF2-40B4-BE49-F238E27FC236}">
                <a16:creationId xmlns:a16="http://schemas.microsoft.com/office/drawing/2014/main" id="{91E6280D-99B7-4D21-8D28-2962E3D9BE34}"/>
              </a:ext>
            </a:extLst>
          </p:cNvPr>
          <p:cNvSpPr/>
          <p:nvPr/>
        </p:nvSpPr>
        <p:spPr>
          <a:xfrm>
            <a:off x="518160" y="1112525"/>
            <a:ext cx="2987040" cy="868675"/>
          </a:xfrm>
          <a:prstGeom prst="wedgeRoundRectCallout">
            <a:avLst>
              <a:gd name="adj1" fmla="val 90577"/>
              <a:gd name="adj2" fmla="val 30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Check that your votes are correct</a:t>
            </a:r>
          </a:p>
        </p:txBody>
      </p:sp>
      <p:sp>
        <p:nvSpPr>
          <p:cNvPr id="9" name="Speech Bubble: Rectangle with Corners Rounded 8">
            <a:extLst>
              <a:ext uri="{FF2B5EF4-FFF2-40B4-BE49-F238E27FC236}">
                <a16:creationId xmlns:a16="http://schemas.microsoft.com/office/drawing/2014/main" id="{D8EE1151-F2B6-4A5C-A383-6FE509998849}"/>
              </a:ext>
            </a:extLst>
          </p:cNvPr>
          <p:cNvSpPr/>
          <p:nvPr/>
        </p:nvSpPr>
        <p:spPr>
          <a:xfrm>
            <a:off x="518160" y="2260605"/>
            <a:ext cx="2987040" cy="868675"/>
          </a:xfrm>
          <a:prstGeom prst="wedgeRoundRectCallout">
            <a:avLst>
              <a:gd name="adj1" fmla="val 95339"/>
              <a:gd name="adj2" fmla="val 1373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they are, hit Confirm to submit them</a:t>
            </a:r>
          </a:p>
        </p:txBody>
      </p:sp>
      <p:sp>
        <p:nvSpPr>
          <p:cNvPr id="10" name="Speech Bubble: Rectangle with Corners Rounded 9">
            <a:extLst>
              <a:ext uri="{FF2B5EF4-FFF2-40B4-BE49-F238E27FC236}">
                <a16:creationId xmlns:a16="http://schemas.microsoft.com/office/drawing/2014/main" id="{36EBBEB3-5401-4C72-BC58-917B11C62FD5}"/>
              </a:ext>
            </a:extLst>
          </p:cNvPr>
          <p:cNvSpPr/>
          <p:nvPr/>
        </p:nvSpPr>
        <p:spPr>
          <a:xfrm>
            <a:off x="518160" y="3728721"/>
            <a:ext cx="2987040" cy="2016754"/>
          </a:xfrm>
          <a:prstGeom prst="wedgeRoundRectCallout">
            <a:avLst>
              <a:gd name="adj1" fmla="val 97040"/>
              <a:gd name="adj2" fmla="val 325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not, click “Back” and then use the “Previous” button to go back and re-do your votes.</a:t>
            </a:r>
          </a:p>
        </p:txBody>
      </p:sp>
    </p:spTree>
    <p:extLst>
      <p:ext uri="{BB962C8B-B14F-4D97-AF65-F5344CB8AC3E}">
        <p14:creationId xmlns:p14="http://schemas.microsoft.com/office/powerpoint/2010/main" val="421216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sz="2000" b="1" dirty="0"/>
              <a:t>You are then able to close the program and log-off the computer.</a:t>
            </a:r>
          </a:p>
        </p:txBody>
      </p:sp>
      <p:pic>
        <p:nvPicPr>
          <p:cNvPr id="3076" name="Picture 4">
            <a:extLst>
              <a:ext uri="{FF2B5EF4-FFF2-40B4-BE49-F238E27FC236}">
                <a16:creationId xmlns:a16="http://schemas.microsoft.com/office/drawing/2014/main"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hlinkClick r:id="" action="ppaction://customshow?id=0"/>
            <a:extLst>
              <a:ext uri="{FF2B5EF4-FFF2-40B4-BE49-F238E27FC236}">
                <a16:creationId xmlns:a16="http://schemas.microsoft.com/office/drawing/2014/main" id="{A0BAB6E7-AAD6-4010-9EF6-9DE014F1E4D9}"/>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3907237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3DA-CCD9-4B03-BCE7-5638F8DE1A57}"/>
              </a:ext>
            </a:extLst>
          </p:cNvPr>
          <p:cNvSpPr>
            <a:spLocks noGrp="1"/>
          </p:cNvSpPr>
          <p:nvPr>
            <p:ph type="title"/>
          </p:nvPr>
        </p:nvSpPr>
        <p:spPr>
          <a:xfrm>
            <a:off x="838200" y="0"/>
            <a:ext cx="10515600" cy="1325563"/>
          </a:xfrm>
        </p:spPr>
        <p:txBody>
          <a:bodyPr/>
          <a:lstStyle/>
          <a:p>
            <a:r>
              <a:rPr lang="en-GB" dirty="0"/>
              <a:t>Downloading the program</a:t>
            </a:r>
          </a:p>
        </p:txBody>
      </p:sp>
      <p:sp>
        <p:nvSpPr>
          <p:cNvPr id="3" name="Content Placeholder 2">
            <a:extLst>
              <a:ext uri="{FF2B5EF4-FFF2-40B4-BE49-F238E27FC236}">
                <a16:creationId xmlns:a16="http://schemas.microsoft.com/office/drawing/2014/main" id="{4A0F47D6-FE4D-4390-AA14-B21BC7B7A5B7}"/>
              </a:ext>
            </a:extLst>
          </p:cNvPr>
          <p:cNvSpPr>
            <a:spLocks noGrp="1"/>
          </p:cNvSpPr>
          <p:nvPr>
            <p:ph idx="1"/>
          </p:nvPr>
        </p:nvSpPr>
        <p:spPr>
          <a:xfrm>
            <a:off x="838200" y="1090047"/>
            <a:ext cx="10515600" cy="4351338"/>
          </a:xfrm>
        </p:spPr>
        <p:txBody>
          <a:bodyPr>
            <a:normAutofit/>
          </a:bodyPr>
          <a:lstStyle/>
          <a:p>
            <a:pPr marL="514350" indent="-514350">
              <a:buAutoNum type="arabicParenR"/>
            </a:pPr>
            <a:r>
              <a:rPr lang="en-GB" sz="3200" dirty="0"/>
              <a:t>Type into your browser: </a:t>
            </a:r>
            <a:r>
              <a:rPr lang="en-GB" sz="4400" b="1" u="sng" dirty="0">
                <a:solidFill>
                  <a:srgbClr val="0070C0"/>
                </a:solidFill>
                <a:hlinkClick r:id="rId2"/>
              </a:rPr>
              <a:t>https://y11awards.page.link/download</a:t>
            </a:r>
            <a:endParaRPr lang="en-GB" sz="3200" b="1" u="sng" dirty="0">
              <a:solidFill>
                <a:srgbClr val="0070C0"/>
              </a:solidFill>
            </a:endParaRPr>
          </a:p>
          <a:p>
            <a:pPr marL="514350" indent="-514350">
              <a:buAutoNum type="arabicParenR"/>
            </a:pPr>
            <a:r>
              <a:rPr lang="en-GB" sz="3200" dirty="0"/>
              <a:t>The download should begin automatically</a:t>
            </a:r>
          </a:p>
          <a:p>
            <a:pPr marL="514350" indent="-514350">
              <a:buAutoNum type="arabicParenR"/>
            </a:pPr>
            <a:r>
              <a:rPr lang="en-GB" sz="3200" dirty="0"/>
              <a:t>Run the file you just downloaded</a:t>
            </a:r>
            <a:r>
              <a:rPr lang="en-GB" sz="3200" dirty="0" smtClean="0"/>
              <a:t>.</a:t>
            </a:r>
          </a:p>
          <a:p>
            <a:pPr marL="514350" indent="-514350">
              <a:buAutoNum type="arabicParenR"/>
            </a:pPr>
            <a:r>
              <a:rPr lang="en-US" sz="3200" dirty="0" smtClean="0"/>
              <a:t>You don’t have to enter 2 people for each category</a:t>
            </a:r>
            <a:endParaRPr lang="en-GB" sz="3200" dirty="0"/>
          </a:p>
          <a:p>
            <a:pPr marL="514350" indent="-514350">
              <a:buAutoNum type="arabicParenR"/>
            </a:pPr>
            <a:endParaRPr lang="en-GB" sz="2400" dirty="0"/>
          </a:p>
        </p:txBody>
      </p:sp>
      <p:grpSp>
        <p:nvGrpSpPr>
          <p:cNvPr id="4" name="Group 3"/>
          <p:cNvGrpSpPr/>
          <p:nvPr/>
        </p:nvGrpSpPr>
        <p:grpSpPr>
          <a:xfrm>
            <a:off x="7431991" y="3874168"/>
            <a:ext cx="4395537" cy="2892392"/>
            <a:chOff x="6730253" y="953621"/>
            <a:chExt cx="5105400" cy="4752975"/>
          </a:xfrm>
        </p:grpSpPr>
        <p:pic>
          <p:nvPicPr>
            <p:cNvPr id="5" name="Picture 4"/>
            <p:cNvPicPr>
              <a:picLocks noChangeAspect="1"/>
            </p:cNvPicPr>
            <p:nvPr/>
          </p:nvPicPr>
          <p:blipFill>
            <a:blip r:embed="rId3"/>
            <a:stretch>
              <a:fillRect/>
            </a:stretch>
          </p:blipFill>
          <p:spPr>
            <a:xfrm>
              <a:off x="6730253" y="953621"/>
              <a:ext cx="5105400" cy="4752975"/>
            </a:xfrm>
            <a:prstGeom prst="rect">
              <a:avLst/>
            </a:prstGeom>
          </p:spPr>
        </p:pic>
        <p:sp>
          <p:nvSpPr>
            <p:cNvPr id="6" name="Rectangle 5"/>
            <p:cNvSpPr/>
            <p:nvPr/>
          </p:nvSpPr>
          <p:spPr>
            <a:xfrm>
              <a:off x="9843247" y="5086351"/>
              <a:ext cx="672353" cy="371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p:cNvGrpSpPr/>
          <p:nvPr/>
        </p:nvGrpSpPr>
        <p:grpSpPr>
          <a:xfrm>
            <a:off x="109276" y="4767914"/>
            <a:ext cx="4524375" cy="1104900"/>
            <a:chOff x="0" y="953621"/>
            <a:chExt cx="4524375" cy="1104900"/>
          </a:xfrm>
        </p:grpSpPr>
        <p:pic>
          <p:nvPicPr>
            <p:cNvPr id="8" name="Picture 7"/>
            <p:cNvPicPr>
              <a:picLocks noChangeAspect="1"/>
            </p:cNvPicPr>
            <p:nvPr/>
          </p:nvPicPr>
          <p:blipFill>
            <a:blip r:embed="rId4"/>
            <a:stretch>
              <a:fillRect/>
            </a:stretch>
          </p:blipFill>
          <p:spPr>
            <a:xfrm>
              <a:off x="0" y="953621"/>
              <a:ext cx="4524375" cy="1104900"/>
            </a:xfrm>
            <a:prstGeom prst="rect">
              <a:avLst/>
            </a:prstGeom>
          </p:spPr>
        </p:pic>
        <p:sp>
          <p:nvSpPr>
            <p:cNvPr id="9" name="Rectangle 8"/>
            <p:cNvSpPr/>
            <p:nvPr/>
          </p:nvSpPr>
          <p:spPr>
            <a:xfrm>
              <a:off x="3186953" y="1627093"/>
              <a:ext cx="389965" cy="3227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186953" y="953622"/>
              <a:ext cx="1102659" cy="371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099780665"/>
      </p:ext>
    </p:extLst>
  </p:cSld>
  <p:clrMapOvr>
    <a:masterClrMapping/>
  </p:clrMapOvr>
  <mc:AlternateContent xmlns:mc="http://schemas.openxmlformats.org/markup-compatibility/2006" xmlns:p14="http://schemas.microsoft.com/office/powerpoint/2010/main">
    <mc:Choice Requires="p14">
      <p:transition spd="slow" p14:dur="2000" advTm="12000"/>
    </mc:Choice>
    <mc:Fallback xmlns="">
      <p:transition spd="slow" advTm="1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52E7-5AC4-44BB-B752-21103BA7DB8F}"/>
              </a:ext>
            </a:extLst>
          </p:cNvPr>
          <p:cNvSpPr>
            <a:spLocks noGrp="1"/>
          </p:cNvSpPr>
          <p:nvPr>
            <p:ph type="title"/>
          </p:nvPr>
        </p:nvSpPr>
        <p:spPr>
          <a:xfrm>
            <a:off x="3672440" y="458194"/>
            <a:ext cx="3932237" cy="557619"/>
          </a:xfrm>
        </p:spPr>
        <p:txBody>
          <a:bodyPr/>
          <a:lstStyle/>
          <a:p>
            <a:r>
              <a:rPr lang="en-GB" dirty="0"/>
              <a:t>Running the program</a:t>
            </a:r>
          </a:p>
        </p:txBody>
      </p:sp>
      <p:pic>
        <p:nvPicPr>
          <p:cNvPr id="1026" name="Picture 2">
            <a:extLst>
              <a:ext uri="{FF2B5EF4-FFF2-40B4-BE49-F238E27FC236}">
                <a16:creationId xmlns:a16="http://schemas.microsoft.com/office/drawing/2014/main"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C25ED-C0B0-412D-BDA2-22D632DB89B1}"/>
              </a:ext>
            </a:extLst>
          </p:cNvPr>
          <p:cNvSpPr>
            <a:spLocks noGrp="1"/>
          </p:cNvSpPr>
          <p:nvPr>
            <p:ph type="body" sz="half" idx="2"/>
          </p:nvPr>
        </p:nvSpPr>
        <p:spPr>
          <a:xfrm>
            <a:off x="149087" y="1152939"/>
            <a:ext cx="4939747" cy="4716049"/>
          </a:xfrm>
        </p:spPr>
        <p:txBody>
          <a:bodyPr>
            <a:noAutofit/>
          </a:bodyPr>
          <a:lstStyle/>
          <a:p>
            <a:r>
              <a:rPr lang="en-GB" sz="3200" b="1"/>
              <a:t>Read </a:t>
            </a:r>
            <a:r>
              <a:rPr lang="en-GB" sz="3200" b="1" dirty="0"/>
              <a:t>the instructions, </a:t>
            </a:r>
            <a:r>
              <a:rPr lang="en-GB" sz="3200" dirty="0"/>
              <a:t>then when you are ready, click the button labelled </a:t>
            </a:r>
            <a:r>
              <a:rPr lang="en-GB" sz="3200" b="1" dirty="0"/>
              <a:t>I’m ready, lets begin</a:t>
            </a:r>
            <a:endParaRPr lang="en-GB" sz="3200" dirty="0"/>
          </a:p>
          <a:p>
            <a:endParaRPr lang="en-GB" sz="3200" dirty="0"/>
          </a:p>
          <a:p>
            <a:r>
              <a:rPr lang="en-GB" sz="3200" dirty="0"/>
              <a:t>If many people are voting, you may be placed in </a:t>
            </a:r>
            <a:r>
              <a:rPr lang="en-GB" sz="3200"/>
              <a:t>a queue. </a:t>
            </a:r>
            <a:r>
              <a:rPr lang="en-GB" sz="3200" dirty="0"/>
              <a:t>You will have to wait until the people ahead of you have </a:t>
            </a:r>
            <a:r>
              <a:rPr lang="en-GB" sz="3200"/>
              <a:t>finished voting.</a:t>
            </a:r>
            <a:endParaRPr lang="en-GB" sz="3200" dirty="0"/>
          </a:p>
        </p:txBody>
      </p:sp>
    </p:spTree>
    <p:extLst>
      <p:ext uri="{BB962C8B-B14F-4D97-AF65-F5344CB8AC3E}">
        <p14:creationId xmlns:p14="http://schemas.microsoft.com/office/powerpoint/2010/main" val="91459542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44B8C56-60CE-492A-8B61-E03EC11B8C9A}"/>
              </a:ext>
            </a:extLst>
          </p:cNvPr>
          <p:cNvSpPr>
            <a:spLocks noGrp="1"/>
          </p:cNvSpPr>
          <p:nvPr>
            <p:ph type="body" sz="half" idx="2"/>
          </p:nvPr>
        </p:nvSpPr>
        <p:spPr>
          <a:xfrm>
            <a:off x="542775" y="5693364"/>
            <a:ext cx="10827589" cy="757132"/>
          </a:xfrm>
        </p:spPr>
        <p:txBody>
          <a:bodyPr>
            <a:noAutofit/>
          </a:bodyPr>
          <a:lstStyle/>
          <a:p>
            <a:r>
              <a:rPr lang="en-GB" sz="2400"/>
              <a:t>You </a:t>
            </a:r>
            <a:r>
              <a:rPr lang="en-GB" sz="2400" dirty="0"/>
              <a:t>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id="{1E68D2C0-0889-4F92-BFF6-E81C3A82C78B}"/>
              </a:ext>
            </a:extLst>
          </p:cNvPr>
          <p:cNvSpPr>
            <a:spLocks noGrp="1"/>
          </p:cNvSpPr>
          <p:nvPr>
            <p:ph type="title"/>
          </p:nvPr>
        </p:nvSpPr>
        <p:spPr>
          <a:xfrm>
            <a:off x="2211388" y="517438"/>
            <a:ext cx="4736064" cy="626165"/>
          </a:xfrm>
        </p:spPr>
        <p:txBody>
          <a:bodyPr/>
          <a:lstStyle/>
          <a:p>
            <a:r>
              <a:rPr lang="en-GB" dirty="0"/>
              <a:t>How </a:t>
            </a:r>
            <a:r>
              <a:rPr lang="en-GB"/>
              <a:t>to vote</a:t>
            </a:r>
            <a:endParaRPr lang="en-GB" dirty="0"/>
          </a:p>
        </p:txBody>
      </p:sp>
      <p:pic>
        <p:nvPicPr>
          <p:cNvPr id="14" name="Picture Placeholder 13">
            <a:extLst>
              <a:ext uri="{FF2B5EF4-FFF2-40B4-BE49-F238E27FC236}">
                <a16:creationId xmlns:a16="http://schemas.microsoft.com/office/drawing/2014/main"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
        <p:nvSpPr>
          <p:cNvPr id="2" name="Rounded Rectangular Callout 1"/>
          <p:cNvSpPr/>
          <p:nvPr/>
        </p:nvSpPr>
        <p:spPr>
          <a:xfrm>
            <a:off x="7543800" y="3506295"/>
            <a:ext cx="2814091" cy="1860835"/>
          </a:xfrm>
          <a:prstGeom prst="wedgeRoundRectCallout">
            <a:avLst>
              <a:gd name="adj1" fmla="val -60324"/>
              <a:gd name="adj2" fmla="val -821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You will need to click one of these names to lock that name into place</a:t>
            </a:r>
            <a:endParaRPr lang="en-GB" sz="2400" dirty="0"/>
          </a:p>
        </p:txBody>
      </p:sp>
      <p:sp>
        <p:nvSpPr>
          <p:cNvPr id="9" name="Rounded Rectangular Callout 8"/>
          <p:cNvSpPr/>
          <p:nvPr/>
        </p:nvSpPr>
        <p:spPr>
          <a:xfrm>
            <a:off x="278296" y="1262270"/>
            <a:ext cx="4301124" cy="2615799"/>
          </a:xfrm>
          <a:prstGeom prst="wedgeRoundRectCallout">
            <a:avLst>
              <a:gd name="adj1" fmla="val 63162"/>
              <a:gd name="adj2" fmla="val 23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In the white text area, below “First choice” and “Second choice”, you will need to type the name of two people that you are voting for.</a:t>
            </a:r>
          </a:p>
        </p:txBody>
      </p:sp>
    </p:spTree>
    <p:extLst>
      <p:ext uri="{BB962C8B-B14F-4D97-AF65-F5344CB8AC3E}">
        <p14:creationId xmlns:p14="http://schemas.microsoft.com/office/powerpoint/2010/main" val="5556061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497</Words>
  <Application>Microsoft Office PowerPoint</Application>
  <PresentationFormat>Widescreen</PresentationFormat>
  <Paragraphs>49</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12</vt:i4>
      </vt:variant>
      <vt:variant>
        <vt:lpstr>Custom Shows</vt:lpstr>
      </vt:variant>
      <vt:variant>
        <vt:i4>4</vt:i4>
      </vt:variant>
    </vt:vector>
  </HeadingPairs>
  <TitlesOfParts>
    <vt:vector size="20" baseType="lpstr">
      <vt:lpstr>Arial</vt:lpstr>
      <vt:lpstr>Calibri</vt:lpstr>
      <vt:lpstr>Calibri Light</vt:lpstr>
      <vt:lpstr>Office Theme</vt:lpstr>
      <vt:lpstr>Electronic Voting – Year 11 Awards</vt:lpstr>
      <vt:lpstr>Downloading the program</vt:lpstr>
      <vt:lpstr>Running the program</vt:lpstr>
      <vt:lpstr>How to vote</vt:lpstr>
      <vt:lpstr>Confirm your votes</vt:lpstr>
      <vt:lpstr>Finished voting</vt:lpstr>
      <vt:lpstr>Downloading the program</vt:lpstr>
      <vt:lpstr>Running the program</vt:lpstr>
      <vt:lpstr>How to vote</vt:lpstr>
      <vt:lpstr>Confirm your votes</vt:lpstr>
      <vt:lpstr>Finished voting</vt:lpstr>
      <vt:lpstr>Errors</vt:lpstr>
      <vt:lpstr>AutoLoop</vt:lpstr>
      <vt:lpstr>NonAuto</vt:lpstr>
      <vt:lpstr>FirstsPageOnly</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Chester</dc:creator>
  <cp:lastModifiedBy>Alexander Chester</cp:lastModifiedBy>
  <cp:revision>32</cp:revision>
  <dcterms:created xsi:type="dcterms:W3CDTF">2018-12-12T07:34:36Z</dcterms:created>
  <dcterms:modified xsi:type="dcterms:W3CDTF">2019-03-21T08:21:45Z</dcterms:modified>
</cp:coreProperties>
</file>