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97" d="100"/>
          <a:sy n="97" d="100"/>
        </p:scale>
        <p:origin x="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0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6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ABA0-8FE6-DA47-A470-02717A58D82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6EFF-89DC-1246-AD38-DD6FDA20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897" y="543698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アーキテクチャ</a:t>
            </a:r>
            <a:r>
              <a:rPr lang="en-US" altLang="ja-JP" dirty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</a:t>
            </a:r>
            <a:r>
              <a:rPr lang="ja-JP" altLang="en-US" dirty="0" smtClean="0"/>
              <a:t>概要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3666" y="19908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7656" y="2603839"/>
            <a:ext cx="1129495" cy="1668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iOS App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851" y="2603839"/>
            <a:ext cx="1129495" cy="16681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Front-end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37859" y="2003852"/>
            <a:ext cx="65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46110" y="2603839"/>
            <a:ext cx="1129495" cy="1668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Back-end</a:t>
            </a:r>
          </a:p>
          <a:p>
            <a:pPr algn="ctr"/>
            <a:r>
              <a:rPr lang="en-US" dirty="0" smtClean="0"/>
              <a:t>(Server)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84874" y="2005223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Python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10369" y="2603839"/>
            <a:ext cx="1129495" cy="16681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30287" y="2003852"/>
            <a:ext cx="10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Realm 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17712" y="2588046"/>
            <a:ext cx="1129495" cy="166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Apple Dev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17617" y="200385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72255" y="47221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iphone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2254" y="52130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0897" y="5704009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Apple watch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05631" y="4722159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CocoaPods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83683" y="47221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Mqtt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54310" y="47221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05630" y="521308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UIKit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54310" y="5213084"/>
            <a:ext cx="12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info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72119" y="47221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APNs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317712" y="5213084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195261" y="3302341"/>
            <a:ext cx="910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73122" y="3292725"/>
            <a:ext cx="910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859344" y="3292725"/>
            <a:ext cx="910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71145" y="759726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req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848738" y="3721169"/>
            <a:ext cx="92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067506" y="286495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API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954310" y="5704009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Hierarchie</a:t>
            </a:r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6536840" y="1383440"/>
            <a:ext cx="3805766" cy="1396646"/>
          </a:xfrm>
          <a:custGeom>
            <a:avLst/>
            <a:gdLst>
              <a:gd name="connsiteX0" fmla="*/ 0 w 3509319"/>
              <a:gd name="connsiteY0" fmla="*/ 1174409 h 1297976"/>
              <a:gd name="connsiteX1" fmla="*/ 1532238 w 3509319"/>
              <a:gd name="connsiteY1" fmla="*/ 517 h 1297976"/>
              <a:gd name="connsiteX2" fmla="*/ 3509319 w 3509319"/>
              <a:gd name="connsiteY2" fmla="*/ 1297976 h 129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319" h="1297976">
                <a:moveTo>
                  <a:pt x="0" y="1174409"/>
                </a:moveTo>
                <a:cubicBezTo>
                  <a:pt x="473676" y="577166"/>
                  <a:pt x="947352" y="-20077"/>
                  <a:pt x="1532238" y="517"/>
                </a:cubicBezTo>
                <a:cubicBezTo>
                  <a:pt x="2117124" y="21111"/>
                  <a:pt x="3183924" y="1081733"/>
                  <a:pt x="3509319" y="1297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897" y="54369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アーキテクチャ</a:t>
            </a:r>
            <a:r>
              <a:rPr lang="en-US" altLang="ja-JP" dirty="0" smtClean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</a:t>
            </a:r>
            <a:r>
              <a:rPr lang="ja-JP" altLang="en-US" dirty="0" smtClean="0"/>
              <a:t>ログイン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2764" y="1440873"/>
            <a:ext cx="3200400" cy="51816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D967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make your house secure with </a:t>
            </a:r>
            <a:r>
              <a:rPr lang="en-US" dirty="0" err="1" smtClean="0"/>
              <a:t>Watchen</a:t>
            </a:r>
            <a:r>
              <a:rPr lang="en-US" dirty="0" smtClean="0"/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22764" y="1440873"/>
            <a:ext cx="3200400" cy="233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2764" y="1674716"/>
            <a:ext cx="3200400" cy="528157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1816" y="6094316"/>
            <a:ext cx="1631348" cy="52815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22764" y="10513916"/>
            <a:ext cx="1537854" cy="528157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22764" y="6094315"/>
            <a:ext cx="1569052" cy="52815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7227" y="4573639"/>
            <a:ext cx="221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All you need to do is set the sensor into your socket! 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214693" y="5858933"/>
            <a:ext cx="45719" cy="56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7245" y="5866557"/>
            <a:ext cx="45719" cy="56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39797" y="5866558"/>
            <a:ext cx="45719" cy="56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31899" y="6161598"/>
            <a:ext cx="0" cy="393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897" y="54369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アーキテクチャ</a:t>
            </a:r>
            <a:r>
              <a:rPr lang="en-US" altLang="ja-JP" dirty="0" smtClean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</a:t>
            </a:r>
            <a:r>
              <a:rPr lang="ja-JP" altLang="en-US" dirty="0" smtClean="0"/>
              <a:t>ログイン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2764" y="1440873"/>
            <a:ext cx="3200400" cy="486294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D967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73415" y="3394364"/>
            <a:ext cx="2361821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73414" y="4114800"/>
            <a:ext cx="2361821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04650" y="3033645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alpha val="52000"/>
                  </a:schemeClr>
                </a:solidFill>
              </a:rPr>
              <a:t>Username</a:t>
            </a:r>
            <a:endParaRPr lang="en-US" dirty="0">
              <a:solidFill>
                <a:schemeClr val="bg1">
                  <a:alpha val="52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04650" y="3763696"/>
            <a:ext cx="1071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alpha val="52000"/>
                  </a:schemeClr>
                </a:solidFill>
              </a:rPr>
              <a:t>Password</a:t>
            </a:r>
            <a:endParaRPr lang="en-US" dirty="0">
              <a:solidFill>
                <a:schemeClr val="bg1">
                  <a:alpha val="52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66396" y="4376852"/>
            <a:ext cx="634698" cy="5680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460498" y="4528473"/>
            <a:ext cx="324932" cy="28401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22764" y="1440873"/>
            <a:ext cx="3200400" cy="233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897" y="543698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アーキテクチャ</a:t>
            </a:r>
            <a:r>
              <a:rPr lang="en-US" altLang="ja-JP" dirty="0" smtClean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</a:t>
            </a:r>
            <a:r>
              <a:rPr lang="ja-JP" altLang="en-US" dirty="0" smtClean="0"/>
              <a:t>センサーリスト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2764" y="1440873"/>
            <a:ext cx="3200400" cy="486294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D967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22764" y="1440873"/>
            <a:ext cx="3200400" cy="233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22764" y="1674716"/>
            <a:ext cx="3200400" cy="528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Sensors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2764" y="2202559"/>
            <a:ext cx="3200400" cy="484909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22764" y="2687468"/>
            <a:ext cx="3200400" cy="48490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2764" y="3186542"/>
            <a:ext cx="3200400" cy="48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22764" y="3685616"/>
            <a:ext cx="3200400" cy="484909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22764" y="4184690"/>
            <a:ext cx="3200400" cy="484909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ID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22764" y="4683764"/>
            <a:ext cx="3200400" cy="484909"/>
          </a:xfrm>
          <a:prstGeom prst="rect">
            <a:avLst/>
          </a:prstGeom>
          <a:solidFill>
            <a:schemeClr val="accent1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22764" y="5168673"/>
            <a:ext cx="3200400" cy="484909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22764" y="5671683"/>
            <a:ext cx="3200400" cy="6321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</a:p>
        </p:txBody>
      </p:sp>
      <p:sp>
        <p:nvSpPr>
          <p:cNvPr id="6" name="Oval 5"/>
          <p:cNvSpPr/>
          <p:nvPr/>
        </p:nvSpPr>
        <p:spPr>
          <a:xfrm>
            <a:off x="4759676" y="3262148"/>
            <a:ext cx="324932" cy="30536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897" y="54369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アーキテクチャ</a:t>
            </a:r>
            <a:r>
              <a:rPr lang="en-US" altLang="ja-JP" dirty="0" smtClean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</a:t>
            </a:r>
            <a:r>
              <a:rPr lang="ja-JP" altLang="en-US" dirty="0" smtClean="0"/>
              <a:t>ログイン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2764" y="1440873"/>
            <a:ext cx="3200400" cy="486294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D967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22764" y="1440873"/>
            <a:ext cx="3200400" cy="233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2764" y="1674716"/>
            <a:ext cx="3200400" cy="528157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Sensors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22764" y="2580155"/>
            <a:ext cx="3200400" cy="528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Sensors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22764" y="5775661"/>
            <a:ext cx="3200400" cy="528157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897" y="54369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アーキテクチャ</a:t>
            </a:r>
            <a:r>
              <a:rPr lang="en-US" altLang="ja-JP" dirty="0" smtClean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</a:t>
            </a:r>
            <a:r>
              <a:rPr lang="ja-JP" altLang="en-US" dirty="0" smtClean="0"/>
              <a:t>ログイン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2764" y="1440873"/>
            <a:ext cx="3200400" cy="486294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D967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22764" y="1440873"/>
            <a:ext cx="3200400" cy="233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2764" y="1674716"/>
            <a:ext cx="3200400" cy="528157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Sensors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22764" y="5775661"/>
            <a:ext cx="3200400" cy="528157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106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Yu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 Blankenship</dc:creator>
  <cp:lastModifiedBy>Che Blankenship</cp:lastModifiedBy>
  <cp:revision>7</cp:revision>
  <dcterms:created xsi:type="dcterms:W3CDTF">2017-09-14T21:14:35Z</dcterms:created>
  <dcterms:modified xsi:type="dcterms:W3CDTF">2017-09-15T15:56:02Z</dcterms:modified>
</cp:coreProperties>
</file>