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2" r:id="rId6"/>
    <p:sldId id="263" r:id="rId7"/>
    <p:sldId id="266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f sfad" initials="ws" lastIdx="2" clrIdx="0">
    <p:extLst>
      <p:ext uri="{19B8F6BF-5375-455C-9EA6-DF929625EA0E}">
        <p15:presenceInfo xmlns:p15="http://schemas.microsoft.com/office/powerpoint/2012/main" userId="901186db8d9676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2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9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7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4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5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C75E-3B91-470E-978B-6CF51A92940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25A2-2F23-44AA-87ED-C7346589D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1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6103" y="604298"/>
            <a:ext cx="86669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溯源状况分析：</a:t>
            </a:r>
            <a:endParaRPr lang="en-US" altLang="zh-CN" b="1" smtClean="0"/>
          </a:p>
          <a:p>
            <a:pPr marL="342900" indent="-342900">
              <a:buAutoNum type="arabicPeriod"/>
            </a:pPr>
            <a:r>
              <a:rPr lang="zh-CN" altLang="en-US" smtClean="0"/>
              <a:t>每个商品</a:t>
            </a:r>
            <a:r>
              <a:rPr lang="zh-CN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溯源信息不同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/>
              <a:t>需</a:t>
            </a:r>
            <a:r>
              <a:rPr lang="zh-CN" altLang="en-US" smtClean="0"/>
              <a:t>要溯源的信息，可能已经存在，我们要能很快的把这些信息</a:t>
            </a:r>
            <a:r>
              <a:rPr lang="zh-CN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集成</a:t>
            </a:r>
            <a:r>
              <a:rPr lang="zh-CN" altLang="en-US" smtClean="0"/>
              <a:t>到溯源系统。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endParaRPr lang="en-US" altLang="zh-CN" smtClean="0"/>
          </a:p>
          <a:p>
            <a:r>
              <a:rPr lang="zh-CN" altLang="en-US" b="1" smtClean="0"/>
              <a:t>系统定位：</a:t>
            </a:r>
            <a:endParaRPr lang="en-US" altLang="zh-CN" b="1" smtClean="0"/>
          </a:p>
          <a:p>
            <a:pPr marL="342900" indent="-342900">
              <a:buAutoNum type="arabicPeriod"/>
            </a:pPr>
            <a:r>
              <a:rPr lang="zh-CN" altLang="en-US" smtClean="0"/>
              <a:t>是个</a:t>
            </a:r>
            <a:r>
              <a:rPr lang="zh-CN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信息集合体</a:t>
            </a:r>
            <a:r>
              <a:rPr lang="zh-CN" altLang="en-US" smtClean="0"/>
              <a:t>，能支持快速的把已有信息融入系统。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是个信息</a:t>
            </a:r>
            <a:r>
              <a:rPr lang="zh-CN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展示平台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endParaRPr lang="en-US" altLang="zh-CN" smtClean="0"/>
          </a:p>
          <a:p>
            <a:r>
              <a:rPr lang="zh-CN" altLang="en-US" b="1"/>
              <a:t>误</a:t>
            </a:r>
            <a:r>
              <a:rPr lang="zh-CN" altLang="en-US" b="1" smtClean="0"/>
              <a:t>区：</a:t>
            </a:r>
            <a:endParaRPr lang="en-US" altLang="zh-CN" b="1" smtClean="0"/>
          </a:p>
          <a:p>
            <a:pPr marL="342900" indent="-342900">
              <a:buAutoNum type="arabicPeriod"/>
            </a:pPr>
            <a:r>
              <a:rPr lang="zh-CN" altLang="en-US" smtClean="0"/>
              <a:t>溯源系统，自己设计数据采集系统，</a:t>
            </a:r>
            <a:endParaRPr lang="en-US" altLang="zh-CN" smtClean="0"/>
          </a:p>
          <a:p>
            <a:r>
              <a:rPr lang="zh-CN" altLang="en-US" smtClean="0"/>
              <a:t>     进销存、仓库管理等系统需要专业知识。</a:t>
            </a:r>
            <a:endParaRPr lang="en-US" altLang="zh-CN" smtClean="0"/>
          </a:p>
          <a:p>
            <a:r>
              <a:rPr lang="zh-CN" altLang="en-US" smtClean="0"/>
              <a:t>     由于业务知识不专业会引起系统不适用。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402925" y="2976824"/>
            <a:ext cx="1800200" cy="3672408"/>
          </a:xfrm>
          <a:prstGeom prst="roundRect">
            <a:avLst>
              <a:gd name="adj" fmla="val 142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8"/>
          <p:cNvSpPr txBox="1"/>
          <p:nvPr/>
        </p:nvSpPr>
        <p:spPr>
          <a:xfrm>
            <a:off x="8826842" y="3192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流向管理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546941" y="3552888"/>
            <a:ext cx="1512168" cy="39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包装入库管理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46941" y="4165000"/>
            <a:ext cx="1512168" cy="39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发货管理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46941" y="4813072"/>
            <a:ext cx="1512168" cy="39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退货管理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546941" y="5497104"/>
            <a:ext cx="1512168" cy="39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进销存管理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546941" y="6109216"/>
            <a:ext cx="1512168" cy="39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扫描信息采集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93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323850"/>
            <a:ext cx="88868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0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8254" y="993913"/>
            <a:ext cx="2687541" cy="177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45997" y="993913"/>
            <a:ext cx="1264257" cy="83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85183" y="993913"/>
            <a:ext cx="1264257" cy="83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45997" y="1932944"/>
            <a:ext cx="1264257" cy="83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85182" y="1961162"/>
            <a:ext cx="1264257" cy="83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18567" y="981598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38769" y="981597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18566" y="1448541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38769" y="1448541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418566" y="1987827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38768" y="1987826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18565" y="2454770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38768" y="2454770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766135" y="981597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386337" y="981596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66134" y="1448540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386337" y="1448540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66135" y="1961163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386337" y="1961162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766134" y="2428106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386337" y="2428106"/>
            <a:ext cx="536891" cy="3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2495" y="22263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编码需求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38254" y="3447293"/>
            <a:ext cx="93984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1.</a:t>
            </a:r>
            <a:r>
              <a:rPr lang="zh-CN" altLang="en-US" b="1" smtClean="0"/>
              <a:t>生成二维码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b="1" smtClean="0"/>
              <a:t>2.</a:t>
            </a:r>
            <a:r>
              <a:rPr lang="zh-CN" altLang="en-US" b="1" smtClean="0"/>
              <a:t>二维码绑定属性程序</a:t>
            </a:r>
            <a:endParaRPr lang="en-US" altLang="zh-CN" b="1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程序先选定产品基础信息，检疫信息等，接着通过扫码，把这些信息进行绑定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/>
              <a:t>3.</a:t>
            </a:r>
            <a:r>
              <a:rPr lang="zh-CN" altLang="en-US" b="1" smtClean="0"/>
              <a:t>拆箱二维码程序</a:t>
            </a:r>
            <a:endParaRPr lang="en-US" altLang="zh-CN" b="1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 物品从箱子取出来时，先扫箱子二维码，程序生成子二维码。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/>
              <a:t>4.</a:t>
            </a:r>
            <a:r>
              <a:rPr lang="zh-CN" altLang="en-US" b="1" smtClean="0"/>
              <a:t>装箱二维码程序</a:t>
            </a:r>
            <a:endParaRPr lang="en-US" altLang="zh-CN" b="1" smtClean="0"/>
          </a:p>
          <a:p>
            <a:r>
              <a:rPr lang="en-US" altLang="zh-CN"/>
              <a:t> </a:t>
            </a:r>
            <a:r>
              <a:rPr lang="en-US" altLang="zh-CN" smtClean="0"/>
              <a:t>     </a:t>
            </a:r>
            <a:r>
              <a:rPr lang="zh-CN" altLang="en-US" smtClean="0"/>
              <a:t>从仓库把各个商品装到盒子里。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3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72495" y="22263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2. </a:t>
            </a:r>
            <a:r>
              <a:rPr lang="zh-CN" altLang="en-US" smtClean="0"/>
              <a:t>载体标签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72878" y="1598213"/>
            <a:ext cx="1375576" cy="141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仓库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130819" y="1693628"/>
            <a:ext cx="1375576" cy="141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车</a:t>
            </a:r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640015" y="2894274"/>
            <a:ext cx="1375576" cy="69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入时间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3621623" y="2902225"/>
            <a:ext cx="1375576" cy="69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出时间</a:t>
            </a: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6237734" y="2886323"/>
            <a:ext cx="1375576" cy="69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入时间</a:t>
            </a:r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9219342" y="2894274"/>
            <a:ext cx="1375576" cy="69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出时间</a:t>
            </a:r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61" y="1338967"/>
            <a:ext cx="518492" cy="518492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20" y="1254649"/>
            <a:ext cx="518492" cy="518492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757239" y="4595853"/>
            <a:ext cx="7018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记录出入载体时间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zh-CN" altLang="en-US" smtClean="0"/>
              <a:t>扫描载体标签  </a:t>
            </a:r>
            <a:r>
              <a:rPr lang="en-US" altLang="zh-CN" smtClean="0"/>
              <a:t>-&gt;  </a:t>
            </a:r>
            <a:r>
              <a:rPr lang="zh-CN" altLang="en-US" smtClean="0"/>
              <a:t>选择出</a:t>
            </a:r>
            <a:r>
              <a:rPr lang="en-US" altLang="zh-CN" smtClean="0"/>
              <a:t>\</a:t>
            </a:r>
            <a:r>
              <a:rPr lang="zh-CN" altLang="en-US" smtClean="0"/>
              <a:t>入载体 </a:t>
            </a:r>
            <a:r>
              <a:rPr lang="en-US" altLang="zh-CN" smtClean="0"/>
              <a:t>-&gt;</a:t>
            </a:r>
            <a:r>
              <a:rPr lang="zh-CN" altLang="en-US"/>
              <a:t> </a:t>
            </a:r>
            <a:r>
              <a:rPr lang="zh-CN" altLang="en-US" smtClean="0"/>
              <a:t> 扫描需要出入的商品或者箱体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2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72495" y="22263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2. </a:t>
            </a:r>
            <a:r>
              <a:rPr lang="zh-CN" altLang="en-US" smtClean="0"/>
              <a:t>属性设计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6449" y="1073423"/>
            <a:ext cx="675730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GPS</a:t>
            </a:r>
          </a:p>
          <a:p>
            <a:pPr algn="ctr"/>
            <a:r>
              <a:rPr lang="zh-CN" altLang="en-US"/>
              <a:t>路径</a:t>
            </a:r>
          </a:p>
        </p:txBody>
      </p:sp>
      <p:sp>
        <p:nvSpPr>
          <p:cNvPr id="13" name="矩形 12"/>
          <p:cNvSpPr/>
          <p:nvPr/>
        </p:nvSpPr>
        <p:spPr>
          <a:xfrm>
            <a:off x="1853978" y="1073423"/>
            <a:ext cx="1072102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温湿度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01586" y="1130406"/>
            <a:ext cx="675730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53986" y="1282806"/>
            <a:ext cx="675730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06386" y="1435206"/>
            <a:ext cx="675730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67508" y="3375874"/>
            <a:ext cx="675730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仓库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20928" y="3398131"/>
            <a:ext cx="675730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车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06367" y="1073422"/>
            <a:ext cx="675730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</a:t>
            </a:r>
            <a:r>
              <a:rPr lang="zh-CN" altLang="en-US" smtClean="0"/>
              <a:t>础信息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97879" y="1073423"/>
            <a:ext cx="705016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检疫信息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9959" y="2266122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可以把这些标签  附属到二维码上。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H="1">
            <a:off x="865965" y="2944428"/>
            <a:ext cx="1467869" cy="95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H="1">
            <a:off x="2702373" y="2944428"/>
            <a:ext cx="639949" cy="42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flipH="1">
            <a:off x="3562442" y="2953659"/>
            <a:ext cx="639949" cy="42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2686342" y="3489462"/>
            <a:ext cx="639949" cy="42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H="1">
            <a:off x="3566418" y="3489461"/>
            <a:ext cx="639949" cy="42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370774" y="3112171"/>
            <a:ext cx="675730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</a:t>
            </a:r>
            <a:r>
              <a:rPr lang="zh-CN" altLang="en-US" smtClean="0"/>
              <a:t>础信息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H="1">
            <a:off x="848244" y="4756452"/>
            <a:ext cx="1467869" cy="95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flipH="1">
            <a:off x="2684652" y="4756452"/>
            <a:ext cx="639949" cy="42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>
            <a:off x="3544721" y="4765683"/>
            <a:ext cx="639949" cy="42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flipH="1">
            <a:off x="2668621" y="5301486"/>
            <a:ext cx="639949" cy="42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flipH="1">
            <a:off x="3548697" y="5301485"/>
            <a:ext cx="639949" cy="42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21592" y="4776425"/>
            <a:ext cx="534006" cy="38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基</a:t>
            </a:r>
            <a:r>
              <a:rPr lang="zh-CN" altLang="en-US" sz="1050" smtClean="0"/>
              <a:t>础信息</a:t>
            </a:r>
            <a:endParaRPr lang="zh-CN" altLang="en-US" sz="1050"/>
          </a:p>
        </p:txBody>
      </p:sp>
      <p:sp>
        <p:nvSpPr>
          <p:cNvPr id="44" name="矩形 43"/>
          <p:cNvSpPr/>
          <p:nvPr/>
        </p:nvSpPr>
        <p:spPr>
          <a:xfrm>
            <a:off x="3569436" y="4783008"/>
            <a:ext cx="534006" cy="38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基</a:t>
            </a:r>
            <a:r>
              <a:rPr lang="zh-CN" altLang="en-US" sz="1050" smtClean="0"/>
              <a:t>础信息</a:t>
            </a:r>
            <a:endParaRPr lang="zh-CN" altLang="en-US" sz="1050"/>
          </a:p>
        </p:txBody>
      </p:sp>
      <p:sp>
        <p:nvSpPr>
          <p:cNvPr id="45" name="矩形 44"/>
          <p:cNvSpPr/>
          <p:nvPr/>
        </p:nvSpPr>
        <p:spPr>
          <a:xfrm>
            <a:off x="3615413" y="5336137"/>
            <a:ext cx="534006" cy="38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基</a:t>
            </a:r>
            <a:r>
              <a:rPr lang="zh-CN" altLang="en-US" sz="1050" smtClean="0"/>
              <a:t>础信息</a:t>
            </a:r>
            <a:endParaRPr lang="zh-CN" altLang="en-US" sz="1050"/>
          </a:p>
        </p:txBody>
      </p:sp>
      <p:sp>
        <p:nvSpPr>
          <p:cNvPr id="46" name="矩形 45"/>
          <p:cNvSpPr/>
          <p:nvPr/>
        </p:nvSpPr>
        <p:spPr>
          <a:xfrm>
            <a:off x="2737623" y="5336137"/>
            <a:ext cx="534006" cy="38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基</a:t>
            </a:r>
            <a:r>
              <a:rPr lang="zh-CN" altLang="en-US" sz="1050" smtClean="0"/>
              <a:t>础信息</a:t>
            </a:r>
            <a:endParaRPr lang="zh-CN" altLang="en-US" sz="1050"/>
          </a:p>
        </p:txBody>
      </p:sp>
      <p:sp>
        <p:nvSpPr>
          <p:cNvPr id="6" name="文本框 5"/>
          <p:cNvSpPr txBox="1"/>
          <p:nvPr/>
        </p:nvSpPr>
        <p:spPr>
          <a:xfrm>
            <a:off x="2188376" y="4117178"/>
            <a:ext cx="800219" cy="4337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/>
              <a:t>=</a:t>
            </a:r>
            <a:endParaRPr lang="zh-CN" altLang="en-US" sz="40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553986" y="4135100"/>
            <a:ext cx="5169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177967" y="3402374"/>
            <a:ext cx="675730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车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608842" y="3209073"/>
            <a:ext cx="424171" cy="36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GPS</a:t>
            </a:r>
          </a:p>
          <a:p>
            <a:pPr algn="ctr"/>
            <a:r>
              <a:rPr lang="zh-CN" altLang="en-US" sz="900"/>
              <a:t>路径</a:t>
            </a:r>
          </a:p>
        </p:txBody>
      </p:sp>
      <p:sp>
        <p:nvSpPr>
          <p:cNvPr id="51" name="矩形 50"/>
          <p:cNvSpPr/>
          <p:nvPr/>
        </p:nvSpPr>
        <p:spPr>
          <a:xfrm>
            <a:off x="6017630" y="3213315"/>
            <a:ext cx="424171" cy="36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GPS</a:t>
            </a:r>
          </a:p>
          <a:p>
            <a:pPr algn="ctr"/>
            <a:r>
              <a:rPr lang="zh-CN" altLang="en-US" sz="900"/>
              <a:t>路径</a:t>
            </a:r>
          </a:p>
        </p:txBody>
      </p:sp>
      <p:sp>
        <p:nvSpPr>
          <p:cNvPr id="53" name="矩形 52"/>
          <p:cNvSpPr/>
          <p:nvPr/>
        </p:nvSpPr>
        <p:spPr>
          <a:xfrm>
            <a:off x="6539533" y="3201834"/>
            <a:ext cx="616044" cy="33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温湿度</a:t>
            </a:r>
            <a:endParaRPr lang="zh-CN" altLang="en-US" sz="1050"/>
          </a:p>
        </p:txBody>
      </p:sp>
      <p:sp>
        <p:nvSpPr>
          <p:cNvPr id="54" name="矩形 53"/>
          <p:cNvSpPr/>
          <p:nvPr/>
        </p:nvSpPr>
        <p:spPr>
          <a:xfrm>
            <a:off x="8116772" y="3197592"/>
            <a:ext cx="616044" cy="33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温湿度</a:t>
            </a:r>
            <a:endParaRPr lang="zh-CN" altLang="en-US" sz="1050"/>
          </a:p>
        </p:txBody>
      </p:sp>
      <p:sp>
        <p:nvSpPr>
          <p:cNvPr id="55" name="矩形 54"/>
          <p:cNvSpPr/>
          <p:nvPr/>
        </p:nvSpPr>
        <p:spPr>
          <a:xfrm>
            <a:off x="9367508" y="3146391"/>
            <a:ext cx="616044" cy="33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温湿度</a:t>
            </a:r>
            <a:endParaRPr lang="zh-CN" altLang="en-US" sz="1050"/>
          </a:p>
        </p:txBody>
      </p:sp>
      <p:sp>
        <p:nvSpPr>
          <p:cNvPr id="56" name="矩形 55"/>
          <p:cNvSpPr/>
          <p:nvPr/>
        </p:nvSpPr>
        <p:spPr>
          <a:xfrm flipH="1">
            <a:off x="7463729" y="4581693"/>
            <a:ext cx="1467869" cy="95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商品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92630" y="3964271"/>
            <a:ext cx="771099" cy="49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6" idx="0"/>
          </p:cNvCxnSpPr>
          <p:nvPr/>
        </p:nvCxnSpPr>
        <p:spPr>
          <a:xfrm flipH="1">
            <a:off x="8197663" y="3986528"/>
            <a:ext cx="119486" cy="59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8931598" y="3964271"/>
            <a:ext cx="903066" cy="5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754490" y="400664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10:00-11</a:t>
            </a:r>
            <a:r>
              <a:rPr lang="zh-CN" altLang="en-US" smtClean="0"/>
              <a:t>：</a:t>
            </a:r>
            <a:r>
              <a:rPr lang="en-US" altLang="zh-CN" smtClean="0"/>
              <a:t>00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19245" y="404703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11:00-12</a:t>
            </a:r>
            <a:r>
              <a:rPr lang="zh-CN" altLang="en-US" smtClean="0"/>
              <a:t>：</a:t>
            </a:r>
            <a:r>
              <a:rPr lang="en-US" altLang="zh-CN" smtClean="0"/>
              <a:t>00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087307" y="40490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12:00-13</a:t>
            </a:r>
            <a:r>
              <a:rPr lang="zh-CN" altLang="en-US" smtClean="0"/>
              <a:t>：</a:t>
            </a:r>
            <a:r>
              <a:rPr lang="en-US" altLang="zh-CN" smtClean="0"/>
              <a:t>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3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72495" y="22263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4. </a:t>
            </a:r>
            <a:r>
              <a:rPr lang="zh-CN" altLang="en-US" smtClean="0"/>
              <a:t>展示界面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08953" y="807396"/>
            <a:ext cx="4805464" cy="560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商品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4596" y="943583"/>
            <a:ext cx="856034" cy="389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轨迹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24694" y="943583"/>
            <a:ext cx="1060099" cy="389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温湿度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93571" y="943583"/>
            <a:ext cx="856034" cy="389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检疫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2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8142" y="1505356"/>
            <a:ext cx="6420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牛肉</a:t>
            </a:r>
          </a:p>
        </p:txBody>
      </p:sp>
      <p:sp>
        <p:nvSpPr>
          <p:cNvPr id="5" name="矩形 4"/>
          <p:cNvSpPr/>
          <p:nvPr/>
        </p:nvSpPr>
        <p:spPr>
          <a:xfrm>
            <a:off x="4368141" y="2040377"/>
            <a:ext cx="6420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羊肉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68140" y="2653220"/>
            <a:ext cx="6420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09881" y="1962556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扫描批次号  选择出库物品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8240" y="1578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</a:t>
            </a:r>
            <a:r>
              <a:rPr lang="zh-CN" altLang="en-US" smtClean="0"/>
              <a:t>入深粮方式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12499" y="1281780"/>
            <a:ext cx="981654" cy="2052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672342" y="2631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溯源码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619798" y="2830750"/>
            <a:ext cx="2052544" cy="4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373545" y="2373072"/>
            <a:ext cx="19451" cy="162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 flipV="1">
            <a:off x="3550596" y="2947642"/>
            <a:ext cx="3121746" cy="1639109"/>
          </a:xfrm>
          <a:prstGeom prst="curvedConnector3">
            <a:avLst>
              <a:gd name="adj1" fmla="val 733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20623" y="4518658"/>
            <a:ext cx="11058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仓库</a:t>
            </a:r>
            <a:r>
              <a:rPr lang="en-US" altLang="zh-CN" smtClean="0"/>
              <a:t>id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474509" y="4029763"/>
            <a:ext cx="181752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/>
              <a:t>批次入库时间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203888" y="2667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商</a:t>
            </a:r>
            <a:r>
              <a:rPr lang="zh-CN" altLang="en-US" smtClean="0"/>
              <a:t>品信息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1309881" y="1281780"/>
            <a:ext cx="510742" cy="68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2215" y="908281"/>
            <a:ext cx="1225685" cy="3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运输信息？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9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8782" y="1113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268920"/>
              </p:ext>
            </p:extLst>
          </p:nvPr>
        </p:nvGraphicFramePr>
        <p:xfrm>
          <a:off x="1305338" y="111318"/>
          <a:ext cx="9517712" cy="6655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7334246" imgH="5134171" progId="Visio.Drawing.15">
                  <p:embed/>
                </p:oleObj>
              </mc:Choice>
              <mc:Fallback>
                <p:oleObj r:id="rId3" imgW="7334246" imgH="51341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338" y="111318"/>
                        <a:ext cx="9517712" cy="6655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0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5283" y="1343771"/>
            <a:ext cx="9237423" cy="46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8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485775"/>
            <a:ext cx="88582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7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505</Words>
  <Application>Microsoft Office PowerPoint</Application>
  <PresentationFormat>宽屏</PresentationFormat>
  <Paragraphs>86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wef sfad</dc:creator>
  <cp:lastModifiedBy>wef sfad</cp:lastModifiedBy>
  <cp:revision>31</cp:revision>
  <cp:lastPrinted>2018-02-07T05:00:01Z</cp:lastPrinted>
  <dcterms:created xsi:type="dcterms:W3CDTF">2018-02-07T02:04:51Z</dcterms:created>
  <dcterms:modified xsi:type="dcterms:W3CDTF">2018-02-07T05:01:37Z</dcterms:modified>
</cp:coreProperties>
</file>