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977E-C5D4-4854-A70C-D7F5F81A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4B5C61-723C-41B8-85D1-DFA376A3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AC8C0-E38B-46BF-9EB5-EF4F09E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52D55-DFA6-4F0B-ADCC-7FE37E9E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CBF7B-8FFD-491F-A6B7-5173DC2A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D3B40-9CFA-4CB4-8C0D-7CD8126F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E8E32-CFF3-4ABA-9143-3653B930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77BE4-276A-411E-B030-EB37A0AD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88A54-33B9-4DC4-B217-AA2E9649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98428-A499-45A8-9368-A4D9A8C6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C1B17D-D7FB-448C-A3CA-50F1E0DF3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9AD76-7F11-4A38-87D8-7AE4C21C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57E87-2887-482F-B0FC-ABABA17F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CE2F4-1559-4F6A-9851-308519F1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FF1AE-951B-4177-9BAA-A9E1EB84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9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868D9-84F5-4546-9303-885D36DE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1214F-88CB-41A5-9ACC-719786B4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91A14-DAB5-4AF0-98DA-2692BBD3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7A3FB-3584-4AD7-A277-D801EE47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E882-2A25-43C9-9E5B-D62DBF37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5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410E1-C20F-4DA8-8A0B-9DBE898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A43EE-EB6B-4D0C-B011-39820408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8B612-BEFD-487A-963F-1A70D2A8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4C521-44A4-4D6C-9EC5-6D190819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DD328-49CA-47D6-829C-B1307CC1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4FFA2-3270-4C88-82D4-454C44BC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4A226-5696-4C47-A9B3-31403FBD5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0579F-8F68-4CFF-85DE-5DDFBBD0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BC288-B9A0-4104-914B-C836353F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8150F-251D-4B4C-B1DD-3414978F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DC99B-4AED-4640-85A7-D2EB5422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448F5-4CDA-4C06-ADBE-AD7BCFD9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5941C-0015-4B81-96E0-0E61A1DE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016F1-F593-4B11-BF57-28A4FD47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511A7-2410-46FC-96E2-69917AF56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2A98A4-0509-4D89-87E7-D70BEC540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7099FC-23D3-4277-A272-CA55A61E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E4B11-68CA-424B-AA3A-07C2B2EA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BBC049-646A-490E-9F54-734B46A0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2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5060-3BE0-4165-95C1-F7E451A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CF1C23-9460-4126-9EA7-9DDF62FF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B60EB1-13CD-4363-9A8C-2B191E2E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48DB9A-F22F-4103-A880-4D32108D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2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72D11-4FBA-4936-99D0-0C8218E7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B9A75B-B794-4D75-8BF3-7BB0EA2F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14FEA4-A159-45C4-8E06-2AA7F483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3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318A-2558-43A4-B847-5F7AEF5B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FD6AA-B1A0-46EE-8085-FE61DA0E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0F49F2-0535-4968-9D38-4ABB13CE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FE70A-ABBC-4E03-BF40-EF9ED720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A4C54-FF1E-4C41-A1C3-61E2C5CA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51AC1-7136-4AC6-80B6-42FC6C3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9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CE3F2-1ADA-4FD3-9CBE-73917C24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503C52-ED0D-47A3-94D2-4785C346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4AD0EC-4385-4FD1-B237-48E0543FC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DF2B38-92FF-466B-A405-D1F35539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D4899-EC67-47FF-9F6B-565A56DB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A0AE-0F07-46B9-BB82-411F17B6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3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78959C-8766-4A8C-BE00-ECCA7E89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CFFA2-3C47-4E98-9690-06F15338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1D040-6285-4337-9CA1-80C02C8B8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3AF8-DC88-4669-81D0-405F1CD6119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3D7CD-CD5F-4BB0-8D92-16F173AB2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02EBA-0C91-4611-A146-5AAFCD525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6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6E8B19F2-B7C8-4006-ADB6-389A62CC4A04}"/>
              </a:ext>
            </a:extLst>
          </p:cNvPr>
          <p:cNvSpPr/>
          <p:nvPr/>
        </p:nvSpPr>
        <p:spPr>
          <a:xfrm>
            <a:off x="795130" y="1961321"/>
            <a:ext cx="10522227" cy="2239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E0C1B3-4073-4C25-B76C-360486728542}"/>
              </a:ext>
            </a:extLst>
          </p:cNvPr>
          <p:cNvSpPr/>
          <p:nvPr/>
        </p:nvSpPr>
        <p:spPr>
          <a:xfrm>
            <a:off x="2398644" y="2716696"/>
            <a:ext cx="1484244" cy="927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C4C19B-6D4C-4336-9FB0-C7639956D622}"/>
              </a:ext>
            </a:extLst>
          </p:cNvPr>
          <p:cNvSpPr/>
          <p:nvPr/>
        </p:nvSpPr>
        <p:spPr>
          <a:xfrm>
            <a:off x="1444488" y="3644347"/>
            <a:ext cx="9395791" cy="1590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68DB571-EB9E-4425-9A77-62A2B1DC74D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26436" y="3180522"/>
            <a:ext cx="127220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1970EB0-CA80-4927-B1F7-78D4FFA6B2E6}"/>
              </a:ext>
            </a:extLst>
          </p:cNvPr>
          <p:cNvSpPr txBox="1"/>
          <p:nvPr/>
        </p:nvSpPr>
        <p:spPr>
          <a:xfrm>
            <a:off x="1545173" y="253527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A99847-B8F5-4DD3-9BAD-1DF7A8DBF228}"/>
              </a:ext>
            </a:extLst>
          </p:cNvPr>
          <p:cNvSpPr/>
          <p:nvPr/>
        </p:nvSpPr>
        <p:spPr>
          <a:xfrm>
            <a:off x="8249476" y="2716696"/>
            <a:ext cx="1484244" cy="927652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92CC3D9-140E-4881-97EF-2522ED3C1E54}"/>
              </a:ext>
            </a:extLst>
          </p:cNvPr>
          <p:cNvCxnSpPr>
            <a:cxnSpLocks/>
          </p:cNvCxnSpPr>
          <p:nvPr/>
        </p:nvCxnSpPr>
        <p:spPr>
          <a:xfrm rot="10800000">
            <a:off x="9760226" y="3180522"/>
            <a:ext cx="1272208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9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18C0F93-A0AD-4C3C-8C13-58FFC9F0D3FE}"/>
              </a:ext>
            </a:extLst>
          </p:cNvPr>
          <p:cNvSpPr/>
          <p:nvPr/>
        </p:nvSpPr>
        <p:spPr>
          <a:xfrm>
            <a:off x="1248229" y="740229"/>
            <a:ext cx="9144270" cy="5152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A1EDBF0-A030-4767-8806-BCACBFBD470A}"/>
              </a:ext>
            </a:extLst>
          </p:cNvPr>
          <p:cNvCxnSpPr>
            <a:cxnSpLocks/>
          </p:cNvCxnSpPr>
          <p:nvPr/>
        </p:nvCxnSpPr>
        <p:spPr>
          <a:xfrm flipV="1">
            <a:off x="2484466" y="1677347"/>
            <a:ext cx="0" cy="3458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EA8B58-623E-4629-AE84-1AD5F84865AA}"/>
              </a:ext>
            </a:extLst>
          </p:cNvPr>
          <p:cNvCxnSpPr/>
          <p:nvPr/>
        </p:nvCxnSpPr>
        <p:spPr>
          <a:xfrm>
            <a:off x="2471214" y="5136164"/>
            <a:ext cx="28359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0D2C87-C9AC-4802-9B88-77B9B8BDD4F9}"/>
              </a:ext>
            </a:extLst>
          </p:cNvPr>
          <p:cNvCxnSpPr>
            <a:cxnSpLocks/>
          </p:cNvCxnSpPr>
          <p:nvPr/>
        </p:nvCxnSpPr>
        <p:spPr>
          <a:xfrm flipV="1">
            <a:off x="6746934" y="1677347"/>
            <a:ext cx="0" cy="3438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185221D-884E-4397-970C-45F472ED81A7}"/>
              </a:ext>
            </a:extLst>
          </p:cNvPr>
          <p:cNvCxnSpPr/>
          <p:nvPr/>
        </p:nvCxnSpPr>
        <p:spPr>
          <a:xfrm>
            <a:off x="6733682" y="5116285"/>
            <a:ext cx="28359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B36F4D-ECAD-46F0-AF42-570F41B4F1AD}"/>
              </a:ext>
            </a:extLst>
          </p:cNvPr>
          <p:cNvCxnSpPr>
            <a:cxnSpLocks/>
          </p:cNvCxnSpPr>
          <p:nvPr/>
        </p:nvCxnSpPr>
        <p:spPr>
          <a:xfrm>
            <a:off x="2471214" y="2644756"/>
            <a:ext cx="703564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FCBE2BB-099A-4091-BD64-C764BD679A9A}"/>
              </a:ext>
            </a:extLst>
          </p:cNvPr>
          <p:cNvSpPr/>
          <p:nvPr/>
        </p:nvSpPr>
        <p:spPr>
          <a:xfrm>
            <a:off x="2471214" y="2362860"/>
            <a:ext cx="2504661" cy="2746800"/>
          </a:xfrm>
          <a:custGeom>
            <a:avLst/>
            <a:gdLst>
              <a:gd name="connsiteX0" fmla="*/ 0 w 2504661"/>
              <a:gd name="connsiteY0" fmla="*/ 2746800 h 2746800"/>
              <a:gd name="connsiteX1" fmla="*/ 304800 w 2504661"/>
              <a:gd name="connsiteY1" fmla="*/ 149374 h 2746800"/>
              <a:gd name="connsiteX2" fmla="*/ 755374 w 2504661"/>
              <a:gd name="connsiteY2" fmla="*/ 308400 h 2746800"/>
              <a:gd name="connsiteX3" fmla="*/ 1444487 w 2504661"/>
              <a:gd name="connsiteY3" fmla="*/ 242139 h 2746800"/>
              <a:gd name="connsiteX4" fmla="*/ 1921566 w 2504661"/>
              <a:gd name="connsiteY4" fmla="*/ 281896 h 2746800"/>
              <a:gd name="connsiteX5" fmla="*/ 2478157 w 2504661"/>
              <a:gd name="connsiteY5" fmla="*/ 281896 h 2746800"/>
              <a:gd name="connsiteX6" fmla="*/ 2504661 w 2504661"/>
              <a:gd name="connsiteY6" fmla="*/ 281896 h 274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661" h="2746800">
                <a:moveTo>
                  <a:pt x="0" y="2746800"/>
                </a:moveTo>
                <a:cubicBezTo>
                  <a:pt x="89452" y="1651287"/>
                  <a:pt x="178904" y="555774"/>
                  <a:pt x="304800" y="149374"/>
                </a:cubicBezTo>
                <a:cubicBezTo>
                  <a:pt x="430696" y="-257026"/>
                  <a:pt x="565426" y="292939"/>
                  <a:pt x="755374" y="308400"/>
                </a:cubicBezTo>
                <a:cubicBezTo>
                  <a:pt x="945322" y="323861"/>
                  <a:pt x="1250122" y="246556"/>
                  <a:pt x="1444487" y="242139"/>
                </a:cubicBezTo>
                <a:cubicBezTo>
                  <a:pt x="1638852" y="237722"/>
                  <a:pt x="1749288" y="275270"/>
                  <a:pt x="1921566" y="281896"/>
                </a:cubicBezTo>
                <a:cubicBezTo>
                  <a:pt x="2093844" y="288522"/>
                  <a:pt x="2478157" y="281896"/>
                  <a:pt x="2478157" y="281896"/>
                </a:cubicBezTo>
                <a:lnTo>
                  <a:pt x="2504661" y="281896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1D99069-F34B-4AC0-95CC-254D664FCAD1}"/>
              </a:ext>
            </a:extLst>
          </p:cNvPr>
          <p:cNvSpPr/>
          <p:nvPr/>
        </p:nvSpPr>
        <p:spPr>
          <a:xfrm>
            <a:off x="6713804" y="2644756"/>
            <a:ext cx="2855843" cy="2451652"/>
          </a:xfrm>
          <a:custGeom>
            <a:avLst/>
            <a:gdLst>
              <a:gd name="connsiteX0" fmla="*/ 0 w 2881424"/>
              <a:gd name="connsiteY0" fmla="*/ 2483531 h 2483531"/>
              <a:gd name="connsiteX1" fmla="*/ 410817 w 2881424"/>
              <a:gd name="connsiteY1" fmla="*/ 2351009 h 2483531"/>
              <a:gd name="connsiteX2" fmla="*/ 874643 w 2881424"/>
              <a:gd name="connsiteY2" fmla="*/ 1887183 h 2483531"/>
              <a:gd name="connsiteX3" fmla="*/ 1351722 w 2881424"/>
              <a:gd name="connsiteY3" fmla="*/ 1012539 h 2483531"/>
              <a:gd name="connsiteX4" fmla="*/ 1948069 w 2881424"/>
              <a:gd name="connsiteY4" fmla="*/ 363183 h 2483531"/>
              <a:gd name="connsiteX5" fmla="*/ 2743200 w 2881424"/>
              <a:gd name="connsiteY5" fmla="*/ 31879 h 2483531"/>
              <a:gd name="connsiteX6" fmla="*/ 2875722 w 2881424"/>
              <a:gd name="connsiteY6" fmla="*/ 31879 h 248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1424" h="2483531">
                <a:moveTo>
                  <a:pt x="0" y="2483531"/>
                </a:moveTo>
                <a:cubicBezTo>
                  <a:pt x="132521" y="2466965"/>
                  <a:pt x="265043" y="2450400"/>
                  <a:pt x="410817" y="2351009"/>
                </a:cubicBezTo>
                <a:cubicBezTo>
                  <a:pt x="556591" y="2251618"/>
                  <a:pt x="717826" y="2110261"/>
                  <a:pt x="874643" y="1887183"/>
                </a:cubicBezTo>
                <a:cubicBezTo>
                  <a:pt x="1031461" y="1664105"/>
                  <a:pt x="1172818" y="1266539"/>
                  <a:pt x="1351722" y="1012539"/>
                </a:cubicBezTo>
                <a:cubicBezTo>
                  <a:pt x="1530626" y="758539"/>
                  <a:pt x="1716156" y="526626"/>
                  <a:pt x="1948069" y="363183"/>
                </a:cubicBezTo>
                <a:cubicBezTo>
                  <a:pt x="2179982" y="199740"/>
                  <a:pt x="2588591" y="87096"/>
                  <a:pt x="2743200" y="31879"/>
                </a:cubicBezTo>
                <a:cubicBezTo>
                  <a:pt x="2897809" y="-23338"/>
                  <a:pt x="2886765" y="4270"/>
                  <a:pt x="2875722" y="3187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5AC119-7450-455D-89ED-085421BBB8A4}"/>
                  </a:ext>
                </a:extLst>
              </p:cNvPr>
              <p:cNvSpPr txBox="1"/>
              <p:nvPr/>
            </p:nvSpPr>
            <p:spPr>
              <a:xfrm>
                <a:off x="1878421" y="1431125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5AC119-7450-455D-89ED-085421BBB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21" y="1431125"/>
                <a:ext cx="36869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FB93D15-58EF-426B-A5E2-F6E5E7A68F1A}"/>
                  </a:ext>
                </a:extLst>
              </p:cNvPr>
              <p:cNvSpPr txBox="1"/>
              <p:nvPr/>
            </p:nvSpPr>
            <p:spPr>
              <a:xfrm>
                <a:off x="6167120" y="1463309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FB93D15-58EF-426B-A5E2-F6E5E7A68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20" y="1463309"/>
                <a:ext cx="3686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A0F4F0D-9E64-4A97-B74E-46D4C87AFB53}"/>
                  </a:ext>
                </a:extLst>
              </p:cNvPr>
              <p:cNvSpPr txBox="1"/>
              <p:nvPr/>
            </p:nvSpPr>
            <p:spPr>
              <a:xfrm>
                <a:off x="5122833" y="5313696"/>
                <a:ext cx="2837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A0F4F0D-9E64-4A97-B74E-46D4C87A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3" y="5313696"/>
                <a:ext cx="28373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8D28C91-99B5-4197-8DEC-40AE9AA35D69}"/>
                  </a:ext>
                </a:extLst>
              </p:cNvPr>
              <p:cNvSpPr txBox="1"/>
              <p:nvPr/>
            </p:nvSpPr>
            <p:spPr>
              <a:xfrm>
                <a:off x="9385301" y="5313695"/>
                <a:ext cx="2837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3200" b="1" i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8D28C91-99B5-4197-8DEC-40AE9AA35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301" y="5313695"/>
                <a:ext cx="28373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DE198F0-45A0-41C5-9C26-1EE86125AF30}"/>
                  </a:ext>
                </a:extLst>
              </p:cNvPr>
              <p:cNvSpPr txBox="1"/>
              <p:nvPr/>
            </p:nvSpPr>
            <p:spPr>
              <a:xfrm>
                <a:off x="1799501" y="2398534"/>
                <a:ext cx="5107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DE198F0-45A0-41C5-9C26-1EE86125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501" y="2398534"/>
                <a:ext cx="51078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7510E18-B326-4C3D-8F82-212121A2B885}"/>
                  </a:ext>
                </a:extLst>
              </p:cNvPr>
              <p:cNvSpPr txBox="1"/>
              <p:nvPr/>
            </p:nvSpPr>
            <p:spPr>
              <a:xfrm>
                <a:off x="6167120" y="2398534"/>
                <a:ext cx="5107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7510E18-B326-4C3D-8F82-212121A2B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20" y="2398534"/>
                <a:ext cx="51078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16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07EE3A2-2D1F-4240-AA25-70195A2E8A34}"/>
              </a:ext>
            </a:extLst>
          </p:cNvPr>
          <p:cNvSpPr/>
          <p:nvPr/>
        </p:nvSpPr>
        <p:spPr>
          <a:xfrm>
            <a:off x="1596571" y="304801"/>
            <a:ext cx="9390743" cy="641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CF8E34-0606-41AB-869C-F7447B06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689655"/>
            <a:ext cx="3970821" cy="57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66FE9A-9D40-435C-AC34-21BB923D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97" y="689655"/>
            <a:ext cx="409779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7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AA1D1BC-E1BE-4F10-8B0F-AC4393DE8054}"/>
              </a:ext>
            </a:extLst>
          </p:cNvPr>
          <p:cNvSpPr/>
          <p:nvPr/>
        </p:nvSpPr>
        <p:spPr>
          <a:xfrm>
            <a:off x="1792941" y="842682"/>
            <a:ext cx="8547847" cy="519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B088B-6C2C-4BA2-BFCC-F6935DA1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08" y="1161091"/>
            <a:ext cx="7754784" cy="45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821F783-AB45-4B76-8361-8AEE616130AC}"/>
              </a:ext>
            </a:extLst>
          </p:cNvPr>
          <p:cNvSpPr/>
          <p:nvPr/>
        </p:nvSpPr>
        <p:spPr>
          <a:xfrm>
            <a:off x="1918447" y="950259"/>
            <a:ext cx="8323729" cy="4948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C7644F-DC46-4215-84C2-9F8D30E0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565" y="3492424"/>
            <a:ext cx="3841000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78D075-DE9F-43D6-B4C1-CE746AB131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r="6675"/>
          <a:stretch/>
        </p:blipFill>
        <p:spPr>
          <a:xfrm>
            <a:off x="2173435" y="3492078"/>
            <a:ext cx="3841000" cy="21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36BF0B-3D3F-46A2-9790-B44EEDDF2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565" y="1205577"/>
            <a:ext cx="3841000" cy="2156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141922-5B5D-4889-BC2E-1CFA8E6E93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t="3299" r="1157"/>
          <a:stretch/>
        </p:blipFill>
        <p:spPr>
          <a:xfrm>
            <a:off x="2173435" y="1205577"/>
            <a:ext cx="3841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7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Qiang</dc:creator>
  <cp:lastModifiedBy>Qiang Qiu</cp:lastModifiedBy>
  <cp:revision>21</cp:revision>
  <dcterms:created xsi:type="dcterms:W3CDTF">2019-02-23T09:13:46Z</dcterms:created>
  <dcterms:modified xsi:type="dcterms:W3CDTF">2019-02-24T16:07:37Z</dcterms:modified>
</cp:coreProperties>
</file>