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3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7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7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6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1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C9B1-E713-43EA-8F8A-E3D45901138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E5C0-70E3-4AF6-B2D0-AAA83C3CB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01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1" y="293917"/>
            <a:ext cx="9144000" cy="39841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Построение </a:t>
            </a:r>
            <a:r>
              <a:rPr lang="en-US" sz="3600" dirty="0" smtClean="0"/>
              <a:t>UML </a:t>
            </a:r>
            <a:r>
              <a:rPr lang="ru-RU" sz="3600" dirty="0" smtClean="0"/>
              <a:t>диаграмм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2081" y="692331"/>
            <a:ext cx="3622765" cy="341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02081" y="1018902"/>
            <a:ext cx="3622765" cy="1045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smtClean="0"/>
              <a:t>Id:String</a:t>
            </a:r>
          </a:p>
          <a:p>
            <a:r>
              <a:rPr lang="en-US" sz="1200" dirty="0" smtClean="0"/>
              <a:t>name</a:t>
            </a:r>
            <a:r>
              <a:rPr lang="en-US" sz="1200" dirty="0" smtClean="0"/>
              <a:t>: String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escription: String</a:t>
            </a:r>
          </a:p>
          <a:p>
            <a:r>
              <a:rPr lang="en-US" sz="1200" dirty="0" err="1" smtClean="0"/>
              <a:t>createDate</a:t>
            </a:r>
            <a:r>
              <a:rPr lang="en-US" sz="1200" dirty="0" smtClean="0"/>
              <a:t>: </a:t>
            </a:r>
            <a:r>
              <a:rPr lang="en-US" sz="1200" dirty="0" smtClean="0"/>
              <a:t>long</a:t>
            </a:r>
            <a:endParaRPr lang="en-US" sz="12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402080" y="2064778"/>
            <a:ext cx="3622766" cy="1774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Item()</a:t>
            </a:r>
          </a:p>
          <a:p>
            <a:r>
              <a:rPr lang="en-US" sz="1200" dirty="0" smtClean="0"/>
              <a:t>Item(String </a:t>
            </a:r>
            <a:r>
              <a:rPr lang="en-US" sz="1200" dirty="0" err="1" smtClean="0"/>
              <a:t>name,String</a:t>
            </a:r>
            <a:r>
              <a:rPr lang="en-US" sz="1200" dirty="0" smtClean="0"/>
              <a:t> </a:t>
            </a:r>
            <a:r>
              <a:rPr lang="en-US" sz="1200" dirty="0" err="1" smtClean="0"/>
              <a:t>desctiption,long</a:t>
            </a:r>
            <a:r>
              <a:rPr lang="en-US" sz="1200" dirty="0" smtClean="0"/>
              <a:t> </a:t>
            </a:r>
            <a:r>
              <a:rPr lang="en-US" sz="1200" dirty="0" err="1" smtClean="0"/>
              <a:t>createDate</a:t>
            </a:r>
            <a:r>
              <a:rPr lang="en-US" sz="1200" dirty="0" smtClean="0"/>
              <a:t>())</a:t>
            </a:r>
          </a:p>
          <a:p>
            <a:r>
              <a:rPr lang="en-US" sz="1200" dirty="0" err="1" smtClean="0"/>
              <a:t>getName</a:t>
            </a:r>
            <a:r>
              <a:rPr lang="en-US" sz="1200" dirty="0" smtClean="0"/>
              <a:t>():return String;</a:t>
            </a:r>
          </a:p>
          <a:p>
            <a:r>
              <a:rPr lang="en-US" sz="1200" dirty="0" err="1" smtClean="0"/>
              <a:t>getDescription</a:t>
            </a:r>
            <a:r>
              <a:rPr lang="en-US" sz="1200" dirty="0" smtClean="0"/>
              <a:t>():return String;</a:t>
            </a:r>
          </a:p>
          <a:p>
            <a:r>
              <a:rPr lang="en-US" sz="1200" dirty="0" err="1" smtClean="0"/>
              <a:t>getCreateDate</a:t>
            </a:r>
            <a:r>
              <a:rPr lang="en-US" sz="1200" dirty="0" smtClean="0"/>
              <a:t>():return String;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6379029" y="692331"/>
            <a:ext cx="4197531" cy="243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379030" y="923982"/>
            <a:ext cx="4197531" cy="1128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name: String</a:t>
            </a:r>
          </a:p>
          <a:p>
            <a:r>
              <a:rPr lang="en-US" sz="1200" dirty="0" err="1"/>
              <a:t>d</a:t>
            </a:r>
            <a:r>
              <a:rPr lang="en-US" sz="1200" dirty="0" err="1" smtClean="0"/>
              <a:t>esription</a:t>
            </a:r>
            <a:r>
              <a:rPr lang="en-US" sz="1200" dirty="0" smtClean="0"/>
              <a:t>: String</a:t>
            </a:r>
          </a:p>
          <a:p>
            <a:r>
              <a:rPr lang="en-US" sz="1200" dirty="0" smtClean="0"/>
              <a:t>comments: String</a:t>
            </a:r>
          </a:p>
          <a:p>
            <a:r>
              <a:rPr lang="en-US" sz="1200" dirty="0" err="1" smtClean="0"/>
              <a:t>requestDate</a:t>
            </a:r>
            <a:r>
              <a:rPr lang="en-US" sz="1200" dirty="0" smtClean="0"/>
              <a:t>: String</a:t>
            </a:r>
          </a:p>
          <a:p>
            <a:endParaRPr lang="en-US" sz="1200" dirty="0" smtClean="0"/>
          </a:p>
          <a:p>
            <a:endParaRPr lang="en-US" sz="1400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6379031" y="2052505"/>
            <a:ext cx="4197530" cy="3911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Tracker()</a:t>
            </a:r>
          </a:p>
          <a:p>
            <a:r>
              <a:rPr lang="en-US" sz="1200" dirty="0" smtClean="0"/>
              <a:t>Tracker(String </a:t>
            </a:r>
            <a:r>
              <a:rPr lang="en-US" sz="1200" dirty="0" err="1" smtClean="0"/>
              <a:t>name,String</a:t>
            </a:r>
            <a:r>
              <a:rPr lang="en-US" sz="1200" dirty="0" smtClean="0"/>
              <a:t> </a:t>
            </a:r>
            <a:r>
              <a:rPr lang="en-US" sz="1200" dirty="0" err="1" smtClean="0"/>
              <a:t>description,String</a:t>
            </a:r>
            <a:r>
              <a:rPr lang="en-US" sz="1200" dirty="0" smtClean="0"/>
              <a:t> </a:t>
            </a:r>
            <a:r>
              <a:rPr lang="en-US" sz="1200" dirty="0" err="1" smtClean="0"/>
              <a:t>requestDate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r>
              <a:rPr lang="ru-RU" sz="1200" dirty="0" smtClean="0"/>
              <a:t>//Приветствие</a:t>
            </a:r>
          </a:p>
          <a:p>
            <a:r>
              <a:rPr lang="en-US" sz="1200" dirty="0" smtClean="0"/>
              <a:t>String </a:t>
            </a:r>
            <a:r>
              <a:rPr lang="en-US" sz="1200" dirty="0" err="1" smtClean="0"/>
              <a:t>requestGreeting</a:t>
            </a:r>
            <a:r>
              <a:rPr lang="en-US" sz="1200" dirty="0" smtClean="0"/>
              <a:t>():return String</a:t>
            </a:r>
          </a:p>
          <a:p>
            <a:r>
              <a:rPr lang="en-US" sz="1200" dirty="0"/>
              <a:t>//</a:t>
            </a:r>
            <a:r>
              <a:rPr lang="ru-RU" sz="1200" dirty="0"/>
              <a:t>Отображение списка заявок</a:t>
            </a:r>
            <a:endParaRPr lang="en-US" sz="1200" dirty="0"/>
          </a:p>
          <a:p>
            <a:r>
              <a:rPr lang="en-US" sz="1200" dirty="0" smtClean="0"/>
              <a:t>Item </a:t>
            </a:r>
            <a:r>
              <a:rPr lang="en-US" sz="1200" dirty="0" err="1" smtClean="0"/>
              <a:t>listShow</a:t>
            </a:r>
            <a:r>
              <a:rPr lang="en-US" sz="1200" dirty="0" smtClean="0"/>
              <a:t>(</a:t>
            </a:r>
            <a:r>
              <a:rPr lang="en-US" sz="1200" dirty="0" err="1" smtClean="0"/>
              <a:t>item:Item</a:t>
            </a:r>
            <a:r>
              <a:rPr lang="en-US" sz="1200" dirty="0" smtClean="0"/>
              <a:t>)</a:t>
            </a:r>
            <a:endParaRPr lang="ru-RU" sz="1200" dirty="0"/>
          </a:p>
          <a:p>
            <a:r>
              <a:rPr lang="ru-RU" sz="1200" dirty="0"/>
              <a:t>//Добавление заявки</a:t>
            </a:r>
            <a:endParaRPr lang="en-US" sz="1200" dirty="0"/>
          </a:p>
          <a:p>
            <a:r>
              <a:rPr lang="en-US" sz="1200" dirty="0" smtClean="0"/>
              <a:t>Item </a:t>
            </a:r>
            <a:r>
              <a:rPr lang="en-US" sz="1200" dirty="0" err="1" smtClean="0"/>
              <a:t>addItem</a:t>
            </a:r>
            <a:r>
              <a:rPr lang="en-US" sz="1200" dirty="0" smtClean="0"/>
              <a:t>(</a:t>
            </a:r>
            <a:r>
              <a:rPr lang="en-US" sz="1200" dirty="0" err="1" smtClean="0"/>
              <a:t>item:Item</a:t>
            </a:r>
            <a:r>
              <a:rPr lang="en-US" sz="1200" dirty="0" smtClean="0"/>
              <a:t>):return Item</a:t>
            </a:r>
            <a:endParaRPr lang="ru-RU" sz="1200" dirty="0"/>
          </a:p>
          <a:p>
            <a:r>
              <a:rPr lang="ru-RU" sz="1200" dirty="0"/>
              <a:t>//редактирование заявки</a:t>
            </a:r>
            <a:endParaRPr lang="en-US" sz="1200" dirty="0"/>
          </a:p>
          <a:p>
            <a:r>
              <a:rPr lang="en-US" sz="1200" dirty="0"/>
              <a:t>Item </a:t>
            </a:r>
            <a:r>
              <a:rPr lang="en-US" sz="1200" dirty="0" err="1" smtClean="0"/>
              <a:t>editItem</a:t>
            </a:r>
            <a:r>
              <a:rPr lang="en-US" sz="1200" dirty="0" smtClean="0"/>
              <a:t>(</a:t>
            </a:r>
            <a:r>
              <a:rPr lang="en-US" sz="1200" dirty="0" err="1" smtClean="0"/>
              <a:t>item:Item</a:t>
            </a:r>
            <a:r>
              <a:rPr lang="en-US" sz="1200" dirty="0" smtClean="0"/>
              <a:t>)</a:t>
            </a:r>
            <a:r>
              <a:rPr lang="en-US" sz="1200" dirty="0"/>
              <a:t> ):return </a:t>
            </a:r>
            <a:r>
              <a:rPr lang="en-US" sz="1200" dirty="0" smtClean="0"/>
              <a:t>Item</a:t>
            </a:r>
            <a:endParaRPr lang="ru-RU" sz="1200" dirty="0"/>
          </a:p>
          <a:p>
            <a:r>
              <a:rPr lang="ru-RU" sz="1200" dirty="0"/>
              <a:t>//Удаление заявки</a:t>
            </a:r>
            <a:endParaRPr lang="en-US" sz="1200" dirty="0"/>
          </a:p>
          <a:p>
            <a:r>
              <a:rPr lang="en-US" sz="1200" dirty="0"/>
              <a:t>Item </a:t>
            </a:r>
            <a:r>
              <a:rPr lang="en-US" sz="1200" dirty="0" err="1" smtClean="0"/>
              <a:t>delItem</a:t>
            </a:r>
            <a:r>
              <a:rPr lang="en-US" sz="1200" dirty="0" smtClean="0"/>
              <a:t>(</a:t>
            </a:r>
            <a:r>
              <a:rPr lang="en-US" sz="1200" dirty="0" err="1" smtClean="0"/>
              <a:t>item:Item</a:t>
            </a:r>
            <a:r>
              <a:rPr lang="en-US" sz="1200" dirty="0" smtClean="0"/>
              <a:t>)</a:t>
            </a:r>
            <a:r>
              <a:rPr lang="en-US" sz="1200" dirty="0"/>
              <a:t> ):return </a:t>
            </a:r>
            <a:r>
              <a:rPr lang="en-US" sz="1200" dirty="0" smtClean="0"/>
              <a:t>Item</a:t>
            </a:r>
            <a:endParaRPr lang="ru-RU" sz="1200" dirty="0"/>
          </a:p>
          <a:p>
            <a:r>
              <a:rPr lang="ru-RU" sz="1200" dirty="0"/>
              <a:t>//Отображение списка заявок с условием фильтра</a:t>
            </a:r>
            <a:endParaRPr lang="en-US" sz="1200" dirty="0"/>
          </a:p>
          <a:p>
            <a:r>
              <a:rPr lang="en-US" sz="1200" dirty="0"/>
              <a:t>Item</a:t>
            </a:r>
            <a:r>
              <a:rPr lang="en-US" sz="1200" dirty="0" smtClean="0"/>
              <a:t> </a:t>
            </a:r>
            <a:r>
              <a:rPr lang="en-US" sz="1200" dirty="0" err="1" smtClean="0"/>
              <a:t>listFilteredShow</a:t>
            </a:r>
            <a:r>
              <a:rPr lang="en-US" sz="1200" dirty="0" smtClean="0"/>
              <a:t>(</a:t>
            </a:r>
            <a:r>
              <a:rPr lang="en-US" sz="1200" dirty="0" err="1" smtClean="0"/>
              <a:t>item:Item</a:t>
            </a:r>
            <a:r>
              <a:rPr lang="en-US" sz="1200" dirty="0" smtClean="0"/>
              <a:t>):</a:t>
            </a:r>
            <a:r>
              <a:rPr lang="en-US" sz="1200" dirty="0"/>
              <a:t>return </a:t>
            </a:r>
            <a:r>
              <a:rPr lang="en-US" sz="1200" dirty="0" smtClean="0"/>
              <a:t>Item</a:t>
            </a:r>
            <a:endParaRPr lang="ru-RU" sz="1200" dirty="0" smtClean="0"/>
          </a:p>
          <a:p>
            <a:r>
              <a:rPr lang="ru-RU" sz="1200" dirty="0" smtClean="0"/>
              <a:t>//Показать главное меню</a:t>
            </a:r>
            <a:endParaRPr lang="en-US" sz="1200" dirty="0" smtClean="0"/>
          </a:p>
          <a:p>
            <a:r>
              <a:rPr lang="en-US" sz="1200" dirty="0" smtClean="0"/>
              <a:t>String </a:t>
            </a:r>
            <a:r>
              <a:rPr lang="en-US" sz="1200" dirty="0" err="1" smtClean="0"/>
              <a:t>requestMenu</a:t>
            </a:r>
            <a:r>
              <a:rPr lang="en-US" sz="1200" dirty="0" smtClean="0"/>
              <a:t>():return String</a:t>
            </a:r>
            <a:endParaRPr lang="ru-RU" sz="1200" dirty="0" smtClean="0"/>
          </a:p>
          <a:p>
            <a:r>
              <a:rPr lang="ru-RU" sz="1200" dirty="0" smtClean="0"/>
              <a:t>//Выйти из программы</a:t>
            </a:r>
            <a:endParaRPr lang="en-US" sz="1200" dirty="0" smtClean="0"/>
          </a:p>
          <a:p>
            <a:r>
              <a:rPr lang="en-US" sz="1200" dirty="0" err="1" smtClean="0"/>
              <a:t>requestExit</a:t>
            </a:r>
            <a:r>
              <a:rPr lang="en-US" sz="1200" dirty="0" smtClean="0"/>
              <a:t>():</a:t>
            </a:r>
            <a:r>
              <a:rPr lang="en-US" sz="1200" dirty="0" err="1" smtClean="0"/>
              <a:t>System.exit</a:t>
            </a:r>
            <a:r>
              <a:rPr lang="en-US" sz="1200" dirty="0" smtClean="0"/>
              <a:t>(1)</a:t>
            </a:r>
            <a:endParaRPr lang="ru-RU" sz="1200" dirty="0" smtClean="0"/>
          </a:p>
          <a:p>
            <a:r>
              <a:rPr lang="ru-RU" sz="1200" dirty="0" smtClean="0"/>
              <a:t>//Возврат в главное</a:t>
            </a:r>
            <a:r>
              <a:rPr lang="en-US" sz="1200" dirty="0" smtClean="0"/>
              <a:t> </a:t>
            </a:r>
            <a:r>
              <a:rPr lang="ru-RU" sz="1200" dirty="0" smtClean="0"/>
              <a:t>меню</a:t>
            </a:r>
            <a:endParaRPr lang="en-US" sz="1200" dirty="0" smtClean="0"/>
          </a:p>
          <a:p>
            <a:r>
              <a:rPr lang="en-US" sz="1200" dirty="0" err="1" smtClean="0"/>
              <a:t>requestMenuReturn</a:t>
            </a:r>
            <a:r>
              <a:rPr lang="en-US" sz="1200" dirty="0" smtClean="0"/>
              <a:t>():</a:t>
            </a:r>
            <a:r>
              <a:rPr lang="en-US" sz="1200" dirty="0" err="1" smtClean="0"/>
              <a:t>requestMenu</a:t>
            </a:r>
            <a:r>
              <a:rPr lang="en-US" sz="1200" dirty="0" smtClean="0"/>
              <a:t>()</a:t>
            </a:r>
          </a:p>
          <a:p>
            <a:endParaRPr lang="en-US" sz="1600" dirty="0" smtClean="0"/>
          </a:p>
        </p:txBody>
      </p:sp>
      <p:sp>
        <p:nvSpPr>
          <p:cNvPr id="3" name="Стрелка вправо 2"/>
          <p:cNvSpPr/>
          <p:nvPr/>
        </p:nvSpPr>
        <p:spPr>
          <a:xfrm rot="10800000">
            <a:off x="5024845" y="2598080"/>
            <a:ext cx="1354184" cy="99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02080" y="4031418"/>
            <a:ext cx="3622765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02079" y="4305737"/>
            <a:ext cx="3622765" cy="579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Tarcker:tracker</a:t>
            </a:r>
            <a:endParaRPr lang="en-US" sz="1200" dirty="0" smtClean="0"/>
          </a:p>
          <a:p>
            <a:r>
              <a:rPr lang="en-US" sz="1200" dirty="0" err="1" smtClean="0"/>
              <a:t>requestGreeting</a:t>
            </a:r>
            <a:r>
              <a:rPr lang="en-US" sz="1200" dirty="0" smtClean="0"/>
              <a:t>():Tracker</a:t>
            </a:r>
          </a:p>
          <a:p>
            <a:r>
              <a:rPr lang="en-US" sz="1200" dirty="0" err="1" smtClean="0"/>
              <a:t>requestMenu</a:t>
            </a:r>
            <a:r>
              <a:rPr lang="en-US" sz="1200" dirty="0" smtClean="0"/>
              <a:t>():Tracker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8962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142</Words>
  <Application>Microsoft Office PowerPoint</Application>
  <PresentationFormat>Широкоэкранный</PresentationFormat>
  <Paragraphs>40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Построение UML диаграмм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UML диаграмм</dc:title>
  <dc:creator>dimsan</dc:creator>
  <cp:lastModifiedBy>DobleBrain</cp:lastModifiedBy>
  <cp:revision>12</cp:revision>
  <dcterms:created xsi:type="dcterms:W3CDTF">2016-06-17T16:12:10Z</dcterms:created>
  <dcterms:modified xsi:type="dcterms:W3CDTF">2016-06-19T18:18:07Z</dcterms:modified>
</cp:coreProperties>
</file>