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4"/>
  </p:notesMasterIdLst>
  <p:sldIdLst>
    <p:sldId id="256" r:id="rId2"/>
    <p:sldId id="283" r:id="rId3"/>
    <p:sldId id="257" r:id="rId4"/>
    <p:sldId id="258" r:id="rId5"/>
    <p:sldId id="259" r:id="rId6"/>
    <p:sldId id="262" r:id="rId7"/>
    <p:sldId id="260" r:id="rId8"/>
    <p:sldId id="286" r:id="rId9"/>
    <p:sldId id="263" r:id="rId10"/>
    <p:sldId id="285" r:id="rId11"/>
    <p:sldId id="291" r:id="rId12"/>
    <p:sldId id="292" r:id="rId13"/>
    <p:sldId id="265" r:id="rId14"/>
    <p:sldId id="287" r:id="rId15"/>
    <p:sldId id="266" r:id="rId16"/>
    <p:sldId id="268" r:id="rId17"/>
    <p:sldId id="289" r:id="rId18"/>
    <p:sldId id="267" r:id="rId19"/>
    <p:sldId id="261" r:id="rId20"/>
    <p:sldId id="290" r:id="rId21"/>
    <p:sldId id="270" r:id="rId22"/>
    <p:sldId id="278" r:id="rId23"/>
  </p:sldIdLst>
  <p:sldSz cx="9144000" cy="5143500" type="screen16x9"/>
  <p:notesSz cx="6858000" cy="9144000"/>
  <p:embeddedFontLst>
    <p:embeddedFont>
      <p:font typeface="Titillium Web" panose="02010600030101010101" charset="0"/>
      <p:regular r:id="rId25"/>
      <p:bold r:id="rId26"/>
      <p:italic r:id="rId27"/>
      <p:boldItalic r:id="rId28"/>
    </p:embeddedFont>
    <p:embeddedFont>
      <p:font typeface="Titillium Web ExtraLight" panose="02010600030101010101"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985FFBCF-7157-4A2A-9533-559B5FFCB612}">
  <a:tblStyle styleId="{985FFBCF-7157-4A2A-9533-559B5FFCB61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88690" autoAdjust="0"/>
  </p:normalViewPr>
  <p:slideViewPr>
    <p:cSldViewPr snapToGrid="0">
      <p:cViewPr>
        <p:scale>
          <a:sx n="125" d="100"/>
          <a:sy n="125" d="100"/>
        </p:scale>
        <p:origin x="1398" y="35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Shape 7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7" name="Shape 7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The value of cost function is sum up all of the lost function.</a:t>
            </a:r>
            <a:endParaRPr lang="zh-CN" altLang="en-US" dirty="0"/>
          </a:p>
        </p:txBody>
      </p:sp>
    </p:spTree>
    <p:extLst>
      <p:ext uri="{BB962C8B-B14F-4D97-AF65-F5344CB8AC3E}">
        <p14:creationId xmlns:p14="http://schemas.microsoft.com/office/powerpoint/2010/main" val="2569287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Shape 8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5" name="Shape 8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Shape 8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3" name="Shape 8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Shape 9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4" name="Shape 9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Shape 8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9" name="Shape 86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2" name="Shape 8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Shape 9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5" name="Shape 9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Shape 10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9" name="Shape 10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Shape 7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2" name="Shape 7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Shape 7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1" name="Shape 7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9" name="Shape 7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indent="-342900" algn="just">
              <a:buClr>
                <a:schemeClr val="bg1"/>
              </a:buClr>
              <a:buSzPct val="70000"/>
              <a:buFont typeface="Wingdings" panose="05000000000000000000" pitchFamily="2" charset="2"/>
              <a:buChar char="l"/>
            </a:pPr>
            <a:r>
              <a:rPr lang="en-US" dirty="0"/>
              <a:t>Picture is from CNN Money . </a:t>
            </a:r>
          </a:p>
          <a:p>
            <a:pPr marL="342900" indent="-342900" algn="just">
              <a:buClr>
                <a:schemeClr val="bg1"/>
              </a:buClr>
              <a:buSzPct val="70000"/>
              <a:buFont typeface="Wingdings" panose="05000000000000000000" pitchFamily="2" charset="2"/>
              <a:buChar char="l"/>
            </a:pPr>
            <a:r>
              <a:rPr lang="en-US" altLang="zh-CN" sz="1100" dirty="0"/>
              <a:t>Predicting stock performance is a very large and profitable area of study </a:t>
            </a:r>
          </a:p>
          <a:p>
            <a:pPr marL="342900" indent="-342900" algn="just">
              <a:buClr>
                <a:schemeClr val="bg1"/>
              </a:buClr>
              <a:buSzPct val="70000"/>
              <a:buFont typeface="Wingdings" panose="05000000000000000000" pitchFamily="2" charset="2"/>
              <a:buChar char="l"/>
            </a:pPr>
            <a:r>
              <a:rPr lang="en-US" altLang="zh-CN" sz="1100" dirty="0"/>
              <a:t>Many companies have developed stock  predictors based on neural networks </a:t>
            </a:r>
          </a:p>
          <a:p>
            <a:pPr marL="342900" indent="-342900" algn="just">
              <a:buClr>
                <a:schemeClr val="bg1"/>
              </a:buClr>
              <a:buSzPct val="70000"/>
              <a:buFont typeface="Wingdings" panose="05000000000000000000" pitchFamily="2" charset="2"/>
              <a:buChar char="l"/>
            </a:pPr>
            <a:r>
              <a:rPr lang="en-US" altLang="zh-CN" sz="1100" dirty="0"/>
              <a:t>This technique has proven successful in aiding the decisions of investors</a:t>
            </a:r>
          </a:p>
          <a:p>
            <a:pPr marL="342900" indent="-342900" algn="just">
              <a:buClr>
                <a:schemeClr val="bg1"/>
              </a:buClr>
              <a:buSzPct val="70000"/>
              <a:buFont typeface="Wingdings" panose="05000000000000000000" pitchFamily="2" charset="2"/>
              <a:buChar char="l"/>
            </a:pPr>
            <a:r>
              <a:rPr lang="en-US" altLang="zh-CN" sz="1100" dirty="0"/>
              <a:t>Can give an edge to beginning investors who don’t have a lifetime of experience</a:t>
            </a:r>
          </a:p>
          <a:p>
            <a:pPr marL="0" lvl="0" indent="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Shape 8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9" name="Shape 8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Shape 8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5" name="Shape 8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sz="1100" dirty="0"/>
              <a:t>Each layer is represented as a series of neurons and progressively extracts higher and higher-level features of the input until the final layer essentially makes a decision about what the input shows. The more layers the network has, the higher-level features it will learn.</a:t>
            </a:r>
          </a:p>
          <a:p>
            <a:pPr marL="0" lvl="0" indent="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altLang="zh-CN" dirty="0"/>
              <a:t>Similar to logistic regression function .</a:t>
            </a:r>
            <a:r>
              <a:rPr lang="en-US" altLang="zh-CN" sz="1100" dirty="0"/>
              <a:t>  Neurons are trained to filter and detect specific features or patterns (</a:t>
            </a:r>
            <a:r>
              <a:rPr lang="en-US" altLang="zh-CN" sz="1100" dirty="0" err="1"/>
              <a:t>e.g.edge</a:t>
            </a:r>
            <a:r>
              <a:rPr lang="en-US" altLang="zh-CN" sz="1100" dirty="0"/>
              <a:t>) by receiving weighted input, transforming it with the activation function and passing it to the outgoing connections.</a:t>
            </a:r>
          </a:p>
          <a:p>
            <a:endParaRPr lang="zh-CN" altLang="en-US" dirty="0"/>
          </a:p>
        </p:txBody>
      </p:sp>
    </p:spTree>
    <p:extLst>
      <p:ext uri="{BB962C8B-B14F-4D97-AF65-F5344CB8AC3E}">
        <p14:creationId xmlns:p14="http://schemas.microsoft.com/office/powerpoint/2010/main" val="3507384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Shape 8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8" name="Shape 8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b="1" dirty="0"/>
              <a:t>Most deep networks use </a:t>
            </a:r>
            <a:r>
              <a:rPr lang="en-US" altLang="zh-CN" b="1" dirty="0" err="1"/>
              <a:t>ReLu</a:t>
            </a:r>
            <a:r>
              <a:rPr lang="en-US" altLang="zh-CN" b="1" dirty="0"/>
              <a:t>-max(0,X) – nowadays for hidden layers, since it trains much faster, is more expressive than logistic function and prevents the gradients vanishing problem.</a:t>
            </a:r>
          </a:p>
          <a:p>
            <a:pPr marL="0" lvl="0" indent="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Shape 8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8" name="Shape 8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818482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a:p>
        </p:txBody>
      </p:sp>
      <p:grpSp>
        <p:nvGrpSpPr>
          <p:cNvPr id="12" name="Shape 12"/>
          <p:cNvGrpSpPr/>
          <p:nvPr/>
        </p:nvGrpSpPr>
        <p:grpSpPr>
          <a:xfrm>
            <a:off x="28550" y="2196764"/>
            <a:ext cx="9094048" cy="2946825"/>
            <a:chOff x="28544" y="3514688"/>
            <a:chExt cx="9094048" cy="1628800"/>
          </a:xfrm>
        </p:grpSpPr>
        <p:sp>
          <p:nvSpPr>
            <p:cNvPr id="13" name="Shape 13"/>
            <p:cNvSpPr/>
            <p:nvPr/>
          </p:nvSpPr>
          <p:spPr>
            <a:xfrm>
              <a:off x="300032" y="4491616"/>
              <a:ext cx="228608" cy="651872"/>
            </a:xfrm>
            <a:custGeom>
              <a:avLst/>
              <a:gdLst/>
              <a:ahLst/>
              <a:cxnLst/>
              <a:rect l="0" t="0" r="0" b="0"/>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28544" y="4220160"/>
              <a:ext cx="228640" cy="923328"/>
            </a:xfrm>
            <a:custGeom>
              <a:avLst/>
              <a:gdLst/>
              <a:ahLst/>
              <a:cxnLst/>
              <a:rect l="0" t="0" r="0" b="0"/>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a:off x="576832"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853664" y="4120128"/>
              <a:ext cx="230400" cy="1023360"/>
            </a:xfrm>
            <a:custGeom>
              <a:avLst/>
              <a:gdLst/>
              <a:ahLst/>
              <a:cxnLst/>
              <a:rect l="0" t="0" r="0" b="0"/>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1130496" y="4627328"/>
              <a:ext cx="230400" cy="516160"/>
            </a:xfrm>
            <a:custGeom>
              <a:avLst/>
              <a:gdLst/>
              <a:ahLst/>
              <a:cxnLst/>
              <a:rect l="0" t="0" r="0" b="0"/>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1409088" y="3821888"/>
              <a:ext cx="228640" cy="1321600"/>
            </a:xfrm>
            <a:custGeom>
              <a:avLst/>
              <a:gdLst/>
              <a:ahLst/>
              <a:cxnLst/>
              <a:rect l="0" t="0" r="0" b="0"/>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19"/>
            <p:cNvSpPr/>
            <p:nvPr/>
          </p:nvSpPr>
          <p:spPr>
            <a:xfrm>
              <a:off x="1685920" y="4175488"/>
              <a:ext cx="230400" cy="968000"/>
            </a:xfrm>
            <a:custGeom>
              <a:avLst/>
              <a:gdLst/>
              <a:ahLst/>
              <a:cxnLst/>
              <a:rect l="0" t="0" r="0" b="0"/>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1962720"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2239552" y="4355872"/>
              <a:ext cx="230400" cy="787616"/>
            </a:xfrm>
            <a:custGeom>
              <a:avLst/>
              <a:gdLst/>
              <a:ahLst/>
              <a:cxnLst/>
              <a:rect l="0" t="0" r="0" b="0"/>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25163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a:off x="2794976" y="4175488"/>
              <a:ext cx="228640" cy="968000"/>
            </a:xfrm>
            <a:custGeom>
              <a:avLst/>
              <a:gdLst/>
              <a:ahLst/>
              <a:cxnLst/>
              <a:rect l="0" t="0" r="0" b="0"/>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3071808" y="3659360"/>
              <a:ext cx="230400" cy="1484128"/>
            </a:xfrm>
            <a:custGeom>
              <a:avLst/>
              <a:gdLst/>
              <a:ahLst/>
              <a:cxnLst/>
              <a:rect l="0" t="0" r="0" b="0"/>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3348608"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3625440"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a:off x="3904032" y="4491616"/>
              <a:ext cx="228640" cy="651872"/>
            </a:xfrm>
            <a:custGeom>
              <a:avLst/>
              <a:gdLst/>
              <a:ahLst/>
              <a:cxnLst/>
              <a:rect l="0" t="0" r="0" b="0"/>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4180864" y="4284448"/>
              <a:ext cx="230432" cy="859040"/>
            </a:xfrm>
            <a:custGeom>
              <a:avLst/>
              <a:gdLst/>
              <a:ahLst/>
              <a:cxnLst/>
              <a:rect l="0" t="0" r="0" b="0"/>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4457696" y="4004032"/>
              <a:ext cx="230400" cy="1139456"/>
            </a:xfrm>
            <a:custGeom>
              <a:avLst/>
              <a:gdLst/>
              <a:ahLst/>
              <a:cxnLst/>
              <a:rect l="0" t="0" r="0" b="0"/>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a:off x="4734496"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a:off x="50113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5289920" y="3939744"/>
              <a:ext cx="228640" cy="1203744"/>
            </a:xfrm>
            <a:custGeom>
              <a:avLst/>
              <a:gdLst/>
              <a:ahLst/>
              <a:cxnLst/>
              <a:rect l="0" t="0" r="0" b="0"/>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a:off x="5566752" y="3704000"/>
              <a:ext cx="230432" cy="1439488"/>
            </a:xfrm>
            <a:custGeom>
              <a:avLst/>
              <a:gdLst/>
              <a:ahLst/>
              <a:cxnLst/>
              <a:rect l="0" t="0" r="0" b="0"/>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a:off x="58435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a:off x="6120384" y="4329088"/>
              <a:ext cx="230432" cy="814400"/>
            </a:xfrm>
            <a:custGeom>
              <a:avLst/>
              <a:gdLst/>
              <a:ahLst/>
              <a:cxnLst/>
              <a:rect l="0" t="0" r="0" b="0"/>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a:off x="6399008" y="4120128"/>
              <a:ext cx="228608" cy="1023360"/>
            </a:xfrm>
            <a:custGeom>
              <a:avLst/>
              <a:gdLst/>
              <a:ahLst/>
              <a:cxnLst/>
              <a:rect l="0" t="0" r="0" b="0"/>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a:off x="6675808" y="4538048"/>
              <a:ext cx="230432" cy="605440"/>
            </a:xfrm>
            <a:custGeom>
              <a:avLst/>
              <a:gdLst/>
              <a:ahLst/>
              <a:cxnLst/>
              <a:rect l="0" t="0" r="0" b="0"/>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a:off x="6952640" y="3939744"/>
              <a:ext cx="230432" cy="1203744"/>
            </a:xfrm>
            <a:custGeom>
              <a:avLst/>
              <a:gdLst/>
              <a:ahLst/>
              <a:cxnLst/>
              <a:rect l="0" t="0" r="0" b="0"/>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p:nvPr/>
          </p:nvSpPr>
          <p:spPr>
            <a:xfrm>
              <a:off x="7229472"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Shape 40"/>
            <p:cNvSpPr/>
            <p:nvPr/>
          </p:nvSpPr>
          <p:spPr>
            <a:xfrm>
              <a:off x="7506272" y="3768288"/>
              <a:ext cx="230432" cy="1375200"/>
            </a:xfrm>
            <a:custGeom>
              <a:avLst/>
              <a:gdLst/>
              <a:ahLst/>
              <a:cxnLst/>
              <a:rect l="0" t="0" r="0" b="0"/>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a:off x="7784896" y="4004032"/>
              <a:ext cx="228608" cy="1139456"/>
            </a:xfrm>
            <a:custGeom>
              <a:avLst/>
              <a:gdLst/>
              <a:ahLst/>
              <a:cxnLst/>
              <a:rect l="0" t="0" r="0" b="0"/>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8061696" y="3596864"/>
              <a:ext cx="230432" cy="1546624"/>
            </a:xfrm>
            <a:custGeom>
              <a:avLst/>
              <a:gdLst/>
              <a:ahLst/>
              <a:cxnLst/>
              <a:rect l="0" t="0" r="0" b="0"/>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a:off x="83385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8615360" y="3939744"/>
              <a:ext cx="230400" cy="1203744"/>
            </a:xfrm>
            <a:custGeom>
              <a:avLst/>
              <a:gdLst/>
              <a:ahLst/>
              <a:cxnLst/>
              <a:rect l="0" t="0" r="0" b="0"/>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a:off x="8893952" y="3596864"/>
              <a:ext cx="228640" cy="1546624"/>
            </a:xfrm>
            <a:custGeom>
              <a:avLst/>
              <a:gdLst/>
              <a:ahLst/>
              <a:cxnLst/>
              <a:rect l="0" t="0" r="0" b="0"/>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46" name="Shape 46"/>
          <p:cNvGrpSpPr/>
          <p:nvPr/>
        </p:nvGrpSpPr>
        <p:grpSpPr>
          <a:xfrm>
            <a:off x="28550" y="3359978"/>
            <a:ext cx="9094048" cy="1783611"/>
            <a:chOff x="28544" y="4157632"/>
            <a:chExt cx="9094048" cy="985856"/>
          </a:xfrm>
        </p:grpSpPr>
        <p:sp>
          <p:nvSpPr>
            <p:cNvPr id="47" name="Shape 47"/>
            <p:cNvSpPr/>
            <p:nvPr/>
          </p:nvSpPr>
          <p:spPr>
            <a:xfrm>
              <a:off x="435744" y="4782720"/>
              <a:ext cx="92896" cy="360768"/>
            </a:xfrm>
            <a:custGeom>
              <a:avLst/>
              <a:gdLst/>
              <a:ahLst/>
              <a:cxnLst/>
              <a:rect l="0" t="0" r="0" b="0"/>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 name="Shape 48"/>
            <p:cNvSpPr/>
            <p:nvPr/>
          </p:nvSpPr>
          <p:spPr>
            <a:xfrm>
              <a:off x="300032" y="4638048"/>
              <a:ext cx="92896" cy="505440"/>
            </a:xfrm>
            <a:custGeom>
              <a:avLst/>
              <a:gdLst/>
              <a:ahLst/>
              <a:cxnLst/>
              <a:rect l="0" t="0" r="0" b="0"/>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 name="Shape 49"/>
            <p:cNvSpPr/>
            <p:nvPr/>
          </p:nvSpPr>
          <p:spPr>
            <a:xfrm>
              <a:off x="164288" y="4571968"/>
              <a:ext cx="92896" cy="571520"/>
            </a:xfrm>
            <a:custGeom>
              <a:avLst/>
              <a:gdLst/>
              <a:ahLst/>
              <a:cxnLst/>
              <a:rect l="0" t="0" r="0" b="0"/>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Shape 50"/>
            <p:cNvSpPr/>
            <p:nvPr/>
          </p:nvSpPr>
          <p:spPr>
            <a:xfrm>
              <a:off x="28544" y="4739840"/>
              <a:ext cx="92928" cy="403648"/>
            </a:xfrm>
            <a:custGeom>
              <a:avLst/>
              <a:gdLst/>
              <a:ahLst/>
              <a:cxnLst/>
              <a:rect l="0" t="0" r="0" b="0"/>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a:off x="712576"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52"/>
            <p:cNvSpPr/>
            <p:nvPr/>
          </p:nvSpPr>
          <p:spPr>
            <a:xfrm>
              <a:off x="576832" y="4752352"/>
              <a:ext cx="94688" cy="391136"/>
            </a:xfrm>
            <a:custGeom>
              <a:avLst/>
              <a:gdLst/>
              <a:ahLst/>
              <a:cxnLst/>
              <a:rect l="0" t="0" r="0" b="0"/>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a:off x="989408" y="4386240"/>
              <a:ext cx="94656" cy="757248"/>
            </a:xfrm>
            <a:custGeom>
              <a:avLst/>
              <a:gdLst/>
              <a:ahLst/>
              <a:cxnLst/>
              <a:rect l="0" t="0" r="0" b="0"/>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p:nvPr/>
          </p:nvSpPr>
          <p:spPr>
            <a:xfrm>
              <a:off x="853664" y="4500544"/>
              <a:ext cx="94688" cy="642944"/>
            </a:xfrm>
            <a:custGeom>
              <a:avLst/>
              <a:gdLst/>
              <a:ahLst/>
              <a:cxnLst/>
              <a:rect l="0" t="0" r="0" b="0"/>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Shape 55"/>
            <p:cNvSpPr/>
            <p:nvPr/>
          </p:nvSpPr>
          <p:spPr>
            <a:xfrm>
              <a:off x="1266208"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a:off x="1130496" y="4518400"/>
              <a:ext cx="94688" cy="625088"/>
            </a:xfrm>
            <a:custGeom>
              <a:avLst/>
              <a:gdLst/>
              <a:ahLst/>
              <a:cxnLst/>
              <a:rect l="0" t="0" r="0" b="0"/>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a:off x="15430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a:off x="1407296"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a:off x="1821632" y="4457664"/>
              <a:ext cx="92896" cy="685824"/>
            </a:xfrm>
            <a:custGeom>
              <a:avLst/>
              <a:gdLst/>
              <a:ahLst/>
              <a:cxnLst/>
              <a:rect l="0" t="0" r="0" b="0"/>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a:off x="1685920"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a:off x="2098464"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a:off x="1962720"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Shape 63"/>
            <p:cNvSpPr/>
            <p:nvPr/>
          </p:nvSpPr>
          <p:spPr>
            <a:xfrm>
              <a:off x="2375296" y="4711264"/>
              <a:ext cx="94656" cy="432224"/>
            </a:xfrm>
            <a:custGeom>
              <a:avLst/>
              <a:gdLst/>
              <a:ahLst/>
              <a:cxnLst/>
              <a:rect l="0" t="0" r="0" b="0"/>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Shape 64"/>
            <p:cNvSpPr/>
            <p:nvPr/>
          </p:nvSpPr>
          <p:spPr>
            <a:xfrm>
              <a:off x="2239552" y="4536256"/>
              <a:ext cx="94688" cy="607232"/>
            </a:xfrm>
            <a:custGeom>
              <a:avLst/>
              <a:gdLst/>
              <a:ahLst/>
              <a:cxnLst/>
              <a:rect l="0" t="0" r="0" b="0"/>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a:off x="2652096" y="4704128"/>
              <a:ext cx="94688" cy="439360"/>
            </a:xfrm>
            <a:custGeom>
              <a:avLst/>
              <a:gdLst/>
              <a:ahLst/>
              <a:cxnLst/>
              <a:rect l="0" t="0" r="0" b="0"/>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2516384" y="4764864"/>
              <a:ext cx="94688" cy="378624"/>
            </a:xfrm>
            <a:custGeom>
              <a:avLst/>
              <a:gdLst/>
              <a:ahLst/>
              <a:cxnLst/>
              <a:rect l="0" t="0" r="0" b="0"/>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Shape 67"/>
            <p:cNvSpPr/>
            <p:nvPr/>
          </p:nvSpPr>
          <p:spPr>
            <a:xfrm>
              <a:off x="2930720" y="4421952"/>
              <a:ext cx="92896" cy="721536"/>
            </a:xfrm>
            <a:custGeom>
              <a:avLst/>
              <a:gdLst/>
              <a:ahLst/>
              <a:cxnLst/>
              <a:rect l="0" t="0" r="0" b="0"/>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p:nvPr/>
          </p:nvSpPr>
          <p:spPr>
            <a:xfrm>
              <a:off x="2794976" y="4638048"/>
              <a:ext cx="92896" cy="505440"/>
            </a:xfrm>
            <a:custGeom>
              <a:avLst/>
              <a:gdLst/>
              <a:ahLst/>
              <a:cxnLst/>
              <a:rect l="0" t="0" r="0" b="0"/>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3207520" y="4386240"/>
              <a:ext cx="94688" cy="757248"/>
            </a:xfrm>
            <a:custGeom>
              <a:avLst/>
              <a:gdLst/>
              <a:ahLst/>
              <a:cxnLst/>
              <a:rect l="0" t="0" r="0" b="0"/>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3071808" y="4314784"/>
              <a:ext cx="94688" cy="828704"/>
            </a:xfrm>
            <a:custGeom>
              <a:avLst/>
              <a:gdLst/>
              <a:ahLst/>
              <a:cxnLst/>
              <a:rect l="0" t="0" r="0" b="0"/>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Shape 71"/>
            <p:cNvSpPr/>
            <p:nvPr/>
          </p:nvSpPr>
          <p:spPr>
            <a:xfrm>
              <a:off x="3484352"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a:off x="3348608" y="4314784"/>
              <a:ext cx="94688" cy="828704"/>
            </a:xfrm>
            <a:custGeom>
              <a:avLst/>
              <a:gdLst/>
              <a:ahLst/>
              <a:cxnLst/>
              <a:rect l="0" t="0" r="0" b="0"/>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3761184" y="4739840"/>
              <a:ext cx="94656" cy="403648"/>
            </a:xfrm>
            <a:custGeom>
              <a:avLst/>
              <a:gdLst/>
              <a:ahLst/>
              <a:cxnLst/>
              <a:rect l="0" t="0" r="0" b="0"/>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a:off x="3625440" y="4457664"/>
              <a:ext cx="94688" cy="685824"/>
            </a:xfrm>
            <a:custGeom>
              <a:avLst/>
              <a:gdLst/>
              <a:ahLst/>
              <a:cxnLst/>
              <a:rect l="0" t="0" r="0" b="0"/>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a:off x="4037984" y="4638048"/>
              <a:ext cx="94688" cy="505440"/>
            </a:xfrm>
            <a:custGeom>
              <a:avLst/>
              <a:gdLst/>
              <a:ahLst/>
              <a:cxnLst/>
              <a:rect l="0" t="0" r="0" b="0"/>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a:off x="3902272" y="4836288"/>
              <a:ext cx="94656" cy="307200"/>
            </a:xfrm>
            <a:custGeom>
              <a:avLst/>
              <a:gdLst/>
              <a:ahLst/>
              <a:cxnLst/>
              <a:rect l="0" t="0" r="0" b="0"/>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a:off x="4316608"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a:off x="418086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a:off x="4593408"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4457696"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4870240"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a:off x="4734496"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a:off x="5147072" y="4157632"/>
              <a:ext cx="94656" cy="985856"/>
            </a:xfrm>
            <a:custGeom>
              <a:avLst/>
              <a:gdLst/>
              <a:ahLst/>
              <a:cxnLst/>
              <a:rect l="0" t="0" r="0" b="0"/>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a:off x="5011328" y="4229088"/>
              <a:ext cx="94688" cy="914400"/>
            </a:xfrm>
            <a:custGeom>
              <a:avLst/>
              <a:gdLst/>
              <a:ahLst/>
              <a:cxnLst/>
              <a:rect l="0" t="0" r="0" b="0"/>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a:off x="5425664"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a:off x="5289920" y="4277280"/>
              <a:ext cx="94688" cy="866208"/>
            </a:xfrm>
            <a:custGeom>
              <a:avLst/>
              <a:gdLst/>
              <a:ahLst/>
              <a:cxnLst/>
              <a:rect l="0" t="0" r="0" b="0"/>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a:off x="5702496" y="4721984"/>
              <a:ext cx="94688" cy="421504"/>
            </a:xfrm>
            <a:custGeom>
              <a:avLst/>
              <a:gdLst/>
              <a:ahLst/>
              <a:cxnLst/>
              <a:rect l="0" t="0" r="0" b="0"/>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a:off x="5566752" y="4416608"/>
              <a:ext cx="94688" cy="726880"/>
            </a:xfrm>
            <a:custGeom>
              <a:avLst/>
              <a:gdLst/>
              <a:ahLst/>
              <a:cxnLst/>
              <a:rect l="0" t="0" r="0" b="0"/>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Shape 89"/>
            <p:cNvSpPr/>
            <p:nvPr/>
          </p:nvSpPr>
          <p:spPr>
            <a:xfrm>
              <a:off x="5979296"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Shape 90"/>
            <p:cNvSpPr/>
            <p:nvPr/>
          </p:nvSpPr>
          <p:spPr>
            <a:xfrm>
              <a:off x="5843584" y="4813088"/>
              <a:ext cx="94688" cy="330400"/>
            </a:xfrm>
            <a:custGeom>
              <a:avLst/>
              <a:gdLst/>
              <a:ahLst/>
              <a:cxnLst/>
              <a:rect l="0" t="0" r="0" b="0"/>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Shape 91"/>
            <p:cNvSpPr/>
            <p:nvPr/>
          </p:nvSpPr>
          <p:spPr>
            <a:xfrm>
              <a:off x="6256128"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 name="Shape 92"/>
            <p:cNvSpPr/>
            <p:nvPr/>
          </p:nvSpPr>
          <p:spPr>
            <a:xfrm>
              <a:off x="61203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 name="Shape 93"/>
            <p:cNvSpPr/>
            <p:nvPr/>
          </p:nvSpPr>
          <p:spPr>
            <a:xfrm>
              <a:off x="6534720" y="4505888"/>
              <a:ext cx="92896" cy="637600"/>
            </a:xfrm>
            <a:custGeom>
              <a:avLst/>
              <a:gdLst/>
              <a:ahLst/>
              <a:cxnLst/>
              <a:rect l="0" t="0" r="0" b="0"/>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a:off x="6399008" y="4739840"/>
              <a:ext cx="92896" cy="403648"/>
            </a:xfrm>
            <a:custGeom>
              <a:avLst/>
              <a:gdLst/>
              <a:ahLst/>
              <a:cxnLst/>
              <a:rect l="0" t="0" r="0" b="0"/>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Shape 95"/>
            <p:cNvSpPr/>
            <p:nvPr/>
          </p:nvSpPr>
          <p:spPr>
            <a:xfrm>
              <a:off x="6811552"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Shape 96"/>
            <p:cNvSpPr/>
            <p:nvPr/>
          </p:nvSpPr>
          <p:spPr>
            <a:xfrm>
              <a:off x="6675808" y="4614848"/>
              <a:ext cx="94688" cy="528640"/>
            </a:xfrm>
            <a:custGeom>
              <a:avLst/>
              <a:gdLst/>
              <a:ahLst/>
              <a:cxnLst/>
              <a:rect l="0" t="0" r="0" b="0"/>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Shape 97"/>
            <p:cNvSpPr/>
            <p:nvPr/>
          </p:nvSpPr>
          <p:spPr>
            <a:xfrm>
              <a:off x="708838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a:off x="6952640"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p:nvPr/>
          </p:nvSpPr>
          <p:spPr>
            <a:xfrm>
              <a:off x="73651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00"/>
            <p:cNvSpPr/>
            <p:nvPr/>
          </p:nvSpPr>
          <p:spPr>
            <a:xfrm>
              <a:off x="7229472" y="4825568"/>
              <a:ext cx="94688" cy="317920"/>
            </a:xfrm>
            <a:custGeom>
              <a:avLst/>
              <a:gdLst/>
              <a:ahLst/>
              <a:cxnLst/>
              <a:rect l="0" t="0" r="0" b="0"/>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Shape 101"/>
            <p:cNvSpPr/>
            <p:nvPr/>
          </p:nvSpPr>
          <p:spPr>
            <a:xfrm>
              <a:off x="7643808" y="4632704"/>
              <a:ext cx="92896" cy="510784"/>
            </a:xfrm>
            <a:custGeom>
              <a:avLst/>
              <a:gdLst/>
              <a:ahLst/>
              <a:cxnLst/>
              <a:rect l="0" t="0" r="0" b="0"/>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a:off x="7506272" y="4963104"/>
              <a:ext cx="94688" cy="180384"/>
            </a:xfrm>
            <a:custGeom>
              <a:avLst/>
              <a:gdLst/>
              <a:ahLst/>
              <a:cxnLst/>
              <a:rect l="0" t="0" r="0" b="0"/>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Shape 103"/>
            <p:cNvSpPr/>
            <p:nvPr/>
          </p:nvSpPr>
          <p:spPr>
            <a:xfrm>
              <a:off x="7920608" y="4909504"/>
              <a:ext cx="94688" cy="233984"/>
            </a:xfrm>
            <a:custGeom>
              <a:avLst/>
              <a:gdLst/>
              <a:ahLst/>
              <a:cxnLst/>
              <a:rect l="0" t="0" r="0" b="0"/>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Shape 104"/>
            <p:cNvSpPr/>
            <p:nvPr/>
          </p:nvSpPr>
          <p:spPr>
            <a:xfrm>
              <a:off x="7784896" y="4777344"/>
              <a:ext cx="94688" cy="366144"/>
            </a:xfrm>
            <a:custGeom>
              <a:avLst/>
              <a:gdLst/>
              <a:ahLst/>
              <a:cxnLst/>
              <a:rect l="0" t="0" r="0" b="0"/>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Shape 105"/>
            <p:cNvSpPr/>
            <p:nvPr/>
          </p:nvSpPr>
          <p:spPr>
            <a:xfrm>
              <a:off x="81974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8061696" y="4777344"/>
              <a:ext cx="94688" cy="366144"/>
            </a:xfrm>
            <a:custGeom>
              <a:avLst/>
              <a:gdLst/>
              <a:ahLst/>
              <a:cxnLst/>
              <a:rect l="0" t="0" r="0" b="0"/>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8474272" y="4721984"/>
              <a:ext cx="94656" cy="421504"/>
            </a:xfrm>
            <a:custGeom>
              <a:avLst/>
              <a:gdLst/>
              <a:ahLst/>
              <a:cxnLst/>
              <a:rect l="0" t="0" r="0" b="0"/>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8338528" y="4488032"/>
              <a:ext cx="94688" cy="655456"/>
            </a:xfrm>
            <a:custGeom>
              <a:avLst/>
              <a:gdLst/>
              <a:ahLst/>
              <a:cxnLst/>
              <a:rect l="0" t="0" r="0" b="0"/>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8751072" y="4409440"/>
              <a:ext cx="94688" cy="734048"/>
            </a:xfrm>
            <a:custGeom>
              <a:avLst/>
              <a:gdLst/>
              <a:ahLst/>
              <a:cxnLst/>
              <a:rect l="0" t="0" r="0" b="0"/>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a:off x="8615360" y="4295168"/>
              <a:ext cx="94688" cy="848320"/>
            </a:xfrm>
            <a:custGeom>
              <a:avLst/>
              <a:gdLst/>
              <a:ahLst/>
              <a:cxnLst/>
              <a:rect l="0" t="0" r="0" b="0"/>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a:off x="9029696" y="4409440"/>
              <a:ext cx="92896" cy="734048"/>
            </a:xfrm>
            <a:custGeom>
              <a:avLst/>
              <a:gdLst/>
              <a:ahLst/>
              <a:cxnLst/>
              <a:rect l="0" t="0" r="0" b="0"/>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a:off x="8893952" y="4180864"/>
              <a:ext cx="92896" cy="962624"/>
            </a:xfrm>
            <a:custGeom>
              <a:avLst/>
              <a:gdLst/>
              <a:ahLst/>
              <a:cxnLst/>
              <a:rect l="0" t="0" r="0" b="0"/>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3" name="Shape 113"/>
          <p:cNvSpPr/>
          <p:nvPr/>
        </p:nvSpPr>
        <p:spPr>
          <a:xfrm>
            <a:off x="0" y="2229988"/>
            <a:ext cx="9144000" cy="1293056"/>
          </a:xfrm>
          <a:custGeom>
            <a:avLst/>
            <a:gdLst/>
            <a:ahLst/>
            <a:cxnLst/>
            <a:rect l="0" t="0" r="0" b="0"/>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with graphs">
  <p:cSld name="BLANK_2">
    <p:spTree>
      <p:nvGrpSpPr>
        <p:cNvPr id="1" name="Shape 668"/>
        <p:cNvGrpSpPr/>
        <p:nvPr/>
      </p:nvGrpSpPr>
      <p:grpSpPr>
        <a:xfrm>
          <a:off x="0" y="0"/>
          <a:ext cx="0" cy="0"/>
          <a:chOff x="0" y="0"/>
          <a:chExt cx="0" cy="0"/>
        </a:xfrm>
      </p:grpSpPr>
      <p:sp>
        <p:nvSpPr>
          <p:cNvPr id="669" name="Shape 66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grpSp>
        <p:nvGrpSpPr>
          <p:cNvPr id="670" name="Shape 670"/>
          <p:cNvGrpSpPr/>
          <p:nvPr/>
        </p:nvGrpSpPr>
        <p:grpSpPr>
          <a:xfrm>
            <a:off x="28550" y="3850565"/>
            <a:ext cx="9094048" cy="1293104"/>
            <a:chOff x="28544" y="3514688"/>
            <a:chExt cx="9094048" cy="1628800"/>
          </a:xfrm>
        </p:grpSpPr>
        <p:sp>
          <p:nvSpPr>
            <p:cNvPr id="671" name="Shape 671"/>
            <p:cNvSpPr/>
            <p:nvPr/>
          </p:nvSpPr>
          <p:spPr>
            <a:xfrm>
              <a:off x="300032" y="4491616"/>
              <a:ext cx="228608" cy="651872"/>
            </a:xfrm>
            <a:custGeom>
              <a:avLst/>
              <a:gdLst/>
              <a:ahLst/>
              <a:cxnLst/>
              <a:rect l="0" t="0" r="0" b="0"/>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2" name="Shape 672"/>
            <p:cNvSpPr/>
            <p:nvPr/>
          </p:nvSpPr>
          <p:spPr>
            <a:xfrm>
              <a:off x="28544" y="4220160"/>
              <a:ext cx="228640" cy="923328"/>
            </a:xfrm>
            <a:custGeom>
              <a:avLst/>
              <a:gdLst/>
              <a:ahLst/>
              <a:cxnLst/>
              <a:rect l="0" t="0" r="0" b="0"/>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3" name="Shape 673"/>
            <p:cNvSpPr/>
            <p:nvPr/>
          </p:nvSpPr>
          <p:spPr>
            <a:xfrm>
              <a:off x="576832"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4" name="Shape 674"/>
            <p:cNvSpPr/>
            <p:nvPr/>
          </p:nvSpPr>
          <p:spPr>
            <a:xfrm>
              <a:off x="853664" y="4120128"/>
              <a:ext cx="230400" cy="1023360"/>
            </a:xfrm>
            <a:custGeom>
              <a:avLst/>
              <a:gdLst/>
              <a:ahLst/>
              <a:cxnLst/>
              <a:rect l="0" t="0" r="0" b="0"/>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5" name="Shape 675"/>
            <p:cNvSpPr/>
            <p:nvPr/>
          </p:nvSpPr>
          <p:spPr>
            <a:xfrm>
              <a:off x="1130496" y="4627328"/>
              <a:ext cx="230400" cy="516160"/>
            </a:xfrm>
            <a:custGeom>
              <a:avLst/>
              <a:gdLst/>
              <a:ahLst/>
              <a:cxnLst/>
              <a:rect l="0" t="0" r="0" b="0"/>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6" name="Shape 676"/>
            <p:cNvSpPr/>
            <p:nvPr/>
          </p:nvSpPr>
          <p:spPr>
            <a:xfrm>
              <a:off x="1409088" y="3821888"/>
              <a:ext cx="228640" cy="1321600"/>
            </a:xfrm>
            <a:custGeom>
              <a:avLst/>
              <a:gdLst/>
              <a:ahLst/>
              <a:cxnLst/>
              <a:rect l="0" t="0" r="0" b="0"/>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7" name="Shape 677"/>
            <p:cNvSpPr/>
            <p:nvPr/>
          </p:nvSpPr>
          <p:spPr>
            <a:xfrm>
              <a:off x="1685920" y="4175488"/>
              <a:ext cx="230400" cy="968000"/>
            </a:xfrm>
            <a:custGeom>
              <a:avLst/>
              <a:gdLst/>
              <a:ahLst/>
              <a:cxnLst/>
              <a:rect l="0" t="0" r="0" b="0"/>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8" name="Shape 678"/>
            <p:cNvSpPr/>
            <p:nvPr/>
          </p:nvSpPr>
          <p:spPr>
            <a:xfrm>
              <a:off x="1962720"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9" name="Shape 679"/>
            <p:cNvSpPr/>
            <p:nvPr/>
          </p:nvSpPr>
          <p:spPr>
            <a:xfrm>
              <a:off x="2239552" y="4355872"/>
              <a:ext cx="230400" cy="787616"/>
            </a:xfrm>
            <a:custGeom>
              <a:avLst/>
              <a:gdLst/>
              <a:ahLst/>
              <a:cxnLst/>
              <a:rect l="0" t="0" r="0" b="0"/>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0" name="Shape 680"/>
            <p:cNvSpPr/>
            <p:nvPr/>
          </p:nvSpPr>
          <p:spPr>
            <a:xfrm>
              <a:off x="25163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1" name="Shape 681"/>
            <p:cNvSpPr/>
            <p:nvPr/>
          </p:nvSpPr>
          <p:spPr>
            <a:xfrm>
              <a:off x="2794976" y="4175488"/>
              <a:ext cx="228640" cy="968000"/>
            </a:xfrm>
            <a:custGeom>
              <a:avLst/>
              <a:gdLst/>
              <a:ahLst/>
              <a:cxnLst/>
              <a:rect l="0" t="0" r="0" b="0"/>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2" name="Shape 682"/>
            <p:cNvSpPr/>
            <p:nvPr/>
          </p:nvSpPr>
          <p:spPr>
            <a:xfrm>
              <a:off x="3071808" y="3659360"/>
              <a:ext cx="230400" cy="1484128"/>
            </a:xfrm>
            <a:custGeom>
              <a:avLst/>
              <a:gdLst/>
              <a:ahLst/>
              <a:cxnLst/>
              <a:rect l="0" t="0" r="0" b="0"/>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3" name="Shape 683"/>
            <p:cNvSpPr/>
            <p:nvPr/>
          </p:nvSpPr>
          <p:spPr>
            <a:xfrm>
              <a:off x="3348608"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4" name="Shape 684"/>
            <p:cNvSpPr/>
            <p:nvPr/>
          </p:nvSpPr>
          <p:spPr>
            <a:xfrm>
              <a:off x="3625440"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5" name="Shape 685"/>
            <p:cNvSpPr/>
            <p:nvPr/>
          </p:nvSpPr>
          <p:spPr>
            <a:xfrm>
              <a:off x="3904032" y="4491616"/>
              <a:ext cx="228640" cy="651872"/>
            </a:xfrm>
            <a:custGeom>
              <a:avLst/>
              <a:gdLst/>
              <a:ahLst/>
              <a:cxnLst/>
              <a:rect l="0" t="0" r="0" b="0"/>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6" name="Shape 686"/>
            <p:cNvSpPr/>
            <p:nvPr/>
          </p:nvSpPr>
          <p:spPr>
            <a:xfrm>
              <a:off x="4180864" y="4284448"/>
              <a:ext cx="230432" cy="859040"/>
            </a:xfrm>
            <a:custGeom>
              <a:avLst/>
              <a:gdLst/>
              <a:ahLst/>
              <a:cxnLst/>
              <a:rect l="0" t="0" r="0" b="0"/>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7" name="Shape 687"/>
            <p:cNvSpPr/>
            <p:nvPr/>
          </p:nvSpPr>
          <p:spPr>
            <a:xfrm>
              <a:off x="4457696" y="4004032"/>
              <a:ext cx="230400" cy="1139456"/>
            </a:xfrm>
            <a:custGeom>
              <a:avLst/>
              <a:gdLst/>
              <a:ahLst/>
              <a:cxnLst/>
              <a:rect l="0" t="0" r="0" b="0"/>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8" name="Shape 688"/>
            <p:cNvSpPr/>
            <p:nvPr/>
          </p:nvSpPr>
          <p:spPr>
            <a:xfrm>
              <a:off x="4734496"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9" name="Shape 689"/>
            <p:cNvSpPr/>
            <p:nvPr/>
          </p:nvSpPr>
          <p:spPr>
            <a:xfrm>
              <a:off x="50113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0" name="Shape 690"/>
            <p:cNvSpPr/>
            <p:nvPr/>
          </p:nvSpPr>
          <p:spPr>
            <a:xfrm>
              <a:off x="5289920" y="3939744"/>
              <a:ext cx="228640" cy="1203744"/>
            </a:xfrm>
            <a:custGeom>
              <a:avLst/>
              <a:gdLst/>
              <a:ahLst/>
              <a:cxnLst/>
              <a:rect l="0" t="0" r="0" b="0"/>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1" name="Shape 691"/>
            <p:cNvSpPr/>
            <p:nvPr/>
          </p:nvSpPr>
          <p:spPr>
            <a:xfrm>
              <a:off x="5566752" y="3704000"/>
              <a:ext cx="230432" cy="1439488"/>
            </a:xfrm>
            <a:custGeom>
              <a:avLst/>
              <a:gdLst/>
              <a:ahLst/>
              <a:cxnLst/>
              <a:rect l="0" t="0" r="0" b="0"/>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2" name="Shape 692"/>
            <p:cNvSpPr/>
            <p:nvPr/>
          </p:nvSpPr>
          <p:spPr>
            <a:xfrm>
              <a:off x="58435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3" name="Shape 693"/>
            <p:cNvSpPr/>
            <p:nvPr/>
          </p:nvSpPr>
          <p:spPr>
            <a:xfrm>
              <a:off x="6120384" y="4329088"/>
              <a:ext cx="230432" cy="814400"/>
            </a:xfrm>
            <a:custGeom>
              <a:avLst/>
              <a:gdLst/>
              <a:ahLst/>
              <a:cxnLst/>
              <a:rect l="0" t="0" r="0" b="0"/>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4" name="Shape 694"/>
            <p:cNvSpPr/>
            <p:nvPr/>
          </p:nvSpPr>
          <p:spPr>
            <a:xfrm>
              <a:off x="6399008" y="4120128"/>
              <a:ext cx="228608" cy="1023360"/>
            </a:xfrm>
            <a:custGeom>
              <a:avLst/>
              <a:gdLst/>
              <a:ahLst/>
              <a:cxnLst/>
              <a:rect l="0" t="0" r="0" b="0"/>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5" name="Shape 695"/>
            <p:cNvSpPr/>
            <p:nvPr/>
          </p:nvSpPr>
          <p:spPr>
            <a:xfrm>
              <a:off x="6675808" y="4538048"/>
              <a:ext cx="230432" cy="605440"/>
            </a:xfrm>
            <a:custGeom>
              <a:avLst/>
              <a:gdLst/>
              <a:ahLst/>
              <a:cxnLst/>
              <a:rect l="0" t="0" r="0" b="0"/>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6" name="Shape 696"/>
            <p:cNvSpPr/>
            <p:nvPr/>
          </p:nvSpPr>
          <p:spPr>
            <a:xfrm>
              <a:off x="6952640" y="3939744"/>
              <a:ext cx="230432" cy="1203744"/>
            </a:xfrm>
            <a:custGeom>
              <a:avLst/>
              <a:gdLst/>
              <a:ahLst/>
              <a:cxnLst/>
              <a:rect l="0" t="0" r="0" b="0"/>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7" name="Shape 697"/>
            <p:cNvSpPr/>
            <p:nvPr/>
          </p:nvSpPr>
          <p:spPr>
            <a:xfrm>
              <a:off x="7229472"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8" name="Shape 698"/>
            <p:cNvSpPr/>
            <p:nvPr/>
          </p:nvSpPr>
          <p:spPr>
            <a:xfrm>
              <a:off x="7506272" y="3768288"/>
              <a:ext cx="230432" cy="1375200"/>
            </a:xfrm>
            <a:custGeom>
              <a:avLst/>
              <a:gdLst/>
              <a:ahLst/>
              <a:cxnLst/>
              <a:rect l="0" t="0" r="0" b="0"/>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9" name="Shape 699"/>
            <p:cNvSpPr/>
            <p:nvPr/>
          </p:nvSpPr>
          <p:spPr>
            <a:xfrm>
              <a:off x="7784896" y="4004032"/>
              <a:ext cx="228608" cy="1139456"/>
            </a:xfrm>
            <a:custGeom>
              <a:avLst/>
              <a:gdLst/>
              <a:ahLst/>
              <a:cxnLst/>
              <a:rect l="0" t="0" r="0" b="0"/>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0" name="Shape 700"/>
            <p:cNvSpPr/>
            <p:nvPr/>
          </p:nvSpPr>
          <p:spPr>
            <a:xfrm>
              <a:off x="8061696" y="3596864"/>
              <a:ext cx="230432" cy="1546624"/>
            </a:xfrm>
            <a:custGeom>
              <a:avLst/>
              <a:gdLst/>
              <a:ahLst/>
              <a:cxnLst/>
              <a:rect l="0" t="0" r="0" b="0"/>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1" name="Shape 701"/>
            <p:cNvSpPr/>
            <p:nvPr/>
          </p:nvSpPr>
          <p:spPr>
            <a:xfrm>
              <a:off x="83385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2" name="Shape 702"/>
            <p:cNvSpPr/>
            <p:nvPr/>
          </p:nvSpPr>
          <p:spPr>
            <a:xfrm>
              <a:off x="8615360" y="3939744"/>
              <a:ext cx="230400" cy="1203744"/>
            </a:xfrm>
            <a:custGeom>
              <a:avLst/>
              <a:gdLst/>
              <a:ahLst/>
              <a:cxnLst/>
              <a:rect l="0" t="0" r="0" b="0"/>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3" name="Shape 703"/>
            <p:cNvSpPr/>
            <p:nvPr/>
          </p:nvSpPr>
          <p:spPr>
            <a:xfrm>
              <a:off x="8893952" y="3596864"/>
              <a:ext cx="228640" cy="1546624"/>
            </a:xfrm>
            <a:custGeom>
              <a:avLst/>
              <a:gdLst/>
              <a:ahLst/>
              <a:cxnLst/>
              <a:rect l="0" t="0" r="0" b="0"/>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04" name="Shape 704"/>
          <p:cNvGrpSpPr/>
          <p:nvPr/>
        </p:nvGrpSpPr>
        <p:grpSpPr>
          <a:xfrm>
            <a:off x="28550" y="4360998"/>
            <a:ext cx="9094048" cy="782671"/>
            <a:chOff x="28544" y="4157632"/>
            <a:chExt cx="9094048" cy="985856"/>
          </a:xfrm>
        </p:grpSpPr>
        <p:sp>
          <p:nvSpPr>
            <p:cNvPr id="705" name="Shape 705"/>
            <p:cNvSpPr/>
            <p:nvPr/>
          </p:nvSpPr>
          <p:spPr>
            <a:xfrm>
              <a:off x="435744" y="4782720"/>
              <a:ext cx="92896" cy="360768"/>
            </a:xfrm>
            <a:custGeom>
              <a:avLst/>
              <a:gdLst/>
              <a:ahLst/>
              <a:cxnLst/>
              <a:rect l="0" t="0" r="0" b="0"/>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6" name="Shape 706"/>
            <p:cNvSpPr/>
            <p:nvPr/>
          </p:nvSpPr>
          <p:spPr>
            <a:xfrm>
              <a:off x="300032" y="4638048"/>
              <a:ext cx="92896" cy="505440"/>
            </a:xfrm>
            <a:custGeom>
              <a:avLst/>
              <a:gdLst/>
              <a:ahLst/>
              <a:cxnLst/>
              <a:rect l="0" t="0" r="0" b="0"/>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7" name="Shape 707"/>
            <p:cNvSpPr/>
            <p:nvPr/>
          </p:nvSpPr>
          <p:spPr>
            <a:xfrm>
              <a:off x="164288" y="4571968"/>
              <a:ext cx="92896" cy="571520"/>
            </a:xfrm>
            <a:custGeom>
              <a:avLst/>
              <a:gdLst/>
              <a:ahLst/>
              <a:cxnLst/>
              <a:rect l="0" t="0" r="0" b="0"/>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8" name="Shape 708"/>
            <p:cNvSpPr/>
            <p:nvPr/>
          </p:nvSpPr>
          <p:spPr>
            <a:xfrm>
              <a:off x="28544" y="4739840"/>
              <a:ext cx="92928" cy="403648"/>
            </a:xfrm>
            <a:custGeom>
              <a:avLst/>
              <a:gdLst/>
              <a:ahLst/>
              <a:cxnLst/>
              <a:rect l="0" t="0" r="0" b="0"/>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9" name="Shape 709"/>
            <p:cNvSpPr/>
            <p:nvPr/>
          </p:nvSpPr>
          <p:spPr>
            <a:xfrm>
              <a:off x="712576"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0" name="Shape 710"/>
            <p:cNvSpPr/>
            <p:nvPr/>
          </p:nvSpPr>
          <p:spPr>
            <a:xfrm>
              <a:off x="576832" y="4752352"/>
              <a:ext cx="94688" cy="391136"/>
            </a:xfrm>
            <a:custGeom>
              <a:avLst/>
              <a:gdLst/>
              <a:ahLst/>
              <a:cxnLst/>
              <a:rect l="0" t="0" r="0" b="0"/>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1" name="Shape 711"/>
            <p:cNvSpPr/>
            <p:nvPr/>
          </p:nvSpPr>
          <p:spPr>
            <a:xfrm>
              <a:off x="989408" y="4386240"/>
              <a:ext cx="94656" cy="757248"/>
            </a:xfrm>
            <a:custGeom>
              <a:avLst/>
              <a:gdLst/>
              <a:ahLst/>
              <a:cxnLst/>
              <a:rect l="0" t="0" r="0" b="0"/>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2" name="Shape 712"/>
            <p:cNvSpPr/>
            <p:nvPr/>
          </p:nvSpPr>
          <p:spPr>
            <a:xfrm>
              <a:off x="853664" y="4500544"/>
              <a:ext cx="94688" cy="642944"/>
            </a:xfrm>
            <a:custGeom>
              <a:avLst/>
              <a:gdLst/>
              <a:ahLst/>
              <a:cxnLst/>
              <a:rect l="0" t="0" r="0" b="0"/>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3" name="Shape 713"/>
            <p:cNvSpPr/>
            <p:nvPr/>
          </p:nvSpPr>
          <p:spPr>
            <a:xfrm>
              <a:off x="1266208"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4" name="Shape 714"/>
            <p:cNvSpPr/>
            <p:nvPr/>
          </p:nvSpPr>
          <p:spPr>
            <a:xfrm>
              <a:off x="1130496" y="4518400"/>
              <a:ext cx="94688" cy="625088"/>
            </a:xfrm>
            <a:custGeom>
              <a:avLst/>
              <a:gdLst/>
              <a:ahLst/>
              <a:cxnLst/>
              <a:rect l="0" t="0" r="0" b="0"/>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5" name="Shape 715"/>
            <p:cNvSpPr/>
            <p:nvPr/>
          </p:nvSpPr>
          <p:spPr>
            <a:xfrm>
              <a:off x="15430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6" name="Shape 716"/>
            <p:cNvSpPr/>
            <p:nvPr/>
          </p:nvSpPr>
          <p:spPr>
            <a:xfrm>
              <a:off x="1407296"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7" name="Shape 717"/>
            <p:cNvSpPr/>
            <p:nvPr/>
          </p:nvSpPr>
          <p:spPr>
            <a:xfrm>
              <a:off x="1821632" y="4457664"/>
              <a:ext cx="92896" cy="685824"/>
            </a:xfrm>
            <a:custGeom>
              <a:avLst/>
              <a:gdLst/>
              <a:ahLst/>
              <a:cxnLst/>
              <a:rect l="0" t="0" r="0" b="0"/>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8" name="Shape 718"/>
            <p:cNvSpPr/>
            <p:nvPr/>
          </p:nvSpPr>
          <p:spPr>
            <a:xfrm>
              <a:off x="1685920"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9" name="Shape 719"/>
            <p:cNvSpPr/>
            <p:nvPr/>
          </p:nvSpPr>
          <p:spPr>
            <a:xfrm>
              <a:off x="2098464"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0" name="Shape 720"/>
            <p:cNvSpPr/>
            <p:nvPr/>
          </p:nvSpPr>
          <p:spPr>
            <a:xfrm>
              <a:off x="1962720"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1" name="Shape 721"/>
            <p:cNvSpPr/>
            <p:nvPr/>
          </p:nvSpPr>
          <p:spPr>
            <a:xfrm>
              <a:off x="2375296" y="4711264"/>
              <a:ext cx="94656" cy="432224"/>
            </a:xfrm>
            <a:custGeom>
              <a:avLst/>
              <a:gdLst/>
              <a:ahLst/>
              <a:cxnLst/>
              <a:rect l="0" t="0" r="0" b="0"/>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2" name="Shape 722"/>
            <p:cNvSpPr/>
            <p:nvPr/>
          </p:nvSpPr>
          <p:spPr>
            <a:xfrm>
              <a:off x="2239552" y="4536256"/>
              <a:ext cx="94688" cy="607232"/>
            </a:xfrm>
            <a:custGeom>
              <a:avLst/>
              <a:gdLst/>
              <a:ahLst/>
              <a:cxnLst/>
              <a:rect l="0" t="0" r="0" b="0"/>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3" name="Shape 723"/>
            <p:cNvSpPr/>
            <p:nvPr/>
          </p:nvSpPr>
          <p:spPr>
            <a:xfrm>
              <a:off x="2652096" y="4704128"/>
              <a:ext cx="94688" cy="439360"/>
            </a:xfrm>
            <a:custGeom>
              <a:avLst/>
              <a:gdLst/>
              <a:ahLst/>
              <a:cxnLst/>
              <a:rect l="0" t="0" r="0" b="0"/>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4" name="Shape 724"/>
            <p:cNvSpPr/>
            <p:nvPr/>
          </p:nvSpPr>
          <p:spPr>
            <a:xfrm>
              <a:off x="2516384" y="4764864"/>
              <a:ext cx="94688" cy="378624"/>
            </a:xfrm>
            <a:custGeom>
              <a:avLst/>
              <a:gdLst/>
              <a:ahLst/>
              <a:cxnLst/>
              <a:rect l="0" t="0" r="0" b="0"/>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5" name="Shape 725"/>
            <p:cNvSpPr/>
            <p:nvPr/>
          </p:nvSpPr>
          <p:spPr>
            <a:xfrm>
              <a:off x="2930720" y="4421952"/>
              <a:ext cx="92896" cy="721536"/>
            </a:xfrm>
            <a:custGeom>
              <a:avLst/>
              <a:gdLst/>
              <a:ahLst/>
              <a:cxnLst/>
              <a:rect l="0" t="0" r="0" b="0"/>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6" name="Shape 726"/>
            <p:cNvSpPr/>
            <p:nvPr/>
          </p:nvSpPr>
          <p:spPr>
            <a:xfrm>
              <a:off x="2794976" y="4638048"/>
              <a:ext cx="92896" cy="505440"/>
            </a:xfrm>
            <a:custGeom>
              <a:avLst/>
              <a:gdLst/>
              <a:ahLst/>
              <a:cxnLst/>
              <a:rect l="0" t="0" r="0" b="0"/>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7" name="Shape 727"/>
            <p:cNvSpPr/>
            <p:nvPr/>
          </p:nvSpPr>
          <p:spPr>
            <a:xfrm>
              <a:off x="3207520" y="4386240"/>
              <a:ext cx="94688" cy="757248"/>
            </a:xfrm>
            <a:custGeom>
              <a:avLst/>
              <a:gdLst/>
              <a:ahLst/>
              <a:cxnLst/>
              <a:rect l="0" t="0" r="0" b="0"/>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8" name="Shape 728"/>
            <p:cNvSpPr/>
            <p:nvPr/>
          </p:nvSpPr>
          <p:spPr>
            <a:xfrm>
              <a:off x="3071808" y="4314784"/>
              <a:ext cx="94688" cy="828704"/>
            </a:xfrm>
            <a:custGeom>
              <a:avLst/>
              <a:gdLst/>
              <a:ahLst/>
              <a:cxnLst/>
              <a:rect l="0" t="0" r="0" b="0"/>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9" name="Shape 729"/>
            <p:cNvSpPr/>
            <p:nvPr/>
          </p:nvSpPr>
          <p:spPr>
            <a:xfrm>
              <a:off x="3484352"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0" name="Shape 730"/>
            <p:cNvSpPr/>
            <p:nvPr/>
          </p:nvSpPr>
          <p:spPr>
            <a:xfrm>
              <a:off x="3348608" y="4314784"/>
              <a:ext cx="94688" cy="828704"/>
            </a:xfrm>
            <a:custGeom>
              <a:avLst/>
              <a:gdLst/>
              <a:ahLst/>
              <a:cxnLst/>
              <a:rect l="0" t="0" r="0" b="0"/>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1" name="Shape 731"/>
            <p:cNvSpPr/>
            <p:nvPr/>
          </p:nvSpPr>
          <p:spPr>
            <a:xfrm>
              <a:off x="3761184" y="4739840"/>
              <a:ext cx="94656" cy="403648"/>
            </a:xfrm>
            <a:custGeom>
              <a:avLst/>
              <a:gdLst/>
              <a:ahLst/>
              <a:cxnLst/>
              <a:rect l="0" t="0" r="0" b="0"/>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2" name="Shape 732"/>
            <p:cNvSpPr/>
            <p:nvPr/>
          </p:nvSpPr>
          <p:spPr>
            <a:xfrm>
              <a:off x="3625440" y="4457664"/>
              <a:ext cx="94688" cy="685824"/>
            </a:xfrm>
            <a:custGeom>
              <a:avLst/>
              <a:gdLst/>
              <a:ahLst/>
              <a:cxnLst/>
              <a:rect l="0" t="0" r="0" b="0"/>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3" name="Shape 733"/>
            <p:cNvSpPr/>
            <p:nvPr/>
          </p:nvSpPr>
          <p:spPr>
            <a:xfrm>
              <a:off x="4037984" y="4638048"/>
              <a:ext cx="94688" cy="505440"/>
            </a:xfrm>
            <a:custGeom>
              <a:avLst/>
              <a:gdLst/>
              <a:ahLst/>
              <a:cxnLst/>
              <a:rect l="0" t="0" r="0" b="0"/>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4" name="Shape 734"/>
            <p:cNvSpPr/>
            <p:nvPr/>
          </p:nvSpPr>
          <p:spPr>
            <a:xfrm>
              <a:off x="3902272" y="4836288"/>
              <a:ext cx="94656" cy="307200"/>
            </a:xfrm>
            <a:custGeom>
              <a:avLst/>
              <a:gdLst/>
              <a:ahLst/>
              <a:cxnLst/>
              <a:rect l="0" t="0" r="0" b="0"/>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5" name="Shape 735"/>
            <p:cNvSpPr/>
            <p:nvPr/>
          </p:nvSpPr>
          <p:spPr>
            <a:xfrm>
              <a:off x="4316608"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6" name="Shape 736"/>
            <p:cNvSpPr/>
            <p:nvPr/>
          </p:nvSpPr>
          <p:spPr>
            <a:xfrm>
              <a:off x="418086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7" name="Shape 737"/>
            <p:cNvSpPr/>
            <p:nvPr/>
          </p:nvSpPr>
          <p:spPr>
            <a:xfrm>
              <a:off x="4593408"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8" name="Shape 738"/>
            <p:cNvSpPr/>
            <p:nvPr/>
          </p:nvSpPr>
          <p:spPr>
            <a:xfrm>
              <a:off x="4457696"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9" name="Shape 739"/>
            <p:cNvSpPr/>
            <p:nvPr/>
          </p:nvSpPr>
          <p:spPr>
            <a:xfrm>
              <a:off x="4870240"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0" name="Shape 740"/>
            <p:cNvSpPr/>
            <p:nvPr/>
          </p:nvSpPr>
          <p:spPr>
            <a:xfrm>
              <a:off x="4734496"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1" name="Shape 741"/>
            <p:cNvSpPr/>
            <p:nvPr/>
          </p:nvSpPr>
          <p:spPr>
            <a:xfrm>
              <a:off x="5147072" y="4157632"/>
              <a:ext cx="94656" cy="985856"/>
            </a:xfrm>
            <a:custGeom>
              <a:avLst/>
              <a:gdLst/>
              <a:ahLst/>
              <a:cxnLst/>
              <a:rect l="0" t="0" r="0" b="0"/>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2" name="Shape 742"/>
            <p:cNvSpPr/>
            <p:nvPr/>
          </p:nvSpPr>
          <p:spPr>
            <a:xfrm>
              <a:off x="5011328" y="4229088"/>
              <a:ext cx="94688" cy="914400"/>
            </a:xfrm>
            <a:custGeom>
              <a:avLst/>
              <a:gdLst/>
              <a:ahLst/>
              <a:cxnLst/>
              <a:rect l="0" t="0" r="0" b="0"/>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3" name="Shape 743"/>
            <p:cNvSpPr/>
            <p:nvPr/>
          </p:nvSpPr>
          <p:spPr>
            <a:xfrm>
              <a:off x="5425664"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4" name="Shape 744"/>
            <p:cNvSpPr/>
            <p:nvPr/>
          </p:nvSpPr>
          <p:spPr>
            <a:xfrm>
              <a:off x="5289920" y="4277280"/>
              <a:ext cx="94688" cy="866208"/>
            </a:xfrm>
            <a:custGeom>
              <a:avLst/>
              <a:gdLst/>
              <a:ahLst/>
              <a:cxnLst/>
              <a:rect l="0" t="0" r="0" b="0"/>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5" name="Shape 745"/>
            <p:cNvSpPr/>
            <p:nvPr/>
          </p:nvSpPr>
          <p:spPr>
            <a:xfrm>
              <a:off x="5702496" y="4721984"/>
              <a:ext cx="94688" cy="421504"/>
            </a:xfrm>
            <a:custGeom>
              <a:avLst/>
              <a:gdLst/>
              <a:ahLst/>
              <a:cxnLst/>
              <a:rect l="0" t="0" r="0" b="0"/>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6" name="Shape 746"/>
            <p:cNvSpPr/>
            <p:nvPr/>
          </p:nvSpPr>
          <p:spPr>
            <a:xfrm>
              <a:off x="5566752" y="4416608"/>
              <a:ext cx="94688" cy="726880"/>
            </a:xfrm>
            <a:custGeom>
              <a:avLst/>
              <a:gdLst/>
              <a:ahLst/>
              <a:cxnLst/>
              <a:rect l="0" t="0" r="0" b="0"/>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7" name="Shape 747"/>
            <p:cNvSpPr/>
            <p:nvPr/>
          </p:nvSpPr>
          <p:spPr>
            <a:xfrm>
              <a:off x="5979296"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8" name="Shape 748"/>
            <p:cNvSpPr/>
            <p:nvPr/>
          </p:nvSpPr>
          <p:spPr>
            <a:xfrm>
              <a:off x="5843584" y="4813088"/>
              <a:ext cx="94688" cy="330400"/>
            </a:xfrm>
            <a:custGeom>
              <a:avLst/>
              <a:gdLst/>
              <a:ahLst/>
              <a:cxnLst/>
              <a:rect l="0" t="0" r="0" b="0"/>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9" name="Shape 749"/>
            <p:cNvSpPr/>
            <p:nvPr/>
          </p:nvSpPr>
          <p:spPr>
            <a:xfrm>
              <a:off x="6256128"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0" name="Shape 750"/>
            <p:cNvSpPr/>
            <p:nvPr/>
          </p:nvSpPr>
          <p:spPr>
            <a:xfrm>
              <a:off x="61203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1" name="Shape 751"/>
            <p:cNvSpPr/>
            <p:nvPr/>
          </p:nvSpPr>
          <p:spPr>
            <a:xfrm>
              <a:off x="6534720" y="4505888"/>
              <a:ext cx="92896" cy="637600"/>
            </a:xfrm>
            <a:custGeom>
              <a:avLst/>
              <a:gdLst/>
              <a:ahLst/>
              <a:cxnLst/>
              <a:rect l="0" t="0" r="0" b="0"/>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2" name="Shape 752"/>
            <p:cNvSpPr/>
            <p:nvPr/>
          </p:nvSpPr>
          <p:spPr>
            <a:xfrm>
              <a:off x="6399008" y="4739840"/>
              <a:ext cx="92896" cy="403648"/>
            </a:xfrm>
            <a:custGeom>
              <a:avLst/>
              <a:gdLst/>
              <a:ahLst/>
              <a:cxnLst/>
              <a:rect l="0" t="0" r="0" b="0"/>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3" name="Shape 753"/>
            <p:cNvSpPr/>
            <p:nvPr/>
          </p:nvSpPr>
          <p:spPr>
            <a:xfrm>
              <a:off x="6811552"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4" name="Shape 754"/>
            <p:cNvSpPr/>
            <p:nvPr/>
          </p:nvSpPr>
          <p:spPr>
            <a:xfrm>
              <a:off x="6675808" y="4614848"/>
              <a:ext cx="94688" cy="528640"/>
            </a:xfrm>
            <a:custGeom>
              <a:avLst/>
              <a:gdLst/>
              <a:ahLst/>
              <a:cxnLst/>
              <a:rect l="0" t="0" r="0" b="0"/>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5" name="Shape 755"/>
            <p:cNvSpPr/>
            <p:nvPr/>
          </p:nvSpPr>
          <p:spPr>
            <a:xfrm>
              <a:off x="708838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6" name="Shape 756"/>
            <p:cNvSpPr/>
            <p:nvPr/>
          </p:nvSpPr>
          <p:spPr>
            <a:xfrm>
              <a:off x="6952640"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7" name="Shape 757"/>
            <p:cNvSpPr/>
            <p:nvPr/>
          </p:nvSpPr>
          <p:spPr>
            <a:xfrm>
              <a:off x="73651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8" name="Shape 758"/>
            <p:cNvSpPr/>
            <p:nvPr/>
          </p:nvSpPr>
          <p:spPr>
            <a:xfrm>
              <a:off x="7229472" y="4825568"/>
              <a:ext cx="94688" cy="317920"/>
            </a:xfrm>
            <a:custGeom>
              <a:avLst/>
              <a:gdLst/>
              <a:ahLst/>
              <a:cxnLst/>
              <a:rect l="0" t="0" r="0" b="0"/>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9" name="Shape 759"/>
            <p:cNvSpPr/>
            <p:nvPr/>
          </p:nvSpPr>
          <p:spPr>
            <a:xfrm>
              <a:off x="7643808" y="4632704"/>
              <a:ext cx="92896" cy="510784"/>
            </a:xfrm>
            <a:custGeom>
              <a:avLst/>
              <a:gdLst/>
              <a:ahLst/>
              <a:cxnLst/>
              <a:rect l="0" t="0" r="0" b="0"/>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0" name="Shape 760"/>
            <p:cNvSpPr/>
            <p:nvPr/>
          </p:nvSpPr>
          <p:spPr>
            <a:xfrm>
              <a:off x="7506272" y="4963104"/>
              <a:ext cx="94688" cy="180384"/>
            </a:xfrm>
            <a:custGeom>
              <a:avLst/>
              <a:gdLst/>
              <a:ahLst/>
              <a:cxnLst/>
              <a:rect l="0" t="0" r="0" b="0"/>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1" name="Shape 761"/>
            <p:cNvSpPr/>
            <p:nvPr/>
          </p:nvSpPr>
          <p:spPr>
            <a:xfrm>
              <a:off x="7920608" y="4909504"/>
              <a:ext cx="94688" cy="233984"/>
            </a:xfrm>
            <a:custGeom>
              <a:avLst/>
              <a:gdLst/>
              <a:ahLst/>
              <a:cxnLst/>
              <a:rect l="0" t="0" r="0" b="0"/>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2" name="Shape 762"/>
            <p:cNvSpPr/>
            <p:nvPr/>
          </p:nvSpPr>
          <p:spPr>
            <a:xfrm>
              <a:off x="7784896" y="4777344"/>
              <a:ext cx="94688" cy="366144"/>
            </a:xfrm>
            <a:custGeom>
              <a:avLst/>
              <a:gdLst/>
              <a:ahLst/>
              <a:cxnLst/>
              <a:rect l="0" t="0" r="0" b="0"/>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3" name="Shape 763"/>
            <p:cNvSpPr/>
            <p:nvPr/>
          </p:nvSpPr>
          <p:spPr>
            <a:xfrm>
              <a:off x="81974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4" name="Shape 764"/>
            <p:cNvSpPr/>
            <p:nvPr/>
          </p:nvSpPr>
          <p:spPr>
            <a:xfrm>
              <a:off x="8061696" y="4777344"/>
              <a:ext cx="94688" cy="366144"/>
            </a:xfrm>
            <a:custGeom>
              <a:avLst/>
              <a:gdLst/>
              <a:ahLst/>
              <a:cxnLst/>
              <a:rect l="0" t="0" r="0" b="0"/>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5" name="Shape 765"/>
            <p:cNvSpPr/>
            <p:nvPr/>
          </p:nvSpPr>
          <p:spPr>
            <a:xfrm>
              <a:off x="8474272" y="4721984"/>
              <a:ext cx="94656" cy="421504"/>
            </a:xfrm>
            <a:custGeom>
              <a:avLst/>
              <a:gdLst/>
              <a:ahLst/>
              <a:cxnLst/>
              <a:rect l="0" t="0" r="0" b="0"/>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6" name="Shape 766"/>
            <p:cNvSpPr/>
            <p:nvPr/>
          </p:nvSpPr>
          <p:spPr>
            <a:xfrm>
              <a:off x="8338528" y="4488032"/>
              <a:ext cx="94688" cy="655456"/>
            </a:xfrm>
            <a:custGeom>
              <a:avLst/>
              <a:gdLst/>
              <a:ahLst/>
              <a:cxnLst/>
              <a:rect l="0" t="0" r="0" b="0"/>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7" name="Shape 767"/>
            <p:cNvSpPr/>
            <p:nvPr/>
          </p:nvSpPr>
          <p:spPr>
            <a:xfrm>
              <a:off x="8751072" y="4409440"/>
              <a:ext cx="94688" cy="734048"/>
            </a:xfrm>
            <a:custGeom>
              <a:avLst/>
              <a:gdLst/>
              <a:ahLst/>
              <a:cxnLst/>
              <a:rect l="0" t="0" r="0" b="0"/>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8" name="Shape 768"/>
            <p:cNvSpPr/>
            <p:nvPr/>
          </p:nvSpPr>
          <p:spPr>
            <a:xfrm>
              <a:off x="8615360" y="4295168"/>
              <a:ext cx="94688" cy="848320"/>
            </a:xfrm>
            <a:custGeom>
              <a:avLst/>
              <a:gdLst/>
              <a:ahLst/>
              <a:cxnLst/>
              <a:rect l="0" t="0" r="0" b="0"/>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9" name="Shape 769"/>
            <p:cNvSpPr/>
            <p:nvPr/>
          </p:nvSpPr>
          <p:spPr>
            <a:xfrm>
              <a:off x="9029696" y="4409440"/>
              <a:ext cx="92896" cy="734048"/>
            </a:xfrm>
            <a:custGeom>
              <a:avLst/>
              <a:gdLst/>
              <a:ahLst/>
              <a:cxnLst/>
              <a:rect l="0" t="0" r="0" b="0"/>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0" name="Shape 770"/>
            <p:cNvSpPr/>
            <p:nvPr/>
          </p:nvSpPr>
          <p:spPr>
            <a:xfrm>
              <a:off x="8893952" y="4180864"/>
              <a:ext cx="92896" cy="962624"/>
            </a:xfrm>
            <a:custGeom>
              <a:avLst/>
              <a:gdLst/>
              <a:ahLst/>
              <a:cxnLst/>
              <a:rect l="0" t="0" r="0" b="0"/>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71" name="Shape 771"/>
          <p:cNvSpPr/>
          <p:nvPr/>
        </p:nvSpPr>
        <p:spPr>
          <a:xfrm>
            <a:off x="0" y="3579000"/>
            <a:ext cx="9144000" cy="1293056"/>
          </a:xfrm>
          <a:custGeom>
            <a:avLst/>
            <a:gdLst/>
            <a:ahLst/>
            <a:cxnLst/>
            <a:rect l="0" t="0" r="0" b="0"/>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with frame">
  <p:cSld name="BLANK_1">
    <p:spTree>
      <p:nvGrpSpPr>
        <p:cNvPr id="1" name="Shape 772"/>
        <p:cNvGrpSpPr/>
        <p:nvPr/>
      </p:nvGrpSpPr>
      <p:grpSpPr>
        <a:xfrm>
          <a:off x="0" y="0"/>
          <a:ext cx="0" cy="0"/>
          <a:chOff x="0" y="0"/>
          <a:chExt cx="0" cy="0"/>
        </a:xfrm>
      </p:grpSpPr>
      <p:sp>
        <p:nvSpPr>
          <p:cNvPr id="773" name="Shape 773"/>
          <p:cNvSpPr/>
          <p:nvPr/>
        </p:nvSpPr>
        <p:spPr>
          <a:xfrm>
            <a:off x="-175" y="0"/>
            <a:ext cx="9144000" cy="5143500"/>
          </a:xfrm>
          <a:prstGeom prst="frame">
            <a:avLst>
              <a:gd name="adj1" fmla="val 5397"/>
            </a:avLst>
          </a:pr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4" name="Shape 77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465573"/>
        </a:solidFill>
        <a:effectLst/>
      </p:bgPr>
    </p:bg>
    <p:spTree>
      <p:nvGrpSpPr>
        <p:cNvPr id="1" name="Shape 114"/>
        <p:cNvGrpSpPr/>
        <p:nvPr/>
      </p:nvGrpSpPr>
      <p:grpSpPr>
        <a:xfrm>
          <a:off x="0" y="0"/>
          <a:ext cx="0" cy="0"/>
          <a:chOff x="0" y="0"/>
          <a:chExt cx="0" cy="0"/>
        </a:xfrm>
      </p:grpSpPr>
      <p:sp>
        <p:nvSpPr>
          <p:cNvPr id="115" name="Shape 115"/>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6" name="Shape 116"/>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lstStyle>
            <a:lvl1pPr lvl="0" rtl="0">
              <a:spcBef>
                <a:spcPts val="0"/>
              </a:spcBef>
              <a:spcAft>
                <a:spcPts val="0"/>
              </a:spcAft>
              <a:buClr>
                <a:srgbClr val="6E86B6"/>
              </a:buClr>
              <a:buSzPts val="1800"/>
              <a:buNone/>
              <a:defRPr sz="1800">
                <a:solidFill>
                  <a:srgbClr val="6E86B6"/>
                </a:solidFill>
              </a:defRPr>
            </a:lvl1pPr>
            <a:lvl2pPr lvl="1" rtl="0">
              <a:spcBef>
                <a:spcPts val="0"/>
              </a:spcBef>
              <a:spcAft>
                <a:spcPts val="0"/>
              </a:spcAft>
              <a:buClr>
                <a:srgbClr val="6E86B6"/>
              </a:buClr>
              <a:buSzPts val="1800"/>
              <a:buNone/>
              <a:defRPr sz="1800">
                <a:solidFill>
                  <a:srgbClr val="6E86B6"/>
                </a:solidFill>
              </a:defRPr>
            </a:lvl2pPr>
            <a:lvl3pPr lvl="2" rtl="0">
              <a:spcBef>
                <a:spcPts val="0"/>
              </a:spcBef>
              <a:spcAft>
                <a:spcPts val="0"/>
              </a:spcAft>
              <a:buClr>
                <a:srgbClr val="6E86B6"/>
              </a:buClr>
              <a:buSzPts val="1800"/>
              <a:buNone/>
              <a:defRPr sz="1800">
                <a:solidFill>
                  <a:srgbClr val="6E86B6"/>
                </a:solidFill>
              </a:defRPr>
            </a:lvl3pPr>
            <a:lvl4pPr lvl="3" rtl="0">
              <a:spcBef>
                <a:spcPts val="0"/>
              </a:spcBef>
              <a:spcAft>
                <a:spcPts val="0"/>
              </a:spcAft>
              <a:buClr>
                <a:srgbClr val="6E86B6"/>
              </a:buClr>
              <a:buSzPts val="1800"/>
              <a:buNone/>
              <a:defRPr sz="1800">
                <a:solidFill>
                  <a:srgbClr val="6E86B6"/>
                </a:solidFill>
              </a:defRPr>
            </a:lvl4pPr>
            <a:lvl5pPr lvl="4" rtl="0">
              <a:spcBef>
                <a:spcPts val="0"/>
              </a:spcBef>
              <a:spcAft>
                <a:spcPts val="0"/>
              </a:spcAft>
              <a:buClr>
                <a:srgbClr val="6E86B6"/>
              </a:buClr>
              <a:buSzPts val="1800"/>
              <a:buNone/>
              <a:defRPr sz="1800">
                <a:solidFill>
                  <a:srgbClr val="6E86B6"/>
                </a:solidFill>
              </a:defRPr>
            </a:lvl5pPr>
            <a:lvl6pPr lvl="5" rtl="0">
              <a:spcBef>
                <a:spcPts val="0"/>
              </a:spcBef>
              <a:spcAft>
                <a:spcPts val="0"/>
              </a:spcAft>
              <a:buClr>
                <a:srgbClr val="6E86B6"/>
              </a:buClr>
              <a:buSzPts val="1800"/>
              <a:buNone/>
              <a:defRPr sz="1800">
                <a:solidFill>
                  <a:srgbClr val="6E86B6"/>
                </a:solidFill>
              </a:defRPr>
            </a:lvl6pPr>
            <a:lvl7pPr lvl="6" rtl="0">
              <a:spcBef>
                <a:spcPts val="0"/>
              </a:spcBef>
              <a:spcAft>
                <a:spcPts val="0"/>
              </a:spcAft>
              <a:buClr>
                <a:srgbClr val="6E86B6"/>
              </a:buClr>
              <a:buSzPts val="1800"/>
              <a:buNone/>
              <a:defRPr sz="1800">
                <a:solidFill>
                  <a:srgbClr val="6E86B6"/>
                </a:solidFill>
              </a:defRPr>
            </a:lvl7pPr>
            <a:lvl8pPr lvl="7" rtl="0">
              <a:spcBef>
                <a:spcPts val="0"/>
              </a:spcBef>
              <a:spcAft>
                <a:spcPts val="0"/>
              </a:spcAft>
              <a:buClr>
                <a:srgbClr val="6E86B6"/>
              </a:buClr>
              <a:buSzPts val="1800"/>
              <a:buNone/>
              <a:defRPr sz="1800">
                <a:solidFill>
                  <a:srgbClr val="6E86B6"/>
                </a:solidFill>
              </a:defRPr>
            </a:lvl8pPr>
            <a:lvl9pPr lvl="8" rtl="0">
              <a:spcBef>
                <a:spcPts val="0"/>
              </a:spcBef>
              <a:spcAft>
                <a:spcPts val="0"/>
              </a:spcAft>
              <a:buClr>
                <a:srgbClr val="6E86B6"/>
              </a:buClr>
              <a:buSzPts val="1800"/>
              <a:buNone/>
              <a:defRPr sz="1800">
                <a:solidFill>
                  <a:srgbClr val="6E86B6"/>
                </a:solidFill>
              </a:defRPr>
            </a:lvl9pPr>
          </a:lstStyle>
          <a:p>
            <a:endParaRPr/>
          </a:p>
        </p:txBody>
      </p:sp>
      <p:grpSp>
        <p:nvGrpSpPr>
          <p:cNvPr id="117" name="Shape 117"/>
          <p:cNvGrpSpPr/>
          <p:nvPr/>
        </p:nvGrpSpPr>
        <p:grpSpPr>
          <a:xfrm>
            <a:off x="28550" y="2196764"/>
            <a:ext cx="9094048" cy="2946825"/>
            <a:chOff x="28544" y="3514688"/>
            <a:chExt cx="9094048" cy="1628800"/>
          </a:xfrm>
        </p:grpSpPr>
        <p:sp>
          <p:nvSpPr>
            <p:cNvPr id="118" name="Shape 118"/>
            <p:cNvSpPr/>
            <p:nvPr/>
          </p:nvSpPr>
          <p:spPr>
            <a:xfrm>
              <a:off x="300032" y="4491616"/>
              <a:ext cx="228608" cy="651872"/>
            </a:xfrm>
            <a:custGeom>
              <a:avLst/>
              <a:gdLst/>
              <a:ahLst/>
              <a:cxnLst/>
              <a:rect l="0" t="0" r="0" b="0"/>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a:off x="28544" y="4220160"/>
              <a:ext cx="228640" cy="923328"/>
            </a:xfrm>
            <a:custGeom>
              <a:avLst/>
              <a:gdLst/>
              <a:ahLst/>
              <a:cxnLst/>
              <a:rect l="0" t="0" r="0" b="0"/>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a:off x="576832"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a:off x="853664" y="4120128"/>
              <a:ext cx="230400" cy="1023360"/>
            </a:xfrm>
            <a:custGeom>
              <a:avLst/>
              <a:gdLst/>
              <a:ahLst/>
              <a:cxnLst/>
              <a:rect l="0" t="0" r="0" b="0"/>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a:off x="1130496" y="4627328"/>
              <a:ext cx="230400" cy="516160"/>
            </a:xfrm>
            <a:custGeom>
              <a:avLst/>
              <a:gdLst/>
              <a:ahLst/>
              <a:cxnLst/>
              <a:rect l="0" t="0" r="0" b="0"/>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a:off x="1409088" y="3821888"/>
              <a:ext cx="228640" cy="1321600"/>
            </a:xfrm>
            <a:custGeom>
              <a:avLst/>
              <a:gdLst/>
              <a:ahLst/>
              <a:cxnLst/>
              <a:rect l="0" t="0" r="0" b="0"/>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a:off x="1685920" y="4175488"/>
              <a:ext cx="230400" cy="968000"/>
            </a:xfrm>
            <a:custGeom>
              <a:avLst/>
              <a:gdLst/>
              <a:ahLst/>
              <a:cxnLst/>
              <a:rect l="0" t="0" r="0" b="0"/>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 name="Shape 125"/>
            <p:cNvSpPr/>
            <p:nvPr/>
          </p:nvSpPr>
          <p:spPr>
            <a:xfrm>
              <a:off x="1962720"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 name="Shape 126"/>
            <p:cNvSpPr/>
            <p:nvPr/>
          </p:nvSpPr>
          <p:spPr>
            <a:xfrm>
              <a:off x="2239552" y="4355872"/>
              <a:ext cx="230400" cy="787616"/>
            </a:xfrm>
            <a:custGeom>
              <a:avLst/>
              <a:gdLst/>
              <a:ahLst/>
              <a:cxnLst/>
              <a:rect l="0" t="0" r="0" b="0"/>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 name="Shape 127"/>
            <p:cNvSpPr/>
            <p:nvPr/>
          </p:nvSpPr>
          <p:spPr>
            <a:xfrm>
              <a:off x="25163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Shape 128"/>
            <p:cNvSpPr/>
            <p:nvPr/>
          </p:nvSpPr>
          <p:spPr>
            <a:xfrm>
              <a:off x="2794976" y="4175488"/>
              <a:ext cx="228640" cy="968000"/>
            </a:xfrm>
            <a:custGeom>
              <a:avLst/>
              <a:gdLst/>
              <a:ahLst/>
              <a:cxnLst/>
              <a:rect l="0" t="0" r="0" b="0"/>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Shape 129"/>
            <p:cNvSpPr/>
            <p:nvPr/>
          </p:nvSpPr>
          <p:spPr>
            <a:xfrm>
              <a:off x="3071808" y="3659360"/>
              <a:ext cx="230400" cy="1484128"/>
            </a:xfrm>
            <a:custGeom>
              <a:avLst/>
              <a:gdLst/>
              <a:ahLst/>
              <a:cxnLst/>
              <a:rect l="0" t="0" r="0" b="0"/>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a:off x="3348608"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Shape 131"/>
            <p:cNvSpPr/>
            <p:nvPr/>
          </p:nvSpPr>
          <p:spPr>
            <a:xfrm>
              <a:off x="3625440"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Shape 132"/>
            <p:cNvSpPr/>
            <p:nvPr/>
          </p:nvSpPr>
          <p:spPr>
            <a:xfrm>
              <a:off x="3904032" y="4491616"/>
              <a:ext cx="228640" cy="651872"/>
            </a:xfrm>
            <a:custGeom>
              <a:avLst/>
              <a:gdLst/>
              <a:ahLst/>
              <a:cxnLst/>
              <a:rect l="0" t="0" r="0" b="0"/>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Shape 133"/>
            <p:cNvSpPr/>
            <p:nvPr/>
          </p:nvSpPr>
          <p:spPr>
            <a:xfrm>
              <a:off x="4180864" y="4284448"/>
              <a:ext cx="230432" cy="859040"/>
            </a:xfrm>
            <a:custGeom>
              <a:avLst/>
              <a:gdLst/>
              <a:ahLst/>
              <a:cxnLst/>
              <a:rect l="0" t="0" r="0" b="0"/>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Shape 134"/>
            <p:cNvSpPr/>
            <p:nvPr/>
          </p:nvSpPr>
          <p:spPr>
            <a:xfrm>
              <a:off x="4457696" y="4004032"/>
              <a:ext cx="230400" cy="1139456"/>
            </a:xfrm>
            <a:custGeom>
              <a:avLst/>
              <a:gdLst/>
              <a:ahLst/>
              <a:cxnLst/>
              <a:rect l="0" t="0" r="0" b="0"/>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Shape 135"/>
            <p:cNvSpPr/>
            <p:nvPr/>
          </p:nvSpPr>
          <p:spPr>
            <a:xfrm>
              <a:off x="4734496"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 name="Shape 136"/>
            <p:cNvSpPr/>
            <p:nvPr/>
          </p:nvSpPr>
          <p:spPr>
            <a:xfrm>
              <a:off x="50113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 name="Shape 137"/>
            <p:cNvSpPr/>
            <p:nvPr/>
          </p:nvSpPr>
          <p:spPr>
            <a:xfrm>
              <a:off x="5289920" y="3939744"/>
              <a:ext cx="228640" cy="1203744"/>
            </a:xfrm>
            <a:custGeom>
              <a:avLst/>
              <a:gdLst/>
              <a:ahLst/>
              <a:cxnLst/>
              <a:rect l="0" t="0" r="0" b="0"/>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a:off x="5566752" y="3704000"/>
              <a:ext cx="230432" cy="1439488"/>
            </a:xfrm>
            <a:custGeom>
              <a:avLst/>
              <a:gdLst/>
              <a:ahLst/>
              <a:cxnLst/>
              <a:rect l="0" t="0" r="0" b="0"/>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Shape 139"/>
            <p:cNvSpPr/>
            <p:nvPr/>
          </p:nvSpPr>
          <p:spPr>
            <a:xfrm>
              <a:off x="58435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Shape 140"/>
            <p:cNvSpPr/>
            <p:nvPr/>
          </p:nvSpPr>
          <p:spPr>
            <a:xfrm>
              <a:off x="6120384" y="4329088"/>
              <a:ext cx="230432" cy="814400"/>
            </a:xfrm>
            <a:custGeom>
              <a:avLst/>
              <a:gdLst/>
              <a:ahLst/>
              <a:cxnLst/>
              <a:rect l="0" t="0" r="0" b="0"/>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Shape 141"/>
            <p:cNvSpPr/>
            <p:nvPr/>
          </p:nvSpPr>
          <p:spPr>
            <a:xfrm>
              <a:off x="6399008" y="4120128"/>
              <a:ext cx="228608" cy="1023360"/>
            </a:xfrm>
            <a:custGeom>
              <a:avLst/>
              <a:gdLst/>
              <a:ahLst/>
              <a:cxnLst/>
              <a:rect l="0" t="0" r="0" b="0"/>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 name="Shape 142"/>
            <p:cNvSpPr/>
            <p:nvPr/>
          </p:nvSpPr>
          <p:spPr>
            <a:xfrm>
              <a:off x="6675808" y="4538048"/>
              <a:ext cx="230432" cy="605440"/>
            </a:xfrm>
            <a:custGeom>
              <a:avLst/>
              <a:gdLst/>
              <a:ahLst/>
              <a:cxnLst/>
              <a:rect l="0" t="0" r="0" b="0"/>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 name="Shape 143"/>
            <p:cNvSpPr/>
            <p:nvPr/>
          </p:nvSpPr>
          <p:spPr>
            <a:xfrm>
              <a:off x="6952640" y="3939744"/>
              <a:ext cx="230432" cy="1203744"/>
            </a:xfrm>
            <a:custGeom>
              <a:avLst/>
              <a:gdLst/>
              <a:ahLst/>
              <a:cxnLst/>
              <a:rect l="0" t="0" r="0" b="0"/>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Shape 144"/>
            <p:cNvSpPr/>
            <p:nvPr/>
          </p:nvSpPr>
          <p:spPr>
            <a:xfrm>
              <a:off x="7229472"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Shape 145"/>
            <p:cNvSpPr/>
            <p:nvPr/>
          </p:nvSpPr>
          <p:spPr>
            <a:xfrm>
              <a:off x="7506272" y="3768288"/>
              <a:ext cx="230432" cy="1375200"/>
            </a:xfrm>
            <a:custGeom>
              <a:avLst/>
              <a:gdLst/>
              <a:ahLst/>
              <a:cxnLst/>
              <a:rect l="0" t="0" r="0" b="0"/>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Shape 146"/>
            <p:cNvSpPr/>
            <p:nvPr/>
          </p:nvSpPr>
          <p:spPr>
            <a:xfrm>
              <a:off x="7784896" y="4004032"/>
              <a:ext cx="228608" cy="1139456"/>
            </a:xfrm>
            <a:custGeom>
              <a:avLst/>
              <a:gdLst/>
              <a:ahLst/>
              <a:cxnLst/>
              <a:rect l="0" t="0" r="0" b="0"/>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p:nvPr/>
          </p:nvSpPr>
          <p:spPr>
            <a:xfrm>
              <a:off x="8061696" y="3596864"/>
              <a:ext cx="230432" cy="1546624"/>
            </a:xfrm>
            <a:custGeom>
              <a:avLst/>
              <a:gdLst/>
              <a:ahLst/>
              <a:cxnLst/>
              <a:rect l="0" t="0" r="0" b="0"/>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Shape 148"/>
            <p:cNvSpPr/>
            <p:nvPr/>
          </p:nvSpPr>
          <p:spPr>
            <a:xfrm>
              <a:off x="83385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 name="Shape 149"/>
            <p:cNvSpPr/>
            <p:nvPr/>
          </p:nvSpPr>
          <p:spPr>
            <a:xfrm>
              <a:off x="8615360" y="3939744"/>
              <a:ext cx="230400" cy="1203744"/>
            </a:xfrm>
            <a:custGeom>
              <a:avLst/>
              <a:gdLst/>
              <a:ahLst/>
              <a:cxnLst/>
              <a:rect l="0" t="0" r="0" b="0"/>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a:off x="8893952" y="3596864"/>
              <a:ext cx="228640" cy="1546624"/>
            </a:xfrm>
            <a:custGeom>
              <a:avLst/>
              <a:gdLst/>
              <a:ahLst/>
              <a:cxnLst/>
              <a:rect l="0" t="0" r="0" b="0"/>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1" name="Shape 151"/>
          <p:cNvGrpSpPr/>
          <p:nvPr/>
        </p:nvGrpSpPr>
        <p:grpSpPr>
          <a:xfrm>
            <a:off x="28550" y="3359978"/>
            <a:ext cx="9094048" cy="1783611"/>
            <a:chOff x="28544" y="4157632"/>
            <a:chExt cx="9094048" cy="985856"/>
          </a:xfrm>
        </p:grpSpPr>
        <p:sp>
          <p:nvSpPr>
            <p:cNvPr id="152" name="Shape 152"/>
            <p:cNvSpPr/>
            <p:nvPr/>
          </p:nvSpPr>
          <p:spPr>
            <a:xfrm>
              <a:off x="435744" y="4782720"/>
              <a:ext cx="92896" cy="360768"/>
            </a:xfrm>
            <a:custGeom>
              <a:avLst/>
              <a:gdLst/>
              <a:ahLst/>
              <a:cxnLst/>
              <a:rect l="0" t="0" r="0" b="0"/>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a:off x="300032" y="4638048"/>
              <a:ext cx="92896" cy="505440"/>
            </a:xfrm>
            <a:custGeom>
              <a:avLst/>
              <a:gdLst/>
              <a:ahLst/>
              <a:cxnLst/>
              <a:rect l="0" t="0" r="0" b="0"/>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 name="Shape 154"/>
            <p:cNvSpPr/>
            <p:nvPr/>
          </p:nvSpPr>
          <p:spPr>
            <a:xfrm>
              <a:off x="164288" y="4571968"/>
              <a:ext cx="92896" cy="571520"/>
            </a:xfrm>
            <a:custGeom>
              <a:avLst/>
              <a:gdLst/>
              <a:ahLst/>
              <a:cxnLst/>
              <a:rect l="0" t="0" r="0" b="0"/>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Shape 155"/>
            <p:cNvSpPr/>
            <p:nvPr/>
          </p:nvSpPr>
          <p:spPr>
            <a:xfrm>
              <a:off x="28544" y="4739840"/>
              <a:ext cx="92928" cy="403648"/>
            </a:xfrm>
            <a:custGeom>
              <a:avLst/>
              <a:gdLst/>
              <a:ahLst/>
              <a:cxnLst/>
              <a:rect l="0" t="0" r="0" b="0"/>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a:off x="712576"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a:off x="576832" y="4752352"/>
              <a:ext cx="94688" cy="391136"/>
            </a:xfrm>
            <a:custGeom>
              <a:avLst/>
              <a:gdLst/>
              <a:ahLst/>
              <a:cxnLst/>
              <a:rect l="0" t="0" r="0" b="0"/>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a:off x="989408" y="4386240"/>
              <a:ext cx="94656" cy="757248"/>
            </a:xfrm>
            <a:custGeom>
              <a:avLst/>
              <a:gdLst/>
              <a:ahLst/>
              <a:cxnLst/>
              <a:rect l="0" t="0" r="0" b="0"/>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853664" y="4500544"/>
              <a:ext cx="94688" cy="642944"/>
            </a:xfrm>
            <a:custGeom>
              <a:avLst/>
              <a:gdLst/>
              <a:ahLst/>
              <a:cxnLst/>
              <a:rect l="0" t="0" r="0" b="0"/>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 name="Shape 160"/>
            <p:cNvSpPr/>
            <p:nvPr/>
          </p:nvSpPr>
          <p:spPr>
            <a:xfrm>
              <a:off x="1266208"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Shape 161"/>
            <p:cNvSpPr/>
            <p:nvPr/>
          </p:nvSpPr>
          <p:spPr>
            <a:xfrm>
              <a:off x="1130496" y="4518400"/>
              <a:ext cx="94688" cy="625088"/>
            </a:xfrm>
            <a:custGeom>
              <a:avLst/>
              <a:gdLst/>
              <a:ahLst/>
              <a:cxnLst/>
              <a:rect l="0" t="0" r="0" b="0"/>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Shape 162"/>
            <p:cNvSpPr/>
            <p:nvPr/>
          </p:nvSpPr>
          <p:spPr>
            <a:xfrm>
              <a:off x="15430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 name="Shape 163"/>
            <p:cNvSpPr/>
            <p:nvPr/>
          </p:nvSpPr>
          <p:spPr>
            <a:xfrm>
              <a:off x="1407296"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 name="Shape 164"/>
            <p:cNvSpPr/>
            <p:nvPr/>
          </p:nvSpPr>
          <p:spPr>
            <a:xfrm>
              <a:off x="1821632" y="4457664"/>
              <a:ext cx="92896" cy="685824"/>
            </a:xfrm>
            <a:custGeom>
              <a:avLst/>
              <a:gdLst/>
              <a:ahLst/>
              <a:cxnLst/>
              <a:rect l="0" t="0" r="0" b="0"/>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a:off x="1685920"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p:nvPr/>
          </p:nvSpPr>
          <p:spPr>
            <a:xfrm>
              <a:off x="2098464"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Shape 167"/>
            <p:cNvSpPr/>
            <p:nvPr/>
          </p:nvSpPr>
          <p:spPr>
            <a:xfrm>
              <a:off x="1962720"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Shape 168"/>
            <p:cNvSpPr/>
            <p:nvPr/>
          </p:nvSpPr>
          <p:spPr>
            <a:xfrm>
              <a:off x="2375296" y="4711264"/>
              <a:ext cx="94656" cy="432224"/>
            </a:xfrm>
            <a:custGeom>
              <a:avLst/>
              <a:gdLst/>
              <a:ahLst/>
              <a:cxnLst/>
              <a:rect l="0" t="0" r="0" b="0"/>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 name="Shape 169"/>
            <p:cNvSpPr/>
            <p:nvPr/>
          </p:nvSpPr>
          <p:spPr>
            <a:xfrm>
              <a:off x="2239552" y="4536256"/>
              <a:ext cx="94688" cy="607232"/>
            </a:xfrm>
            <a:custGeom>
              <a:avLst/>
              <a:gdLst/>
              <a:ahLst/>
              <a:cxnLst/>
              <a:rect l="0" t="0" r="0" b="0"/>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Shape 170"/>
            <p:cNvSpPr/>
            <p:nvPr/>
          </p:nvSpPr>
          <p:spPr>
            <a:xfrm>
              <a:off x="2652096" y="4704128"/>
              <a:ext cx="94688" cy="439360"/>
            </a:xfrm>
            <a:custGeom>
              <a:avLst/>
              <a:gdLst/>
              <a:ahLst/>
              <a:cxnLst/>
              <a:rect l="0" t="0" r="0" b="0"/>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p:nvPr/>
          </p:nvSpPr>
          <p:spPr>
            <a:xfrm>
              <a:off x="2516384" y="4764864"/>
              <a:ext cx="94688" cy="378624"/>
            </a:xfrm>
            <a:custGeom>
              <a:avLst/>
              <a:gdLst/>
              <a:ahLst/>
              <a:cxnLst/>
              <a:rect l="0" t="0" r="0" b="0"/>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Shape 172"/>
            <p:cNvSpPr/>
            <p:nvPr/>
          </p:nvSpPr>
          <p:spPr>
            <a:xfrm>
              <a:off x="2930720" y="4421952"/>
              <a:ext cx="92896" cy="721536"/>
            </a:xfrm>
            <a:custGeom>
              <a:avLst/>
              <a:gdLst/>
              <a:ahLst/>
              <a:cxnLst/>
              <a:rect l="0" t="0" r="0" b="0"/>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p:nvPr/>
          </p:nvSpPr>
          <p:spPr>
            <a:xfrm>
              <a:off x="2794976" y="4638048"/>
              <a:ext cx="92896" cy="505440"/>
            </a:xfrm>
            <a:custGeom>
              <a:avLst/>
              <a:gdLst/>
              <a:ahLst/>
              <a:cxnLst/>
              <a:rect l="0" t="0" r="0" b="0"/>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Shape 174"/>
            <p:cNvSpPr/>
            <p:nvPr/>
          </p:nvSpPr>
          <p:spPr>
            <a:xfrm>
              <a:off x="3207520" y="4386240"/>
              <a:ext cx="94688" cy="757248"/>
            </a:xfrm>
            <a:custGeom>
              <a:avLst/>
              <a:gdLst/>
              <a:ahLst/>
              <a:cxnLst/>
              <a:rect l="0" t="0" r="0" b="0"/>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 name="Shape 175"/>
            <p:cNvSpPr/>
            <p:nvPr/>
          </p:nvSpPr>
          <p:spPr>
            <a:xfrm>
              <a:off x="3071808" y="4314784"/>
              <a:ext cx="94688" cy="828704"/>
            </a:xfrm>
            <a:custGeom>
              <a:avLst/>
              <a:gdLst/>
              <a:ahLst/>
              <a:cxnLst/>
              <a:rect l="0" t="0" r="0" b="0"/>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a:off x="3484352"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a:off x="3348608" y="4314784"/>
              <a:ext cx="94688" cy="828704"/>
            </a:xfrm>
            <a:custGeom>
              <a:avLst/>
              <a:gdLst/>
              <a:ahLst/>
              <a:cxnLst/>
              <a:rect l="0" t="0" r="0" b="0"/>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Shape 178"/>
            <p:cNvSpPr/>
            <p:nvPr/>
          </p:nvSpPr>
          <p:spPr>
            <a:xfrm>
              <a:off x="3761184" y="4739840"/>
              <a:ext cx="94656" cy="403648"/>
            </a:xfrm>
            <a:custGeom>
              <a:avLst/>
              <a:gdLst/>
              <a:ahLst/>
              <a:cxnLst/>
              <a:rect l="0" t="0" r="0" b="0"/>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Shape 179"/>
            <p:cNvSpPr/>
            <p:nvPr/>
          </p:nvSpPr>
          <p:spPr>
            <a:xfrm>
              <a:off x="3625440" y="4457664"/>
              <a:ext cx="94688" cy="685824"/>
            </a:xfrm>
            <a:custGeom>
              <a:avLst/>
              <a:gdLst/>
              <a:ahLst/>
              <a:cxnLst/>
              <a:rect l="0" t="0" r="0" b="0"/>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a:off x="4037984" y="4638048"/>
              <a:ext cx="94688" cy="505440"/>
            </a:xfrm>
            <a:custGeom>
              <a:avLst/>
              <a:gdLst/>
              <a:ahLst/>
              <a:cxnLst/>
              <a:rect l="0" t="0" r="0" b="0"/>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a:off x="3902272" y="4836288"/>
              <a:ext cx="94656" cy="307200"/>
            </a:xfrm>
            <a:custGeom>
              <a:avLst/>
              <a:gdLst/>
              <a:ahLst/>
              <a:cxnLst/>
              <a:rect l="0" t="0" r="0" b="0"/>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a:off x="4316608"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a:off x="418086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 name="Shape 184"/>
            <p:cNvSpPr/>
            <p:nvPr/>
          </p:nvSpPr>
          <p:spPr>
            <a:xfrm>
              <a:off x="4593408"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 name="Shape 185"/>
            <p:cNvSpPr/>
            <p:nvPr/>
          </p:nvSpPr>
          <p:spPr>
            <a:xfrm>
              <a:off x="4457696"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186"/>
            <p:cNvSpPr/>
            <p:nvPr/>
          </p:nvSpPr>
          <p:spPr>
            <a:xfrm>
              <a:off x="4870240"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p:nvPr/>
          </p:nvSpPr>
          <p:spPr>
            <a:xfrm>
              <a:off x="4734496"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Shape 188"/>
            <p:cNvSpPr/>
            <p:nvPr/>
          </p:nvSpPr>
          <p:spPr>
            <a:xfrm>
              <a:off x="5147072" y="4157632"/>
              <a:ext cx="94656" cy="985856"/>
            </a:xfrm>
            <a:custGeom>
              <a:avLst/>
              <a:gdLst/>
              <a:ahLst/>
              <a:cxnLst/>
              <a:rect l="0" t="0" r="0" b="0"/>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 name="Shape 189"/>
            <p:cNvSpPr/>
            <p:nvPr/>
          </p:nvSpPr>
          <p:spPr>
            <a:xfrm>
              <a:off x="5011328" y="4229088"/>
              <a:ext cx="94688" cy="914400"/>
            </a:xfrm>
            <a:custGeom>
              <a:avLst/>
              <a:gdLst/>
              <a:ahLst/>
              <a:cxnLst/>
              <a:rect l="0" t="0" r="0" b="0"/>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 name="Shape 190"/>
            <p:cNvSpPr/>
            <p:nvPr/>
          </p:nvSpPr>
          <p:spPr>
            <a:xfrm>
              <a:off x="5425664"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Shape 191"/>
            <p:cNvSpPr/>
            <p:nvPr/>
          </p:nvSpPr>
          <p:spPr>
            <a:xfrm>
              <a:off x="5289920" y="4277280"/>
              <a:ext cx="94688" cy="866208"/>
            </a:xfrm>
            <a:custGeom>
              <a:avLst/>
              <a:gdLst/>
              <a:ahLst/>
              <a:cxnLst/>
              <a:rect l="0" t="0" r="0" b="0"/>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Shape 192"/>
            <p:cNvSpPr/>
            <p:nvPr/>
          </p:nvSpPr>
          <p:spPr>
            <a:xfrm>
              <a:off x="5702496" y="4721984"/>
              <a:ext cx="94688" cy="421504"/>
            </a:xfrm>
            <a:custGeom>
              <a:avLst/>
              <a:gdLst/>
              <a:ahLst/>
              <a:cxnLst/>
              <a:rect l="0" t="0" r="0" b="0"/>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Shape 193"/>
            <p:cNvSpPr/>
            <p:nvPr/>
          </p:nvSpPr>
          <p:spPr>
            <a:xfrm>
              <a:off x="5566752" y="4416608"/>
              <a:ext cx="94688" cy="726880"/>
            </a:xfrm>
            <a:custGeom>
              <a:avLst/>
              <a:gdLst/>
              <a:ahLst/>
              <a:cxnLst/>
              <a:rect l="0" t="0" r="0" b="0"/>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 name="Shape 194"/>
            <p:cNvSpPr/>
            <p:nvPr/>
          </p:nvSpPr>
          <p:spPr>
            <a:xfrm>
              <a:off x="5979296"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 name="Shape 195"/>
            <p:cNvSpPr/>
            <p:nvPr/>
          </p:nvSpPr>
          <p:spPr>
            <a:xfrm>
              <a:off x="5843584" y="4813088"/>
              <a:ext cx="94688" cy="330400"/>
            </a:xfrm>
            <a:custGeom>
              <a:avLst/>
              <a:gdLst/>
              <a:ahLst/>
              <a:cxnLst/>
              <a:rect l="0" t="0" r="0" b="0"/>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6256128"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61203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6534720" y="4505888"/>
              <a:ext cx="92896" cy="637600"/>
            </a:xfrm>
            <a:custGeom>
              <a:avLst/>
              <a:gdLst/>
              <a:ahLst/>
              <a:cxnLst/>
              <a:rect l="0" t="0" r="0" b="0"/>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6399008" y="4739840"/>
              <a:ext cx="92896" cy="403648"/>
            </a:xfrm>
            <a:custGeom>
              <a:avLst/>
              <a:gdLst/>
              <a:ahLst/>
              <a:cxnLst/>
              <a:rect l="0" t="0" r="0" b="0"/>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6811552"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6675808" y="4614848"/>
              <a:ext cx="94688" cy="528640"/>
            </a:xfrm>
            <a:custGeom>
              <a:avLst/>
              <a:gdLst/>
              <a:ahLst/>
              <a:cxnLst/>
              <a:rect l="0" t="0" r="0" b="0"/>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708838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6952640"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73651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7229472" y="4825568"/>
              <a:ext cx="94688" cy="317920"/>
            </a:xfrm>
            <a:custGeom>
              <a:avLst/>
              <a:gdLst/>
              <a:ahLst/>
              <a:cxnLst/>
              <a:rect l="0" t="0" r="0" b="0"/>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7643808" y="4632704"/>
              <a:ext cx="92896" cy="510784"/>
            </a:xfrm>
            <a:custGeom>
              <a:avLst/>
              <a:gdLst/>
              <a:ahLst/>
              <a:cxnLst/>
              <a:rect l="0" t="0" r="0" b="0"/>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7506272" y="4963104"/>
              <a:ext cx="94688" cy="180384"/>
            </a:xfrm>
            <a:custGeom>
              <a:avLst/>
              <a:gdLst/>
              <a:ahLst/>
              <a:cxnLst/>
              <a:rect l="0" t="0" r="0" b="0"/>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7920608" y="4909504"/>
              <a:ext cx="94688" cy="233984"/>
            </a:xfrm>
            <a:custGeom>
              <a:avLst/>
              <a:gdLst/>
              <a:ahLst/>
              <a:cxnLst/>
              <a:rect l="0" t="0" r="0" b="0"/>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 name="Shape 209"/>
            <p:cNvSpPr/>
            <p:nvPr/>
          </p:nvSpPr>
          <p:spPr>
            <a:xfrm>
              <a:off x="7784896" y="4777344"/>
              <a:ext cx="94688" cy="366144"/>
            </a:xfrm>
            <a:custGeom>
              <a:avLst/>
              <a:gdLst/>
              <a:ahLst/>
              <a:cxnLst/>
              <a:rect l="0" t="0" r="0" b="0"/>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a:off x="81974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Shape 211"/>
            <p:cNvSpPr/>
            <p:nvPr/>
          </p:nvSpPr>
          <p:spPr>
            <a:xfrm>
              <a:off x="8061696" y="4777344"/>
              <a:ext cx="94688" cy="366144"/>
            </a:xfrm>
            <a:custGeom>
              <a:avLst/>
              <a:gdLst/>
              <a:ahLst/>
              <a:cxnLst/>
              <a:rect l="0" t="0" r="0" b="0"/>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2" name="Shape 212"/>
            <p:cNvSpPr/>
            <p:nvPr/>
          </p:nvSpPr>
          <p:spPr>
            <a:xfrm>
              <a:off x="8474272" y="4721984"/>
              <a:ext cx="94656" cy="421504"/>
            </a:xfrm>
            <a:custGeom>
              <a:avLst/>
              <a:gdLst/>
              <a:ahLst/>
              <a:cxnLst/>
              <a:rect l="0" t="0" r="0" b="0"/>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Shape 213"/>
            <p:cNvSpPr/>
            <p:nvPr/>
          </p:nvSpPr>
          <p:spPr>
            <a:xfrm>
              <a:off x="8338528" y="4488032"/>
              <a:ext cx="94688" cy="655456"/>
            </a:xfrm>
            <a:custGeom>
              <a:avLst/>
              <a:gdLst/>
              <a:ahLst/>
              <a:cxnLst/>
              <a:rect l="0" t="0" r="0" b="0"/>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 name="Shape 214"/>
            <p:cNvSpPr/>
            <p:nvPr/>
          </p:nvSpPr>
          <p:spPr>
            <a:xfrm>
              <a:off x="8751072" y="4409440"/>
              <a:ext cx="94688" cy="734048"/>
            </a:xfrm>
            <a:custGeom>
              <a:avLst/>
              <a:gdLst/>
              <a:ahLst/>
              <a:cxnLst/>
              <a:rect l="0" t="0" r="0" b="0"/>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Shape 215"/>
            <p:cNvSpPr/>
            <p:nvPr/>
          </p:nvSpPr>
          <p:spPr>
            <a:xfrm>
              <a:off x="8615360" y="4295168"/>
              <a:ext cx="94688" cy="848320"/>
            </a:xfrm>
            <a:custGeom>
              <a:avLst/>
              <a:gdLst/>
              <a:ahLst/>
              <a:cxnLst/>
              <a:rect l="0" t="0" r="0" b="0"/>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a:off x="9029696" y="4409440"/>
              <a:ext cx="92896" cy="734048"/>
            </a:xfrm>
            <a:custGeom>
              <a:avLst/>
              <a:gdLst/>
              <a:ahLst/>
              <a:cxnLst/>
              <a:rect l="0" t="0" r="0" b="0"/>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p:nvPr/>
          </p:nvSpPr>
          <p:spPr>
            <a:xfrm>
              <a:off x="8893952" y="4180864"/>
              <a:ext cx="92896" cy="962624"/>
            </a:xfrm>
            <a:custGeom>
              <a:avLst/>
              <a:gdLst/>
              <a:ahLst/>
              <a:cxnLst/>
              <a:rect l="0" t="0" r="0" b="0"/>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8"/>
        <p:cNvGrpSpPr/>
        <p:nvPr/>
      </p:nvGrpSpPr>
      <p:grpSpPr>
        <a:xfrm>
          <a:off x="0" y="0"/>
          <a:ext cx="0" cy="0"/>
          <a:chOff x="0" y="0"/>
          <a:chExt cx="0" cy="0"/>
        </a:xfrm>
      </p:grpSpPr>
      <p:sp>
        <p:nvSpPr>
          <p:cNvPr id="219" name="Shape 219"/>
          <p:cNvSpPr/>
          <p:nvPr/>
        </p:nvSpPr>
        <p:spPr>
          <a:xfrm rot="10800000" flipH="1">
            <a:off x="-25" y="1079400"/>
            <a:ext cx="9144000" cy="40641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0" name="Shape 220"/>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marL="914400" lvl="1"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marL="1371600" lvl="2"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marL="1828800" lvl="3"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marL="2286000" lvl="4"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marL="2743200" lvl="5"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marL="3200400" lvl="6"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marL="3657600" lvl="7"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marL="4114800" lvl="8" indent="-4191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a:endParaRPr/>
          </a:p>
        </p:txBody>
      </p:sp>
      <p:sp>
        <p:nvSpPr>
          <p:cNvPr id="221" name="Shape 22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
        <p:nvSpPr>
          <p:cNvPr id="222" name="Shape 222"/>
          <p:cNvSpPr/>
          <p:nvPr/>
        </p:nvSpPr>
        <p:spPr>
          <a:xfrm>
            <a:off x="0" y="401188"/>
            <a:ext cx="9144000" cy="1293056"/>
          </a:xfrm>
          <a:custGeom>
            <a:avLst/>
            <a:gdLst/>
            <a:ahLst/>
            <a:cxnLst/>
            <a:rect l="0" t="0" r="0" b="0"/>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3"/>
        <p:cNvGrpSpPr/>
        <p:nvPr/>
      </p:nvGrpSpPr>
      <p:grpSpPr>
        <a:xfrm>
          <a:off x="0" y="0"/>
          <a:ext cx="0" cy="0"/>
          <a:chOff x="0" y="0"/>
          <a:chExt cx="0" cy="0"/>
        </a:xfrm>
      </p:grpSpPr>
      <p:sp>
        <p:nvSpPr>
          <p:cNvPr id="224" name="Shape 224"/>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Shape 22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grpSp>
        <p:nvGrpSpPr>
          <p:cNvPr id="226" name="Shape 226"/>
          <p:cNvGrpSpPr/>
          <p:nvPr/>
        </p:nvGrpSpPr>
        <p:grpSpPr>
          <a:xfrm>
            <a:off x="28550" y="3850565"/>
            <a:ext cx="9094048" cy="1293104"/>
            <a:chOff x="28544" y="3514688"/>
            <a:chExt cx="9094048" cy="1628800"/>
          </a:xfrm>
        </p:grpSpPr>
        <p:sp>
          <p:nvSpPr>
            <p:cNvPr id="227" name="Shape 227"/>
            <p:cNvSpPr/>
            <p:nvPr/>
          </p:nvSpPr>
          <p:spPr>
            <a:xfrm>
              <a:off x="300032" y="4491616"/>
              <a:ext cx="228608" cy="651872"/>
            </a:xfrm>
            <a:custGeom>
              <a:avLst/>
              <a:gdLst/>
              <a:ahLst/>
              <a:cxnLst/>
              <a:rect l="0" t="0" r="0" b="0"/>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 name="Shape 228"/>
            <p:cNvSpPr/>
            <p:nvPr/>
          </p:nvSpPr>
          <p:spPr>
            <a:xfrm>
              <a:off x="28544" y="4220160"/>
              <a:ext cx="228640" cy="923328"/>
            </a:xfrm>
            <a:custGeom>
              <a:avLst/>
              <a:gdLst/>
              <a:ahLst/>
              <a:cxnLst/>
              <a:rect l="0" t="0" r="0" b="0"/>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 name="Shape 229"/>
            <p:cNvSpPr/>
            <p:nvPr/>
          </p:nvSpPr>
          <p:spPr>
            <a:xfrm>
              <a:off x="576832"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Shape 230"/>
            <p:cNvSpPr/>
            <p:nvPr/>
          </p:nvSpPr>
          <p:spPr>
            <a:xfrm>
              <a:off x="853664" y="4120128"/>
              <a:ext cx="230400" cy="1023360"/>
            </a:xfrm>
            <a:custGeom>
              <a:avLst/>
              <a:gdLst/>
              <a:ahLst/>
              <a:cxnLst/>
              <a:rect l="0" t="0" r="0" b="0"/>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Shape 231"/>
            <p:cNvSpPr/>
            <p:nvPr/>
          </p:nvSpPr>
          <p:spPr>
            <a:xfrm>
              <a:off x="1130496" y="4627328"/>
              <a:ext cx="230400" cy="516160"/>
            </a:xfrm>
            <a:custGeom>
              <a:avLst/>
              <a:gdLst/>
              <a:ahLst/>
              <a:cxnLst/>
              <a:rect l="0" t="0" r="0" b="0"/>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Shape 232"/>
            <p:cNvSpPr/>
            <p:nvPr/>
          </p:nvSpPr>
          <p:spPr>
            <a:xfrm>
              <a:off x="1409088" y="3821888"/>
              <a:ext cx="228640" cy="1321600"/>
            </a:xfrm>
            <a:custGeom>
              <a:avLst/>
              <a:gdLst/>
              <a:ahLst/>
              <a:cxnLst/>
              <a:rect l="0" t="0" r="0" b="0"/>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Shape 233"/>
            <p:cNvSpPr/>
            <p:nvPr/>
          </p:nvSpPr>
          <p:spPr>
            <a:xfrm>
              <a:off x="1685920" y="4175488"/>
              <a:ext cx="230400" cy="968000"/>
            </a:xfrm>
            <a:custGeom>
              <a:avLst/>
              <a:gdLst/>
              <a:ahLst/>
              <a:cxnLst/>
              <a:rect l="0" t="0" r="0" b="0"/>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4" name="Shape 234"/>
            <p:cNvSpPr/>
            <p:nvPr/>
          </p:nvSpPr>
          <p:spPr>
            <a:xfrm>
              <a:off x="1962720"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 name="Shape 235"/>
            <p:cNvSpPr/>
            <p:nvPr/>
          </p:nvSpPr>
          <p:spPr>
            <a:xfrm>
              <a:off x="2239552" y="4355872"/>
              <a:ext cx="230400" cy="787616"/>
            </a:xfrm>
            <a:custGeom>
              <a:avLst/>
              <a:gdLst/>
              <a:ahLst/>
              <a:cxnLst/>
              <a:rect l="0" t="0" r="0" b="0"/>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Shape 236"/>
            <p:cNvSpPr/>
            <p:nvPr/>
          </p:nvSpPr>
          <p:spPr>
            <a:xfrm>
              <a:off x="25163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p:nvPr/>
          </p:nvSpPr>
          <p:spPr>
            <a:xfrm>
              <a:off x="2794976" y="4175488"/>
              <a:ext cx="228640" cy="968000"/>
            </a:xfrm>
            <a:custGeom>
              <a:avLst/>
              <a:gdLst/>
              <a:ahLst/>
              <a:cxnLst/>
              <a:rect l="0" t="0" r="0" b="0"/>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Shape 238"/>
            <p:cNvSpPr/>
            <p:nvPr/>
          </p:nvSpPr>
          <p:spPr>
            <a:xfrm>
              <a:off x="3071808" y="3659360"/>
              <a:ext cx="230400" cy="1484128"/>
            </a:xfrm>
            <a:custGeom>
              <a:avLst/>
              <a:gdLst/>
              <a:ahLst/>
              <a:cxnLst/>
              <a:rect l="0" t="0" r="0" b="0"/>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9" name="Shape 239"/>
            <p:cNvSpPr/>
            <p:nvPr/>
          </p:nvSpPr>
          <p:spPr>
            <a:xfrm>
              <a:off x="3348608"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 name="Shape 240"/>
            <p:cNvSpPr/>
            <p:nvPr/>
          </p:nvSpPr>
          <p:spPr>
            <a:xfrm>
              <a:off x="3625440"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3904032" y="4491616"/>
              <a:ext cx="228640" cy="651872"/>
            </a:xfrm>
            <a:custGeom>
              <a:avLst/>
              <a:gdLst/>
              <a:ahLst/>
              <a:cxnLst/>
              <a:rect l="0" t="0" r="0" b="0"/>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a:off x="4180864" y="4284448"/>
              <a:ext cx="230432" cy="859040"/>
            </a:xfrm>
            <a:custGeom>
              <a:avLst/>
              <a:gdLst/>
              <a:ahLst/>
              <a:cxnLst/>
              <a:rect l="0" t="0" r="0" b="0"/>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a:off x="4457696" y="4004032"/>
              <a:ext cx="230400" cy="1139456"/>
            </a:xfrm>
            <a:custGeom>
              <a:avLst/>
              <a:gdLst/>
              <a:ahLst/>
              <a:cxnLst/>
              <a:rect l="0" t="0" r="0" b="0"/>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 name="Shape 244"/>
            <p:cNvSpPr/>
            <p:nvPr/>
          </p:nvSpPr>
          <p:spPr>
            <a:xfrm>
              <a:off x="4734496"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p:nvPr/>
          </p:nvSpPr>
          <p:spPr>
            <a:xfrm>
              <a:off x="50113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Shape 246"/>
            <p:cNvSpPr/>
            <p:nvPr/>
          </p:nvSpPr>
          <p:spPr>
            <a:xfrm>
              <a:off x="5289920" y="3939744"/>
              <a:ext cx="228640" cy="1203744"/>
            </a:xfrm>
            <a:custGeom>
              <a:avLst/>
              <a:gdLst/>
              <a:ahLst/>
              <a:cxnLst/>
              <a:rect l="0" t="0" r="0" b="0"/>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p:nvPr/>
          </p:nvSpPr>
          <p:spPr>
            <a:xfrm>
              <a:off x="5566752" y="3704000"/>
              <a:ext cx="230432" cy="1439488"/>
            </a:xfrm>
            <a:custGeom>
              <a:avLst/>
              <a:gdLst/>
              <a:ahLst/>
              <a:cxnLst/>
              <a:rect l="0" t="0" r="0" b="0"/>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Shape 248"/>
            <p:cNvSpPr/>
            <p:nvPr/>
          </p:nvSpPr>
          <p:spPr>
            <a:xfrm>
              <a:off x="58435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 name="Shape 249"/>
            <p:cNvSpPr/>
            <p:nvPr/>
          </p:nvSpPr>
          <p:spPr>
            <a:xfrm>
              <a:off x="6120384" y="4329088"/>
              <a:ext cx="230432" cy="814400"/>
            </a:xfrm>
            <a:custGeom>
              <a:avLst/>
              <a:gdLst/>
              <a:ahLst/>
              <a:cxnLst/>
              <a:rect l="0" t="0" r="0" b="0"/>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 name="Shape 250"/>
            <p:cNvSpPr/>
            <p:nvPr/>
          </p:nvSpPr>
          <p:spPr>
            <a:xfrm>
              <a:off x="6399008" y="4120128"/>
              <a:ext cx="228608" cy="1023360"/>
            </a:xfrm>
            <a:custGeom>
              <a:avLst/>
              <a:gdLst/>
              <a:ahLst/>
              <a:cxnLst/>
              <a:rect l="0" t="0" r="0" b="0"/>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p:nvPr/>
          </p:nvSpPr>
          <p:spPr>
            <a:xfrm>
              <a:off x="6675808" y="4538048"/>
              <a:ext cx="230432" cy="605440"/>
            </a:xfrm>
            <a:custGeom>
              <a:avLst/>
              <a:gdLst/>
              <a:ahLst/>
              <a:cxnLst/>
              <a:rect l="0" t="0" r="0" b="0"/>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a:off x="6952640" y="3939744"/>
              <a:ext cx="230432" cy="1203744"/>
            </a:xfrm>
            <a:custGeom>
              <a:avLst/>
              <a:gdLst/>
              <a:ahLst/>
              <a:cxnLst/>
              <a:rect l="0" t="0" r="0" b="0"/>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a:off x="7229472"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 name="Shape 254"/>
            <p:cNvSpPr/>
            <p:nvPr/>
          </p:nvSpPr>
          <p:spPr>
            <a:xfrm>
              <a:off x="7506272" y="3768288"/>
              <a:ext cx="230432" cy="1375200"/>
            </a:xfrm>
            <a:custGeom>
              <a:avLst/>
              <a:gdLst/>
              <a:ahLst/>
              <a:cxnLst/>
              <a:rect l="0" t="0" r="0" b="0"/>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Shape 255"/>
            <p:cNvSpPr/>
            <p:nvPr/>
          </p:nvSpPr>
          <p:spPr>
            <a:xfrm>
              <a:off x="7784896" y="4004032"/>
              <a:ext cx="228608" cy="1139456"/>
            </a:xfrm>
            <a:custGeom>
              <a:avLst/>
              <a:gdLst/>
              <a:ahLst/>
              <a:cxnLst/>
              <a:rect l="0" t="0" r="0" b="0"/>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a:off x="8061696" y="3596864"/>
              <a:ext cx="230432" cy="1546624"/>
            </a:xfrm>
            <a:custGeom>
              <a:avLst/>
              <a:gdLst/>
              <a:ahLst/>
              <a:cxnLst/>
              <a:rect l="0" t="0" r="0" b="0"/>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a:off x="83385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Shape 258"/>
            <p:cNvSpPr/>
            <p:nvPr/>
          </p:nvSpPr>
          <p:spPr>
            <a:xfrm>
              <a:off x="8615360" y="3939744"/>
              <a:ext cx="230400" cy="1203744"/>
            </a:xfrm>
            <a:custGeom>
              <a:avLst/>
              <a:gdLst/>
              <a:ahLst/>
              <a:cxnLst/>
              <a:rect l="0" t="0" r="0" b="0"/>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 name="Shape 259"/>
            <p:cNvSpPr/>
            <p:nvPr/>
          </p:nvSpPr>
          <p:spPr>
            <a:xfrm>
              <a:off x="8893952" y="3596864"/>
              <a:ext cx="228640" cy="1546624"/>
            </a:xfrm>
            <a:custGeom>
              <a:avLst/>
              <a:gdLst/>
              <a:ahLst/>
              <a:cxnLst/>
              <a:rect l="0" t="0" r="0" b="0"/>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0" name="Shape 260"/>
          <p:cNvGrpSpPr/>
          <p:nvPr/>
        </p:nvGrpSpPr>
        <p:grpSpPr>
          <a:xfrm>
            <a:off x="28550" y="4360998"/>
            <a:ext cx="9094048" cy="782671"/>
            <a:chOff x="28544" y="4157632"/>
            <a:chExt cx="9094048" cy="985856"/>
          </a:xfrm>
        </p:grpSpPr>
        <p:sp>
          <p:nvSpPr>
            <p:cNvPr id="261" name="Shape 261"/>
            <p:cNvSpPr/>
            <p:nvPr/>
          </p:nvSpPr>
          <p:spPr>
            <a:xfrm>
              <a:off x="435744" y="4782720"/>
              <a:ext cx="92896" cy="360768"/>
            </a:xfrm>
            <a:custGeom>
              <a:avLst/>
              <a:gdLst/>
              <a:ahLst/>
              <a:cxnLst/>
              <a:rect l="0" t="0" r="0" b="0"/>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p:nvPr/>
          </p:nvSpPr>
          <p:spPr>
            <a:xfrm>
              <a:off x="300032" y="4638048"/>
              <a:ext cx="92896" cy="505440"/>
            </a:xfrm>
            <a:custGeom>
              <a:avLst/>
              <a:gdLst/>
              <a:ahLst/>
              <a:cxnLst/>
              <a:rect l="0" t="0" r="0" b="0"/>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 name="Shape 263"/>
            <p:cNvSpPr/>
            <p:nvPr/>
          </p:nvSpPr>
          <p:spPr>
            <a:xfrm>
              <a:off x="164288" y="4571968"/>
              <a:ext cx="92896" cy="571520"/>
            </a:xfrm>
            <a:custGeom>
              <a:avLst/>
              <a:gdLst/>
              <a:ahLst/>
              <a:cxnLst/>
              <a:rect l="0" t="0" r="0" b="0"/>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 name="Shape 264"/>
            <p:cNvSpPr/>
            <p:nvPr/>
          </p:nvSpPr>
          <p:spPr>
            <a:xfrm>
              <a:off x="28544" y="4739840"/>
              <a:ext cx="92928" cy="403648"/>
            </a:xfrm>
            <a:custGeom>
              <a:avLst/>
              <a:gdLst/>
              <a:ahLst/>
              <a:cxnLst/>
              <a:rect l="0" t="0" r="0" b="0"/>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Shape 265"/>
            <p:cNvSpPr/>
            <p:nvPr/>
          </p:nvSpPr>
          <p:spPr>
            <a:xfrm>
              <a:off x="712576"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Shape 266"/>
            <p:cNvSpPr/>
            <p:nvPr/>
          </p:nvSpPr>
          <p:spPr>
            <a:xfrm>
              <a:off x="576832" y="4752352"/>
              <a:ext cx="94688" cy="391136"/>
            </a:xfrm>
            <a:custGeom>
              <a:avLst/>
              <a:gdLst/>
              <a:ahLst/>
              <a:cxnLst/>
              <a:rect l="0" t="0" r="0" b="0"/>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Shape 267"/>
            <p:cNvSpPr/>
            <p:nvPr/>
          </p:nvSpPr>
          <p:spPr>
            <a:xfrm>
              <a:off x="989408" y="4386240"/>
              <a:ext cx="94656" cy="757248"/>
            </a:xfrm>
            <a:custGeom>
              <a:avLst/>
              <a:gdLst/>
              <a:ahLst/>
              <a:cxnLst/>
              <a:rect l="0" t="0" r="0" b="0"/>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 name="Shape 268"/>
            <p:cNvSpPr/>
            <p:nvPr/>
          </p:nvSpPr>
          <p:spPr>
            <a:xfrm>
              <a:off x="853664" y="4500544"/>
              <a:ext cx="94688" cy="642944"/>
            </a:xfrm>
            <a:custGeom>
              <a:avLst/>
              <a:gdLst/>
              <a:ahLst/>
              <a:cxnLst/>
              <a:rect l="0" t="0" r="0" b="0"/>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 name="Shape 269"/>
            <p:cNvSpPr/>
            <p:nvPr/>
          </p:nvSpPr>
          <p:spPr>
            <a:xfrm>
              <a:off x="1266208"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 name="Shape 270"/>
            <p:cNvSpPr/>
            <p:nvPr/>
          </p:nvSpPr>
          <p:spPr>
            <a:xfrm>
              <a:off x="1130496" y="4518400"/>
              <a:ext cx="94688" cy="625088"/>
            </a:xfrm>
            <a:custGeom>
              <a:avLst/>
              <a:gdLst/>
              <a:ahLst/>
              <a:cxnLst/>
              <a:rect l="0" t="0" r="0" b="0"/>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 name="Shape 271"/>
            <p:cNvSpPr/>
            <p:nvPr/>
          </p:nvSpPr>
          <p:spPr>
            <a:xfrm>
              <a:off x="15430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 name="Shape 272"/>
            <p:cNvSpPr/>
            <p:nvPr/>
          </p:nvSpPr>
          <p:spPr>
            <a:xfrm>
              <a:off x="1407296"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 name="Shape 273"/>
            <p:cNvSpPr/>
            <p:nvPr/>
          </p:nvSpPr>
          <p:spPr>
            <a:xfrm>
              <a:off x="1821632" y="4457664"/>
              <a:ext cx="92896" cy="685824"/>
            </a:xfrm>
            <a:custGeom>
              <a:avLst/>
              <a:gdLst/>
              <a:ahLst/>
              <a:cxnLst/>
              <a:rect l="0" t="0" r="0" b="0"/>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 name="Shape 274"/>
            <p:cNvSpPr/>
            <p:nvPr/>
          </p:nvSpPr>
          <p:spPr>
            <a:xfrm>
              <a:off x="1685920"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 name="Shape 275"/>
            <p:cNvSpPr/>
            <p:nvPr/>
          </p:nvSpPr>
          <p:spPr>
            <a:xfrm>
              <a:off x="2098464"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 name="Shape 276"/>
            <p:cNvSpPr/>
            <p:nvPr/>
          </p:nvSpPr>
          <p:spPr>
            <a:xfrm>
              <a:off x="1962720"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 name="Shape 277"/>
            <p:cNvSpPr/>
            <p:nvPr/>
          </p:nvSpPr>
          <p:spPr>
            <a:xfrm>
              <a:off x="2375296" y="4711264"/>
              <a:ext cx="94656" cy="432224"/>
            </a:xfrm>
            <a:custGeom>
              <a:avLst/>
              <a:gdLst/>
              <a:ahLst/>
              <a:cxnLst/>
              <a:rect l="0" t="0" r="0" b="0"/>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 name="Shape 278"/>
            <p:cNvSpPr/>
            <p:nvPr/>
          </p:nvSpPr>
          <p:spPr>
            <a:xfrm>
              <a:off x="2239552" y="4536256"/>
              <a:ext cx="94688" cy="607232"/>
            </a:xfrm>
            <a:custGeom>
              <a:avLst/>
              <a:gdLst/>
              <a:ahLst/>
              <a:cxnLst/>
              <a:rect l="0" t="0" r="0" b="0"/>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 name="Shape 279"/>
            <p:cNvSpPr/>
            <p:nvPr/>
          </p:nvSpPr>
          <p:spPr>
            <a:xfrm>
              <a:off x="2652096" y="4704128"/>
              <a:ext cx="94688" cy="439360"/>
            </a:xfrm>
            <a:custGeom>
              <a:avLst/>
              <a:gdLst/>
              <a:ahLst/>
              <a:cxnLst/>
              <a:rect l="0" t="0" r="0" b="0"/>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 name="Shape 280"/>
            <p:cNvSpPr/>
            <p:nvPr/>
          </p:nvSpPr>
          <p:spPr>
            <a:xfrm>
              <a:off x="2516384" y="4764864"/>
              <a:ext cx="94688" cy="378624"/>
            </a:xfrm>
            <a:custGeom>
              <a:avLst/>
              <a:gdLst/>
              <a:ahLst/>
              <a:cxnLst/>
              <a:rect l="0" t="0" r="0" b="0"/>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 name="Shape 281"/>
            <p:cNvSpPr/>
            <p:nvPr/>
          </p:nvSpPr>
          <p:spPr>
            <a:xfrm>
              <a:off x="2930720" y="4421952"/>
              <a:ext cx="92896" cy="721536"/>
            </a:xfrm>
            <a:custGeom>
              <a:avLst/>
              <a:gdLst/>
              <a:ahLst/>
              <a:cxnLst/>
              <a:rect l="0" t="0" r="0" b="0"/>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 name="Shape 282"/>
            <p:cNvSpPr/>
            <p:nvPr/>
          </p:nvSpPr>
          <p:spPr>
            <a:xfrm>
              <a:off x="2794976" y="4638048"/>
              <a:ext cx="92896" cy="505440"/>
            </a:xfrm>
            <a:custGeom>
              <a:avLst/>
              <a:gdLst/>
              <a:ahLst/>
              <a:cxnLst/>
              <a:rect l="0" t="0" r="0" b="0"/>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 name="Shape 283"/>
            <p:cNvSpPr/>
            <p:nvPr/>
          </p:nvSpPr>
          <p:spPr>
            <a:xfrm>
              <a:off x="3207520" y="4386240"/>
              <a:ext cx="94688" cy="757248"/>
            </a:xfrm>
            <a:custGeom>
              <a:avLst/>
              <a:gdLst/>
              <a:ahLst/>
              <a:cxnLst/>
              <a:rect l="0" t="0" r="0" b="0"/>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 name="Shape 284"/>
            <p:cNvSpPr/>
            <p:nvPr/>
          </p:nvSpPr>
          <p:spPr>
            <a:xfrm>
              <a:off x="3071808" y="4314784"/>
              <a:ext cx="94688" cy="828704"/>
            </a:xfrm>
            <a:custGeom>
              <a:avLst/>
              <a:gdLst/>
              <a:ahLst/>
              <a:cxnLst/>
              <a:rect l="0" t="0" r="0" b="0"/>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Shape 285"/>
            <p:cNvSpPr/>
            <p:nvPr/>
          </p:nvSpPr>
          <p:spPr>
            <a:xfrm>
              <a:off x="3484352"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 name="Shape 286"/>
            <p:cNvSpPr/>
            <p:nvPr/>
          </p:nvSpPr>
          <p:spPr>
            <a:xfrm>
              <a:off x="3348608" y="4314784"/>
              <a:ext cx="94688" cy="828704"/>
            </a:xfrm>
            <a:custGeom>
              <a:avLst/>
              <a:gdLst/>
              <a:ahLst/>
              <a:cxnLst/>
              <a:rect l="0" t="0" r="0" b="0"/>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 name="Shape 287"/>
            <p:cNvSpPr/>
            <p:nvPr/>
          </p:nvSpPr>
          <p:spPr>
            <a:xfrm>
              <a:off x="3761184" y="4739840"/>
              <a:ext cx="94656" cy="403648"/>
            </a:xfrm>
            <a:custGeom>
              <a:avLst/>
              <a:gdLst/>
              <a:ahLst/>
              <a:cxnLst/>
              <a:rect l="0" t="0" r="0" b="0"/>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 name="Shape 288"/>
            <p:cNvSpPr/>
            <p:nvPr/>
          </p:nvSpPr>
          <p:spPr>
            <a:xfrm>
              <a:off x="3625440" y="4457664"/>
              <a:ext cx="94688" cy="685824"/>
            </a:xfrm>
            <a:custGeom>
              <a:avLst/>
              <a:gdLst/>
              <a:ahLst/>
              <a:cxnLst/>
              <a:rect l="0" t="0" r="0" b="0"/>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Shape 289"/>
            <p:cNvSpPr/>
            <p:nvPr/>
          </p:nvSpPr>
          <p:spPr>
            <a:xfrm>
              <a:off x="4037984" y="4638048"/>
              <a:ext cx="94688" cy="505440"/>
            </a:xfrm>
            <a:custGeom>
              <a:avLst/>
              <a:gdLst/>
              <a:ahLst/>
              <a:cxnLst/>
              <a:rect l="0" t="0" r="0" b="0"/>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 name="Shape 290"/>
            <p:cNvSpPr/>
            <p:nvPr/>
          </p:nvSpPr>
          <p:spPr>
            <a:xfrm>
              <a:off x="3902272" y="4836288"/>
              <a:ext cx="94656" cy="307200"/>
            </a:xfrm>
            <a:custGeom>
              <a:avLst/>
              <a:gdLst/>
              <a:ahLst/>
              <a:cxnLst/>
              <a:rect l="0" t="0" r="0" b="0"/>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Shape 291"/>
            <p:cNvSpPr/>
            <p:nvPr/>
          </p:nvSpPr>
          <p:spPr>
            <a:xfrm>
              <a:off x="4316608"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Shape 292"/>
            <p:cNvSpPr/>
            <p:nvPr/>
          </p:nvSpPr>
          <p:spPr>
            <a:xfrm>
              <a:off x="418086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 name="Shape 293"/>
            <p:cNvSpPr/>
            <p:nvPr/>
          </p:nvSpPr>
          <p:spPr>
            <a:xfrm>
              <a:off x="4593408"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 name="Shape 294"/>
            <p:cNvSpPr/>
            <p:nvPr/>
          </p:nvSpPr>
          <p:spPr>
            <a:xfrm>
              <a:off x="4457696"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 name="Shape 295"/>
            <p:cNvSpPr/>
            <p:nvPr/>
          </p:nvSpPr>
          <p:spPr>
            <a:xfrm>
              <a:off x="4870240"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 name="Shape 296"/>
            <p:cNvSpPr/>
            <p:nvPr/>
          </p:nvSpPr>
          <p:spPr>
            <a:xfrm>
              <a:off x="4734496"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 name="Shape 297"/>
            <p:cNvSpPr/>
            <p:nvPr/>
          </p:nvSpPr>
          <p:spPr>
            <a:xfrm>
              <a:off x="5147072" y="4157632"/>
              <a:ext cx="94656" cy="985856"/>
            </a:xfrm>
            <a:custGeom>
              <a:avLst/>
              <a:gdLst/>
              <a:ahLst/>
              <a:cxnLst/>
              <a:rect l="0" t="0" r="0" b="0"/>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 name="Shape 298"/>
            <p:cNvSpPr/>
            <p:nvPr/>
          </p:nvSpPr>
          <p:spPr>
            <a:xfrm>
              <a:off x="5011328" y="4229088"/>
              <a:ext cx="94688" cy="914400"/>
            </a:xfrm>
            <a:custGeom>
              <a:avLst/>
              <a:gdLst/>
              <a:ahLst/>
              <a:cxnLst/>
              <a:rect l="0" t="0" r="0" b="0"/>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 name="Shape 299"/>
            <p:cNvSpPr/>
            <p:nvPr/>
          </p:nvSpPr>
          <p:spPr>
            <a:xfrm>
              <a:off x="5425664"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 name="Shape 300"/>
            <p:cNvSpPr/>
            <p:nvPr/>
          </p:nvSpPr>
          <p:spPr>
            <a:xfrm>
              <a:off x="5289920" y="4277280"/>
              <a:ext cx="94688" cy="866208"/>
            </a:xfrm>
            <a:custGeom>
              <a:avLst/>
              <a:gdLst/>
              <a:ahLst/>
              <a:cxnLst/>
              <a:rect l="0" t="0" r="0" b="0"/>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 name="Shape 301"/>
            <p:cNvSpPr/>
            <p:nvPr/>
          </p:nvSpPr>
          <p:spPr>
            <a:xfrm>
              <a:off x="5702496" y="4721984"/>
              <a:ext cx="94688" cy="421504"/>
            </a:xfrm>
            <a:custGeom>
              <a:avLst/>
              <a:gdLst/>
              <a:ahLst/>
              <a:cxnLst/>
              <a:rect l="0" t="0" r="0" b="0"/>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 name="Shape 302"/>
            <p:cNvSpPr/>
            <p:nvPr/>
          </p:nvSpPr>
          <p:spPr>
            <a:xfrm>
              <a:off x="5566752" y="4416608"/>
              <a:ext cx="94688" cy="726880"/>
            </a:xfrm>
            <a:custGeom>
              <a:avLst/>
              <a:gdLst/>
              <a:ahLst/>
              <a:cxnLst/>
              <a:rect l="0" t="0" r="0" b="0"/>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Shape 303"/>
            <p:cNvSpPr/>
            <p:nvPr/>
          </p:nvSpPr>
          <p:spPr>
            <a:xfrm>
              <a:off x="5979296"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 name="Shape 304"/>
            <p:cNvSpPr/>
            <p:nvPr/>
          </p:nvSpPr>
          <p:spPr>
            <a:xfrm>
              <a:off x="5843584" y="4813088"/>
              <a:ext cx="94688" cy="330400"/>
            </a:xfrm>
            <a:custGeom>
              <a:avLst/>
              <a:gdLst/>
              <a:ahLst/>
              <a:cxnLst/>
              <a:rect l="0" t="0" r="0" b="0"/>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 name="Shape 305"/>
            <p:cNvSpPr/>
            <p:nvPr/>
          </p:nvSpPr>
          <p:spPr>
            <a:xfrm>
              <a:off x="6256128"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Shape 306"/>
            <p:cNvSpPr/>
            <p:nvPr/>
          </p:nvSpPr>
          <p:spPr>
            <a:xfrm>
              <a:off x="61203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 name="Shape 307"/>
            <p:cNvSpPr/>
            <p:nvPr/>
          </p:nvSpPr>
          <p:spPr>
            <a:xfrm>
              <a:off x="6534720" y="4505888"/>
              <a:ext cx="92896" cy="637600"/>
            </a:xfrm>
            <a:custGeom>
              <a:avLst/>
              <a:gdLst/>
              <a:ahLst/>
              <a:cxnLst/>
              <a:rect l="0" t="0" r="0" b="0"/>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 name="Shape 308"/>
            <p:cNvSpPr/>
            <p:nvPr/>
          </p:nvSpPr>
          <p:spPr>
            <a:xfrm>
              <a:off x="6399008" y="4739840"/>
              <a:ext cx="92896" cy="403648"/>
            </a:xfrm>
            <a:custGeom>
              <a:avLst/>
              <a:gdLst/>
              <a:ahLst/>
              <a:cxnLst/>
              <a:rect l="0" t="0" r="0" b="0"/>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 name="Shape 309"/>
            <p:cNvSpPr/>
            <p:nvPr/>
          </p:nvSpPr>
          <p:spPr>
            <a:xfrm>
              <a:off x="6811552"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 name="Shape 310"/>
            <p:cNvSpPr/>
            <p:nvPr/>
          </p:nvSpPr>
          <p:spPr>
            <a:xfrm>
              <a:off x="6675808" y="4614848"/>
              <a:ext cx="94688" cy="528640"/>
            </a:xfrm>
            <a:custGeom>
              <a:avLst/>
              <a:gdLst/>
              <a:ahLst/>
              <a:cxnLst/>
              <a:rect l="0" t="0" r="0" b="0"/>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 name="Shape 311"/>
            <p:cNvSpPr/>
            <p:nvPr/>
          </p:nvSpPr>
          <p:spPr>
            <a:xfrm>
              <a:off x="708838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 name="Shape 312"/>
            <p:cNvSpPr/>
            <p:nvPr/>
          </p:nvSpPr>
          <p:spPr>
            <a:xfrm>
              <a:off x="6952640"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 name="Shape 313"/>
            <p:cNvSpPr/>
            <p:nvPr/>
          </p:nvSpPr>
          <p:spPr>
            <a:xfrm>
              <a:off x="73651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 name="Shape 314"/>
            <p:cNvSpPr/>
            <p:nvPr/>
          </p:nvSpPr>
          <p:spPr>
            <a:xfrm>
              <a:off x="7229472" y="4825568"/>
              <a:ext cx="94688" cy="317920"/>
            </a:xfrm>
            <a:custGeom>
              <a:avLst/>
              <a:gdLst/>
              <a:ahLst/>
              <a:cxnLst/>
              <a:rect l="0" t="0" r="0" b="0"/>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 name="Shape 315"/>
            <p:cNvSpPr/>
            <p:nvPr/>
          </p:nvSpPr>
          <p:spPr>
            <a:xfrm>
              <a:off x="7643808" y="4632704"/>
              <a:ext cx="92896" cy="510784"/>
            </a:xfrm>
            <a:custGeom>
              <a:avLst/>
              <a:gdLst/>
              <a:ahLst/>
              <a:cxnLst/>
              <a:rect l="0" t="0" r="0" b="0"/>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 name="Shape 316"/>
            <p:cNvSpPr/>
            <p:nvPr/>
          </p:nvSpPr>
          <p:spPr>
            <a:xfrm>
              <a:off x="7506272" y="4963104"/>
              <a:ext cx="94688" cy="180384"/>
            </a:xfrm>
            <a:custGeom>
              <a:avLst/>
              <a:gdLst/>
              <a:ahLst/>
              <a:cxnLst/>
              <a:rect l="0" t="0" r="0" b="0"/>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 name="Shape 317"/>
            <p:cNvSpPr/>
            <p:nvPr/>
          </p:nvSpPr>
          <p:spPr>
            <a:xfrm>
              <a:off x="7920608" y="4909504"/>
              <a:ext cx="94688" cy="233984"/>
            </a:xfrm>
            <a:custGeom>
              <a:avLst/>
              <a:gdLst/>
              <a:ahLst/>
              <a:cxnLst/>
              <a:rect l="0" t="0" r="0" b="0"/>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Shape 318"/>
            <p:cNvSpPr/>
            <p:nvPr/>
          </p:nvSpPr>
          <p:spPr>
            <a:xfrm>
              <a:off x="7784896" y="4777344"/>
              <a:ext cx="94688" cy="366144"/>
            </a:xfrm>
            <a:custGeom>
              <a:avLst/>
              <a:gdLst/>
              <a:ahLst/>
              <a:cxnLst/>
              <a:rect l="0" t="0" r="0" b="0"/>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 name="Shape 319"/>
            <p:cNvSpPr/>
            <p:nvPr/>
          </p:nvSpPr>
          <p:spPr>
            <a:xfrm>
              <a:off x="81974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 name="Shape 320"/>
            <p:cNvSpPr/>
            <p:nvPr/>
          </p:nvSpPr>
          <p:spPr>
            <a:xfrm>
              <a:off x="8061696" y="4777344"/>
              <a:ext cx="94688" cy="366144"/>
            </a:xfrm>
            <a:custGeom>
              <a:avLst/>
              <a:gdLst/>
              <a:ahLst/>
              <a:cxnLst/>
              <a:rect l="0" t="0" r="0" b="0"/>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 name="Shape 321"/>
            <p:cNvSpPr/>
            <p:nvPr/>
          </p:nvSpPr>
          <p:spPr>
            <a:xfrm>
              <a:off x="8474272" y="4721984"/>
              <a:ext cx="94656" cy="421504"/>
            </a:xfrm>
            <a:custGeom>
              <a:avLst/>
              <a:gdLst/>
              <a:ahLst/>
              <a:cxnLst/>
              <a:rect l="0" t="0" r="0" b="0"/>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 name="Shape 322"/>
            <p:cNvSpPr/>
            <p:nvPr/>
          </p:nvSpPr>
          <p:spPr>
            <a:xfrm>
              <a:off x="8338528" y="4488032"/>
              <a:ext cx="94688" cy="655456"/>
            </a:xfrm>
            <a:custGeom>
              <a:avLst/>
              <a:gdLst/>
              <a:ahLst/>
              <a:cxnLst/>
              <a:rect l="0" t="0" r="0" b="0"/>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 name="Shape 323"/>
            <p:cNvSpPr/>
            <p:nvPr/>
          </p:nvSpPr>
          <p:spPr>
            <a:xfrm>
              <a:off x="8751072" y="4409440"/>
              <a:ext cx="94688" cy="734048"/>
            </a:xfrm>
            <a:custGeom>
              <a:avLst/>
              <a:gdLst/>
              <a:ahLst/>
              <a:cxnLst/>
              <a:rect l="0" t="0" r="0" b="0"/>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 name="Shape 324"/>
            <p:cNvSpPr/>
            <p:nvPr/>
          </p:nvSpPr>
          <p:spPr>
            <a:xfrm>
              <a:off x="8615360" y="4295168"/>
              <a:ext cx="94688" cy="848320"/>
            </a:xfrm>
            <a:custGeom>
              <a:avLst/>
              <a:gdLst/>
              <a:ahLst/>
              <a:cxnLst/>
              <a:rect l="0" t="0" r="0" b="0"/>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 name="Shape 325"/>
            <p:cNvSpPr/>
            <p:nvPr/>
          </p:nvSpPr>
          <p:spPr>
            <a:xfrm>
              <a:off x="9029696" y="4409440"/>
              <a:ext cx="92896" cy="734048"/>
            </a:xfrm>
            <a:custGeom>
              <a:avLst/>
              <a:gdLst/>
              <a:ahLst/>
              <a:cxnLst/>
              <a:rect l="0" t="0" r="0" b="0"/>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 name="Shape 326"/>
            <p:cNvSpPr/>
            <p:nvPr/>
          </p:nvSpPr>
          <p:spPr>
            <a:xfrm>
              <a:off x="8893952" y="4180864"/>
              <a:ext cx="92896" cy="962624"/>
            </a:xfrm>
            <a:custGeom>
              <a:avLst/>
              <a:gdLst/>
              <a:ahLst/>
              <a:cxnLst/>
              <a:rect l="0" t="0" r="0" b="0"/>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27" name="Shape 327"/>
          <p:cNvSpPr/>
          <p:nvPr/>
        </p:nvSpPr>
        <p:spPr>
          <a:xfrm>
            <a:off x="0" y="3579000"/>
            <a:ext cx="9144000" cy="1293056"/>
          </a:xfrm>
          <a:custGeom>
            <a:avLst/>
            <a:gdLst/>
            <a:ahLst/>
            <a:cxnLst/>
            <a:rect l="0" t="0" r="0" b="0"/>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 name="Shape 328"/>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sp>
        <p:nvSpPr>
          <p:cNvPr id="329" name="Shape 329"/>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330"/>
        <p:cNvGrpSpPr/>
        <p:nvPr/>
      </p:nvGrpSpPr>
      <p:grpSpPr>
        <a:xfrm>
          <a:off x="0" y="0"/>
          <a:ext cx="0" cy="0"/>
          <a:chOff x="0" y="0"/>
          <a:chExt cx="0" cy="0"/>
        </a:xfrm>
      </p:grpSpPr>
      <p:sp>
        <p:nvSpPr>
          <p:cNvPr id="331" name="Shape 331"/>
          <p:cNvSpPr/>
          <p:nvPr/>
        </p:nvSpPr>
        <p:spPr>
          <a:xfrm>
            <a:off x="4985150" y="150"/>
            <a:ext cx="4158900" cy="5143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 name="Shape 33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
        <p:nvSpPr>
          <p:cNvPr id="333" name="Shape 333"/>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334" name="Shape 334"/>
          <p:cNvSpPr txBox="1">
            <a:spLocks noGrp="1"/>
          </p:cNvSpPr>
          <p:nvPr>
            <p:ph type="body" idx="1"/>
          </p:nvPr>
        </p:nvSpPr>
        <p:spPr>
          <a:xfrm>
            <a:off x="452727" y="1412678"/>
            <a:ext cx="3985200" cy="3098400"/>
          </a:xfrm>
          <a:prstGeom prst="rect">
            <a:avLst/>
          </a:prstGeom>
        </p:spPr>
        <p:txBody>
          <a:bodyPr spcFirstLastPara="1" wrap="square" lIns="91425" tIns="91425" rIns="91425" bIns="91425" anchor="t" anchorCtr="0"/>
          <a:lstStyle>
            <a:lvl1pPr marL="457200" lvl="0" indent="-381000" rtl="0">
              <a:spcBef>
                <a:spcPts val="600"/>
              </a:spcBef>
              <a:spcAft>
                <a:spcPts val="0"/>
              </a:spcAft>
              <a:buSzPts val="2400"/>
              <a:buChar char="▫"/>
              <a:defRPr>
                <a:solidFill>
                  <a:schemeClr val="lt1"/>
                </a:solidFill>
              </a:defRPr>
            </a:lvl1pPr>
            <a:lvl2pPr marL="914400" lvl="1" indent="-381000" rtl="0">
              <a:spcBef>
                <a:spcPts val="0"/>
              </a:spcBef>
              <a:spcAft>
                <a:spcPts val="0"/>
              </a:spcAft>
              <a:buSzPts val="2400"/>
              <a:buChar char="-"/>
              <a:defRPr>
                <a:solidFill>
                  <a:schemeClr val="lt1"/>
                </a:solidFill>
              </a:defRPr>
            </a:lvl2pPr>
            <a:lvl3pPr marL="1371600" lvl="2" indent="-381000" rtl="0">
              <a:spcBef>
                <a:spcPts val="0"/>
              </a:spcBef>
              <a:spcAft>
                <a:spcPts val="0"/>
              </a:spcAft>
              <a:buSzPts val="2400"/>
              <a:buChar char="-"/>
              <a:defRPr>
                <a:solidFill>
                  <a:schemeClr val="lt1"/>
                </a:solidFill>
              </a:defRPr>
            </a:lvl3pPr>
            <a:lvl4pPr marL="1828800" lvl="3" indent="-381000" rtl="0">
              <a:spcBef>
                <a:spcPts val="0"/>
              </a:spcBef>
              <a:spcAft>
                <a:spcPts val="0"/>
              </a:spcAft>
              <a:buSzPts val="2400"/>
              <a:buChar char="-"/>
              <a:defRPr>
                <a:solidFill>
                  <a:schemeClr val="lt1"/>
                </a:solidFill>
              </a:defRPr>
            </a:lvl4pPr>
            <a:lvl5pPr marL="2286000" lvl="4" indent="-381000" rtl="0">
              <a:spcBef>
                <a:spcPts val="0"/>
              </a:spcBef>
              <a:spcAft>
                <a:spcPts val="0"/>
              </a:spcAft>
              <a:buSzPts val="2400"/>
              <a:buChar char="-"/>
              <a:defRPr>
                <a:solidFill>
                  <a:schemeClr val="lt1"/>
                </a:solidFill>
              </a:defRPr>
            </a:lvl5pPr>
            <a:lvl6pPr marL="2743200" lvl="5" indent="-381000" rtl="0">
              <a:spcBef>
                <a:spcPts val="0"/>
              </a:spcBef>
              <a:spcAft>
                <a:spcPts val="0"/>
              </a:spcAft>
              <a:buSzPts val="2400"/>
              <a:buChar char="-"/>
              <a:defRPr>
                <a:solidFill>
                  <a:schemeClr val="lt1"/>
                </a:solidFill>
              </a:defRPr>
            </a:lvl6pPr>
            <a:lvl7pPr marL="3200400" lvl="6" indent="-381000" rtl="0">
              <a:spcBef>
                <a:spcPts val="0"/>
              </a:spcBef>
              <a:spcAft>
                <a:spcPts val="0"/>
              </a:spcAft>
              <a:buSzPts val="2400"/>
              <a:buChar char="●"/>
              <a:defRPr>
                <a:solidFill>
                  <a:schemeClr val="lt1"/>
                </a:solidFill>
              </a:defRPr>
            </a:lvl7pPr>
            <a:lvl8pPr marL="3657600" lvl="7" indent="-381000" rtl="0">
              <a:spcBef>
                <a:spcPts val="0"/>
              </a:spcBef>
              <a:spcAft>
                <a:spcPts val="0"/>
              </a:spcAft>
              <a:buSzPts val="2400"/>
              <a:buChar char="○"/>
              <a:defRPr>
                <a:solidFill>
                  <a:schemeClr val="lt1"/>
                </a:solidFill>
              </a:defRPr>
            </a:lvl8pPr>
            <a:lvl9pPr marL="4114800" lvl="8" indent="-381000" rtl="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5"/>
        <p:cNvGrpSpPr/>
        <p:nvPr/>
      </p:nvGrpSpPr>
      <p:grpSpPr>
        <a:xfrm>
          <a:off x="0" y="0"/>
          <a:ext cx="0" cy="0"/>
          <a:chOff x="0" y="0"/>
          <a:chExt cx="0" cy="0"/>
        </a:xfrm>
      </p:grpSpPr>
      <p:sp>
        <p:nvSpPr>
          <p:cNvPr id="336" name="Shape 336"/>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37" name="Shape 337"/>
          <p:cNvGrpSpPr/>
          <p:nvPr/>
        </p:nvGrpSpPr>
        <p:grpSpPr>
          <a:xfrm>
            <a:off x="28550" y="3850565"/>
            <a:ext cx="9094048" cy="1293104"/>
            <a:chOff x="28544" y="3514688"/>
            <a:chExt cx="9094048" cy="1628800"/>
          </a:xfrm>
        </p:grpSpPr>
        <p:sp>
          <p:nvSpPr>
            <p:cNvPr id="338" name="Shape 338"/>
            <p:cNvSpPr/>
            <p:nvPr/>
          </p:nvSpPr>
          <p:spPr>
            <a:xfrm>
              <a:off x="300032" y="4491616"/>
              <a:ext cx="228608" cy="651872"/>
            </a:xfrm>
            <a:custGeom>
              <a:avLst/>
              <a:gdLst/>
              <a:ahLst/>
              <a:cxnLst/>
              <a:rect l="0" t="0" r="0" b="0"/>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 name="Shape 339"/>
            <p:cNvSpPr/>
            <p:nvPr/>
          </p:nvSpPr>
          <p:spPr>
            <a:xfrm>
              <a:off x="28544" y="4220160"/>
              <a:ext cx="228640" cy="923328"/>
            </a:xfrm>
            <a:custGeom>
              <a:avLst/>
              <a:gdLst/>
              <a:ahLst/>
              <a:cxnLst/>
              <a:rect l="0" t="0" r="0" b="0"/>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 name="Shape 340"/>
            <p:cNvSpPr/>
            <p:nvPr/>
          </p:nvSpPr>
          <p:spPr>
            <a:xfrm>
              <a:off x="576832"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 name="Shape 341"/>
            <p:cNvSpPr/>
            <p:nvPr/>
          </p:nvSpPr>
          <p:spPr>
            <a:xfrm>
              <a:off x="853664" y="4120128"/>
              <a:ext cx="230400" cy="1023360"/>
            </a:xfrm>
            <a:custGeom>
              <a:avLst/>
              <a:gdLst/>
              <a:ahLst/>
              <a:cxnLst/>
              <a:rect l="0" t="0" r="0" b="0"/>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 name="Shape 342"/>
            <p:cNvSpPr/>
            <p:nvPr/>
          </p:nvSpPr>
          <p:spPr>
            <a:xfrm>
              <a:off x="1130496" y="4627328"/>
              <a:ext cx="230400" cy="516160"/>
            </a:xfrm>
            <a:custGeom>
              <a:avLst/>
              <a:gdLst/>
              <a:ahLst/>
              <a:cxnLst/>
              <a:rect l="0" t="0" r="0" b="0"/>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 name="Shape 343"/>
            <p:cNvSpPr/>
            <p:nvPr/>
          </p:nvSpPr>
          <p:spPr>
            <a:xfrm>
              <a:off x="1409088" y="3821888"/>
              <a:ext cx="228640" cy="1321600"/>
            </a:xfrm>
            <a:custGeom>
              <a:avLst/>
              <a:gdLst/>
              <a:ahLst/>
              <a:cxnLst/>
              <a:rect l="0" t="0" r="0" b="0"/>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 name="Shape 344"/>
            <p:cNvSpPr/>
            <p:nvPr/>
          </p:nvSpPr>
          <p:spPr>
            <a:xfrm>
              <a:off x="1685920" y="4175488"/>
              <a:ext cx="230400" cy="968000"/>
            </a:xfrm>
            <a:custGeom>
              <a:avLst/>
              <a:gdLst/>
              <a:ahLst/>
              <a:cxnLst/>
              <a:rect l="0" t="0" r="0" b="0"/>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 name="Shape 345"/>
            <p:cNvSpPr/>
            <p:nvPr/>
          </p:nvSpPr>
          <p:spPr>
            <a:xfrm>
              <a:off x="1962720"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 name="Shape 346"/>
            <p:cNvSpPr/>
            <p:nvPr/>
          </p:nvSpPr>
          <p:spPr>
            <a:xfrm>
              <a:off x="2239552" y="4355872"/>
              <a:ext cx="230400" cy="787616"/>
            </a:xfrm>
            <a:custGeom>
              <a:avLst/>
              <a:gdLst/>
              <a:ahLst/>
              <a:cxnLst/>
              <a:rect l="0" t="0" r="0" b="0"/>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 name="Shape 347"/>
            <p:cNvSpPr/>
            <p:nvPr/>
          </p:nvSpPr>
          <p:spPr>
            <a:xfrm>
              <a:off x="25163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 name="Shape 348"/>
            <p:cNvSpPr/>
            <p:nvPr/>
          </p:nvSpPr>
          <p:spPr>
            <a:xfrm>
              <a:off x="2794976" y="4175488"/>
              <a:ext cx="228640" cy="968000"/>
            </a:xfrm>
            <a:custGeom>
              <a:avLst/>
              <a:gdLst/>
              <a:ahLst/>
              <a:cxnLst/>
              <a:rect l="0" t="0" r="0" b="0"/>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 name="Shape 349"/>
            <p:cNvSpPr/>
            <p:nvPr/>
          </p:nvSpPr>
          <p:spPr>
            <a:xfrm>
              <a:off x="3071808" y="3659360"/>
              <a:ext cx="230400" cy="1484128"/>
            </a:xfrm>
            <a:custGeom>
              <a:avLst/>
              <a:gdLst/>
              <a:ahLst/>
              <a:cxnLst/>
              <a:rect l="0" t="0" r="0" b="0"/>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 name="Shape 350"/>
            <p:cNvSpPr/>
            <p:nvPr/>
          </p:nvSpPr>
          <p:spPr>
            <a:xfrm>
              <a:off x="3348608"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1" name="Shape 351"/>
            <p:cNvSpPr/>
            <p:nvPr/>
          </p:nvSpPr>
          <p:spPr>
            <a:xfrm>
              <a:off x="3625440"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2" name="Shape 352"/>
            <p:cNvSpPr/>
            <p:nvPr/>
          </p:nvSpPr>
          <p:spPr>
            <a:xfrm>
              <a:off x="3904032" y="4491616"/>
              <a:ext cx="228640" cy="651872"/>
            </a:xfrm>
            <a:custGeom>
              <a:avLst/>
              <a:gdLst/>
              <a:ahLst/>
              <a:cxnLst/>
              <a:rect l="0" t="0" r="0" b="0"/>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3" name="Shape 353"/>
            <p:cNvSpPr/>
            <p:nvPr/>
          </p:nvSpPr>
          <p:spPr>
            <a:xfrm>
              <a:off x="4180864" y="4284448"/>
              <a:ext cx="230432" cy="859040"/>
            </a:xfrm>
            <a:custGeom>
              <a:avLst/>
              <a:gdLst/>
              <a:ahLst/>
              <a:cxnLst/>
              <a:rect l="0" t="0" r="0" b="0"/>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4" name="Shape 354"/>
            <p:cNvSpPr/>
            <p:nvPr/>
          </p:nvSpPr>
          <p:spPr>
            <a:xfrm>
              <a:off x="4457696" y="4004032"/>
              <a:ext cx="230400" cy="1139456"/>
            </a:xfrm>
            <a:custGeom>
              <a:avLst/>
              <a:gdLst/>
              <a:ahLst/>
              <a:cxnLst/>
              <a:rect l="0" t="0" r="0" b="0"/>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5" name="Shape 355"/>
            <p:cNvSpPr/>
            <p:nvPr/>
          </p:nvSpPr>
          <p:spPr>
            <a:xfrm>
              <a:off x="4734496"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6" name="Shape 356"/>
            <p:cNvSpPr/>
            <p:nvPr/>
          </p:nvSpPr>
          <p:spPr>
            <a:xfrm>
              <a:off x="50113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7" name="Shape 357"/>
            <p:cNvSpPr/>
            <p:nvPr/>
          </p:nvSpPr>
          <p:spPr>
            <a:xfrm>
              <a:off x="5289920" y="3939744"/>
              <a:ext cx="228640" cy="1203744"/>
            </a:xfrm>
            <a:custGeom>
              <a:avLst/>
              <a:gdLst/>
              <a:ahLst/>
              <a:cxnLst/>
              <a:rect l="0" t="0" r="0" b="0"/>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8" name="Shape 358"/>
            <p:cNvSpPr/>
            <p:nvPr/>
          </p:nvSpPr>
          <p:spPr>
            <a:xfrm>
              <a:off x="5566752" y="3704000"/>
              <a:ext cx="230432" cy="1439488"/>
            </a:xfrm>
            <a:custGeom>
              <a:avLst/>
              <a:gdLst/>
              <a:ahLst/>
              <a:cxnLst/>
              <a:rect l="0" t="0" r="0" b="0"/>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9" name="Shape 359"/>
            <p:cNvSpPr/>
            <p:nvPr/>
          </p:nvSpPr>
          <p:spPr>
            <a:xfrm>
              <a:off x="58435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0" name="Shape 360"/>
            <p:cNvSpPr/>
            <p:nvPr/>
          </p:nvSpPr>
          <p:spPr>
            <a:xfrm>
              <a:off x="6120384" y="4329088"/>
              <a:ext cx="230432" cy="814400"/>
            </a:xfrm>
            <a:custGeom>
              <a:avLst/>
              <a:gdLst/>
              <a:ahLst/>
              <a:cxnLst/>
              <a:rect l="0" t="0" r="0" b="0"/>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1" name="Shape 361"/>
            <p:cNvSpPr/>
            <p:nvPr/>
          </p:nvSpPr>
          <p:spPr>
            <a:xfrm>
              <a:off x="6399008" y="4120128"/>
              <a:ext cx="228608" cy="1023360"/>
            </a:xfrm>
            <a:custGeom>
              <a:avLst/>
              <a:gdLst/>
              <a:ahLst/>
              <a:cxnLst/>
              <a:rect l="0" t="0" r="0" b="0"/>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2" name="Shape 362"/>
            <p:cNvSpPr/>
            <p:nvPr/>
          </p:nvSpPr>
          <p:spPr>
            <a:xfrm>
              <a:off x="6675808" y="4538048"/>
              <a:ext cx="230432" cy="605440"/>
            </a:xfrm>
            <a:custGeom>
              <a:avLst/>
              <a:gdLst/>
              <a:ahLst/>
              <a:cxnLst/>
              <a:rect l="0" t="0" r="0" b="0"/>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3" name="Shape 363"/>
            <p:cNvSpPr/>
            <p:nvPr/>
          </p:nvSpPr>
          <p:spPr>
            <a:xfrm>
              <a:off x="6952640" y="3939744"/>
              <a:ext cx="230432" cy="1203744"/>
            </a:xfrm>
            <a:custGeom>
              <a:avLst/>
              <a:gdLst/>
              <a:ahLst/>
              <a:cxnLst/>
              <a:rect l="0" t="0" r="0" b="0"/>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4" name="Shape 364"/>
            <p:cNvSpPr/>
            <p:nvPr/>
          </p:nvSpPr>
          <p:spPr>
            <a:xfrm>
              <a:off x="7229472"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5" name="Shape 365"/>
            <p:cNvSpPr/>
            <p:nvPr/>
          </p:nvSpPr>
          <p:spPr>
            <a:xfrm>
              <a:off x="7506272" y="3768288"/>
              <a:ext cx="230432" cy="1375200"/>
            </a:xfrm>
            <a:custGeom>
              <a:avLst/>
              <a:gdLst/>
              <a:ahLst/>
              <a:cxnLst/>
              <a:rect l="0" t="0" r="0" b="0"/>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Shape 366"/>
            <p:cNvSpPr/>
            <p:nvPr/>
          </p:nvSpPr>
          <p:spPr>
            <a:xfrm>
              <a:off x="7784896" y="4004032"/>
              <a:ext cx="228608" cy="1139456"/>
            </a:xfrm>
            <a:custGeom>
              <a:avLst/>
              <a:gdLst/>
              <a:ahLst/>
              <a:cxnLst/>
              <a:rect l="0" t="0" r="0" b="0"/>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7" name="Shape 367"/>
            <p:cNvSpPr/>
            <p:nvPr/>
          </p:nvSpPr>
          <p:spPr>
            <a:xfrm>
              <a:off x="8061696" y="3596864"/>
              <a:ext cx="230432" cy="1546624"/>
            </a:xfrm>
            <a:custGeom>
              <a:avLst/>
              <a:gdLst/>
              <a:ahLst/>
              <a:cxnLst/>
              <a:rect l="0" t="0" r="0" b="0"/>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8" name="Shape 368"/>
            <p:cNvSpPr/>
            <p:nvPr/>
          </p:nvSpPr>
          <p:spPr>
            <a:xfrm>
              <a:off x="83385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Shape 369"/>
            <p:cNvSpPr/>
            <p:nvPr/>
          </p:nvSpPr>
          <p:spPr>
            <a:xfrm>
              <a:off x="8615360" y="3939744"/>
              <a:ext cx="230400" cy="1203744"/>
            </a:xfrm>
            <a:custGeom>
              <a:avLst/>
              <a:gdLst/>
              <a:ahLst/>
              <a:cxnLst/>
              <a:rect l="0" t="0" r="0" b="0"/>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Shape 370"/>
            <p:cNvSpPr/>
            <p:nvPr/>
          </p:nvSpPr>
          <p:spPr>
            <a:xfrm>
              <a:off x="8893952" y="3596864"/>
              <a:ext cx="228640" cy="1546624"/>
            </a:xfrm>
            <a:custGeom>
              <a:avLst/>
              <a:gdLst/>
              <a:ahLst/>
              <a:cxnLst/>
              <a:rect l="0" t="0" r="0" b="0"/>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71" name="Shape 371"/>
          <p:cNvGrpSpPr/>
          <p:nvPr/>
        </p:nvGrpSpPr>
        <p:grpSpPr>
          <a:xfrm>
            <a:off x="28550" y="4360998"/>
            <a:ext cx="9094048" cy="782671"/>
            <a:chOff x="28544" y="4157632"/>
            <a:chExt cx="9094048" cy="985856"/>
          </a:xfrm>
        </p:grpSpPr>
        <p:sp>
          <p:nvSpPr>
            <p:cNvPr id="372" name="Shape 372"/>
            <p:cNvSpPr/>
            <p:nvPr/>
          </p:nvSpPr>
          <p:spPr>
            <a:xfrm>
              <a:off x="435744" y="4782720"/>
              <a:ext cx="92896" cy="360768"/>
            </a:xfrm>
            <a:custGeom>
              <a:avLst/>
              <a:gdLst/>
              <a:ahLst/>
              <a:cxnLst/>
              <a:rect l="0" t="0" r="0" b="0"/>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Shape 373"/>
            <p:cNvSpPr/>
            <p:nvPr/>
          </p:nvSpPr>
          <p:spPr>
            <a:xfrm>
              <a:off x="300032" y="4638048"/>
              <a:ext cx="92896" cy="505440"/>
            </a:xfrm>
            <a:custGeom>
              <a:avLst/>
              <a:gdLst/>
              <a:ahLst/>
              <a:cxnLst/>
              <a:rect l="0" t="0" r="0" b="0"/>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Shape 374"/>
            <p:cNvSpPr/>
            <p:nvPr/>
          </p:nvSpPr>
          <p:spPr>
            <a:xfrm>
              <a:off x="164288" y="4571968"/>
              <a:ext cx="92896" cy="571520"/>
            </a:xfrm>
            <a:custGeom>
              <a:avLst/>
              <a:gdLst/>
              <a:ahLst/>
              <a:cxnLst/>
              <a:rect l="0" t="0" r="0" b="0"/>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Shape 375"/>
            <p:cNvSpPr/>
            <p:nvPr/>
          </p:nvSpPr>
          <p:spPr>
            <a:xfrm>
              <a:off x="28544" y="4739840"/>
              <a:ext cx="92928" cy="403648"/>
            </a:xfrm>
            <a:custGeom>
              <a:avLst/>
              <a:gdLst/>
              <a:ahLst/>
              <a:cxnLst/>
              <a:rect l="0" t="0" r="0" b="0"/>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6" name="Shape 376"/>
            <p:cNvSpPr/>
            <p:nvPr/>
          </p:nvSpPr>
          <p:spPr>
            <a:xfrm>
              <a:off x="712576"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Shape 377"/>
            <p:cNvSpPr/>
            <p:nvPr/>
          </p:nvSpPr>
          <p:spPr>
            <a:xfrm>
              <a:off x="576832" y="4752352"/>
              <a:ext cx="94688" cy="391136"/>
            </a:xfrm>
            <a:custGeom>
              <a:avLst/>
              <a:gdLst/>
              <a:ahLst/>
              <a:cxnLst/>
              <a:rect l="0" t="0" r="0" b="0"/>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8" name="Shape 378"/>
            <p:cNvSpPr/>
            <p:nvPr/>
          </p:nvSpPr>
          <p:spPr>
            <a:xfrm>
              <a:off x="989408" y="4386240"/>
              <a:ext cx="94656" cy="757248"/>
            </a:xfrm>
            <a:custGeom>
              <a:avLst/>
              <a:gdLst/>
              <a:ahLst/>
              <a:cxnLst/>
              <a:rect l="0" t="0" r="0" b="0"/>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9" name="Shape 379"/>
            <p:cNvSpPr/>
            <p:nvPr/>
          </p:nvSpPr>
          <p:spPr>
            <a:xfrm>
              <a:off x="853664" y="4500544"/>
              <a:ext cx="94688" cy="642944"/>
            </a:xfrm>
            <a:custGeom>
              <a:avLst/>
              <a:gdLst/>
              <a:ahLst/>
              <a:cxnLst/>
              <a:rect l="0" t="0" r="0" b="0"/>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0" name="Shape 380"/>
            <p:cNvSpPr/>
            <p:nvPr/>
          </p:nvSpPr>
          <p:spPr>
            <a:xfrm>
              <a:off x="1266208"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1" name="Shape 381"/>
            <p:cNvSpPr/>
            <p:nvPr/>
          </p:nvSpPr>
          <p:spPr>
            <a:xfrm>
              <a:off x="1130496" y="4518400"/>
              <a:ext cx="94688" cy="625088"/>
            </a:xfrm>
            <a:custGeom>
              <a:avLst/>
              <a:gdLst/>
              <a:ahLst/>
              <a:cxnLst/>
              <a:rect l="0" t="0" r="0" b="0"/>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2" name="Shape 382"/>
            <p:cNvSpPr/>
            <p:nvPr/>
          </p:nvSpPr>
          <p:spPr>
            <a:xfrm>
              <a:off x="15430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3" name="Shape 383"/>
            <p:cNvSpPr/>
            <p:nvPr/>
          </p:nvSpPr>
          <p:spPr>
            <a:xfrm>
              <a:off x="1407296"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4" name="Shape 384"/>
            <p:cNvSpPr/>
            <p:nvPr/>
          </p:nvSpPr>
          <p:spPr>
            <a:xfrm>
              <a:off x="1821632" y="4457664"/>
              <a:ext cx="92896" cy="685824"/>
            </a:xfrm>
            <a:custGeom>
              <a:avLst/>
              <a:gdLst/>
              <a:ahLst/>
              <a:cxnLst/>
              <a:rect l="0" t="0" r="0" b="0"/>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5" name="Shape 385"/>
            <p:cNvSpPr/>
            <p:nvPr/>
          </p:nvSpPr>
          <p:spPr>
            <a:xfrm>
              <a:off x="1685920"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6" name="Shape 386"/>
            <p:cNvSpPr/>
            <p:nvPr/>
          </p:nvSpPr>
          <p:spPr>
            <a:xfrm>
              <a:off x="2098464"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7" name="Shape 387"/>
            <p:cNvSpPr/>
            <p:nvPr/>
          </p:nvSpPr>
          <p:spPr>
            <a:xfrm>
              <a:off x="1962720"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8" name="Shape 388"/>
            <p:cNvSpPr/>
            <p:nvPr/>
          </p:nvSpPr>
          <p:spPr>
            <a:xfrm>
              <a:off x="2375296" y="4711264"/>
              <a:ext cx="94656" cy="432224"/>
            </a:xfrm>
            <a:custGeom>
              <a:avLst/>
              <a:gdLst/>
              <a:ahLst/>
              <a:cxnLst/>
              <a:rect l="0" t="0" r="0" b="0"/>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9" name="Shape 389"/>
            <p:cNvSpPr/>
            <p:nvPr/>
          </p:nvSpPr>
          <p:spPr>
            <a:xfrm>
              <a:off x="2239552" y="4536256"/>
              <a:ext cx="94688" cy="607232"/>
            </a:xfrm>
            <a:custGeom>
              <a:avLst/>
              <a:gdLst/>
              <a:ahLst/>
              <a:cxnLst/>
              <a:rect l="0" t="0" r="0" b="0"/>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0" name="Shape 390"/>
            <p:cNvSpPr/>
            <p:nvPr/>
          </p:nvSpPr>
          <p:spPr>
            <a:xfrm>
              <a:off x="2652096" y="4704128"/>
              <a:ext cx="94688" cy="439360"/>
            </a:xfrm>
            <a:custGeom>
              <a:avLst/>
              <a:gdLst/>
              <a:ahLst/>
              <a:cxnLst/>
              <a:rect l="0" t="0" r="0" b="0"/>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1" name="Shape 391"/>
            <p:cNvSpPr/>
            <p:nvPr/>
          </p:nvSpPr>
          <p:spPr>
            <a:xfrm>
              <a:off x="2516384" y="4764864"/>
              <a:ext cx="94688" cy="378624"/>
            </a:xfrm>
            <a:custGeom>
              <a:avLst/>
              <a:gdLst/>
              <a:ahLst/>
              <a:cxnLst/>
              <a:rect l="0" t="0" r="0" b="0"/>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2" name="Shape 392"/>
            <p:cNvSpPr/>
            <p:nvPr/>
          </p:nvSpPr>
          <p:spPr>
            <a:xfrm>
              <a:off x="2930720" y="4421952"/>
              <a:ext cx="92896" cy="721536"/>
            </a:xfrm>
            <a:custGeom>
              <a:avLst/>
              <a:gdLst/>
              <a:ahLst/>
              <a:cxnLst/>
              <a:rect l="0" t="0" r="0" b="0"/>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3" name="Shape 393"/>
            <p:cNvSpPr/>
            <p:nvPr/>
          </p:nvSpPr>
          <p:spPr>
            <a:xfrm>
              <a:off x="2794976" y="4638048"/>
              <a:ext cx="92896" cy="505440"/>
            </a:xfrm>
            <a:custGeom>
              <a:avLst/>
              <a:gdLst/>
              <a:ahLst/>
              <a:cxnLst/>
              <a:rect l="0" t="0" r="0" b="0"/>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4" name="Shape 394"/>
            <p:cNvSpPr/>
            <p:nvPr/>
          </p:nvSpPr>
          <p:spPr>
            <a:xfrm>
              <a:off x="3207520" y="4386240"/>
              <a:ext cx="94688" cy="757248"/>
            </a:xfrm>
            <a:custGeom>
              <a:avLst/>
              <a:gdLst/>
              <a:ahLst/>
              <a:cxnLst/>
              <a:rect l="0" t="0" r="0" b="0"/>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5" name="Shape 395"/>
            <p:cNvSpPr/>
            <p:nvPr/>
          </p:nvSpPr>
          <p:spPr>
            <a:xfrm>
              <a:off x="3071808" y="4314784"/>
              <a:ext cx="94688" cy="828704"/>
            </a:xfrm>
            <a:custGeom>
              <a:avLst/>
              <a:gdLst/>
              <a:ahLst/>
              <a:cxnLst/>
              <a:rect l="0" t="0" r="0" b="0"/>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6" name="Shape 396"/>
            <p:cNvSpPr/>
            <p:nvPr/>
          </p:nvSpPr>
          <p:spPr>
            <a:xfrm>
              <a:off x="3484352"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7" name="Shape 397"/>
            <p:cNvSpPr/>
            <p:nvPr/>
          </p:nvSpPr>
          <p:spPr>
            <a:xfrm>
              <a:off x="3348608" y="4314784"/>
              <a:ext cx="94688" cy="828704"/>
            </a:xfrm>
            <a:custGeom>
              <a:avLst/>
              <a:gdLst/>
              <a:ahLst/>
              <a:cxnLst/>
              <a:rect l="0" t="0" r="0" b="0"/>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8" name="Shape 398"/>
            <p:cNvSpPr/>
            <p:nvPr/>
          </p:nvSpPr>
          <p:spPr>
            <a:xfrm>
              <a:off x="3761184" y="4739840"/>
              <a:ext cx="94656" cy="403648"/>
            </a:xfrm>
            <a:custGeom>
              <a:avLst/>
              <a:gdLst/>
              <a:ahLst/>
              <a:cxnLst/>
              <a:rect l="0" t="0" r="0" b="0"/>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9" name="Shape 399"/>
            <p:cNvSpPr/>
            <p:nvPr/>
          </p:nvSpPr>
          <p:spPr>
            <a:xfrm>
              <a:off x="3625440" y="4457664"/>
              <a:ext cx="94688" cy="685824"/>
            </a:xfrm>
            <a:custGeom>
              <a:avLst/>
              <a:gdLst/>
              <a:ahLst/>
              <a:cxnLst/>
              <a:rect l="0" t="0" r="0" b="0"/>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0" name="Shape 400"/>
            <p:cNvSpPr/>
            <p:nvPr/>
          </p:nvSpPr>
          <p:spPr>
            <a:xfrm>
              <a:off x="4037984" y="4638048"/>
              <a:ext cx="94688" cy="505440"/>
            </a:xfrm>
            <a:custGeom>
              <a:avLst/>
              <a:gdLst/>
              <a:ahLst/>
              <a:cxnLst/>
              <a:rect l="0" t="0" r="0" b="0"/>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1" name="Shape 401"/>
            <p:cNvSpPr/>
            <p:nvPr/>
          </p:nvSpPr>
          <p:spPr>
            <a:xfrm>
              <a:off x="3902272" y="4836288"/>
              <a:ext cx="94656" cy="307200"/>
            </a:xfrm>
            <a:custGeom>
              <a:avLst/>
              <a:gdLst/>
              <a:ahLst/>
              <a:cxnLst/>
              <a:rect l="0" t="0" r="0" b="0"/>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2" name="Shape 402"/>
            <p:cNvSpPr/>
            <p:nvPr/>
          </p:nvSpPr>
          <p:spPr>
            <a:xfrm>
              <a:off x="4316608"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3" name="Shape 403"/>
            <p:cNvSpPr/>
            <p:nvPr/>
          </p:nvSpPr>
          <p:spPr>
            <a:xfrm>
              <a:off x="418086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4" name="Shape 404"/>
            <p:cNvSpPr/>
            <p:nvPr/>
          </p:nvSpPr>
          <p:spPr>
            <a:xfrm>
              <a:off x="4593408"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5" name="Shape 405"/>
            <p:cNvSpPr/>
            <p:nvPr/>
          </p:nvSpPr>
          <p:spPr>
            <a:xfrm>
              <a:off x="4457696"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6" name="Shape 406"/>
            <p:cNvSpPr/>
            <p:nvPr/>
          </p:nvSpPr>
          <p:spPr>
            <a:xfrm>
              <a:off x="4870240"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7" name="Shape 407"/>
            <p:cNvSpPr/>
            <p:nvPr/>
          </p:nvSpPr>
          <p:spPr>
            <a:xfrm>
              <a:off x="4734496"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8" name="Shape 408"/>
            <p:cNvSpPr/>
            <p:nvPr/>
          </p:nvSpPr>
          <p:spPr>
            <a:xfrm>
              <a:off x="5147072" y="4157632"/>
              <a:ext cx="94656" cy="985856"/>
            </a:xfrm>
            <a:custGeom>
              <a:avLst/>
              <a:gdLst/>
              <a:ahLst/>
              <a:cxnLst/>
              <a:rect l="0" t="0" r="0" b="0"/>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9" name="Shape 409"/>
            <p:cNvSpPr/>
            <p:nvPr/>
          </p:nvSpPr>
          <p:spPr>
            <a:xfrm>
              <a:off x="5011328" y="4229088"/>
              <a:ext cx="94688" cy="914400"/>
            </a:xfrm>
            <a:custGeom>
              <a:avLst/>
              <a:gdLst/>
              <a:ahLst/>
              <a:cxnLst/>
              <a:rect l="0" t="0" r="0" b="0"/>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0" name="Shape 410"/>
            <p:cNvSpPr/>
            <p:nvPr/>
          </p:nvSpPr>
          <p:spPr>
            <a:xfrm>
              <a:off x="5425664"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1" name="Shape 411"/>
            <p:cNvSpPr/>
            <p:nvPr/>
          </p:nvSpPr>
          <p:spPr>
            <a:xfrm>
              <a:off x="5289920" y="4277280"/>
              <a:ext cx="94688" cy="866208"/>
            </a:xfrm>
            <a:custGeom>
              <a:avLst/>
              <a:gdLst/>
              <a:ahLst/>
              <a:cxnLst/>
              <a:rect l="0" t="0" r="0" b="0"/>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2" name="Shape 412"/>
            <p:cNvSpPr/>
            <p:nvPr/>
          </p:nvSpPr>
          <p:spPr>
            <a:xfrm>
              <a:off x="5702496" y="4721984"/>
              <a:ext cx="94688" cy="421504"/>
            </a:xfrm>
            <a:custGeom>
              <a:avLst/>
              <a:gdLst/>
              <a:ahLst/>
              <a:cxnLst/>
              <a:rect l="0" t="0" r="0" b="0"/>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3" name="Shape 413"/>
            <p:cNvSpPr/>
            <p:nvPr/>
          </p:nvSpPr>
          <p:spPr>
            <a:xfrm>
              <a:off x="5566752" y="4416608"/>
              <a:ext cx="94688" cy="726880"/>
            </a:xfrm>
            <a:custGeom>
              <a:avLst/>
              <a:gdLst/>
              <a:ahLst/>
              <a:cxnLst/>
              <a:rect l="0" t="0" r="0" b="0"/>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4" name="Shape 414"/>
            <p:cNvSpPr/>
            <p:nvPr/>
          </p:nvSpPr>
          <p:spPr>
            <a:xfrm>
              <a:off x="5979296"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5" name="Shape 415"/>
            <p:cNvSpPr/>
            <p:nvPr/>
          </p:nvSpPr>
          <p:spPr>
            <a:xfrm>
              <a:off x="5843584" y="4813088"/>
              <a:ext cx="94688" cy="330400"/>
            </a:xfrm>
            <a:custGeom>
              <a:avLst/>
              <a:gdLst/>
              <a:ahLst/>
              <a:cxnLst/>
              <a:rect l="0" t="0" r="0" b="0"/>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6" name="Shape 416"/>
            <p:cNvSpPr/>
            <p:nvPr/>
          </p:nvSpPr>
          <p:spPr>
            <a:xfrm>
              <a:off x="6256128"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7" name="Shape 417"/>
            <p:cNvSpPr/>
            <p:nvPr/>
          </p:nvSpPr>
          <p:spPr>
            <a:xfrm>
              <a:off x="61203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8" name="Shape 418"/>
            <p:cNvSpPr/>
            <p:nvPr/>
          </p:nvSpPr>
          <p:spPr>
            <a:xfrm>
              <a:off x="6534720" y="4505888"/>
              <a:ext cx="92896" cy="637600"/>
            </a:xfrm>
            <a:custGeom>
              <a:avLst/>
              <a:gdLst/>
              <a:ahLst/>
              <a:cxnLst/>
              <a:rect l="0" t="0" r="0" b="0"/>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9" name="Shape 419"/>
            <p:cNvSpPr/>
            <p:nvPr/>
          </p:nvSpPr>
          <p:spPr>
            <a:xfrm>
              <a:off x="6399008" y="4739840"/>
              <a:ext cx="92896" cy="403648"/>
            </a:xfrm>
            <a:custGeom>
              <a:avLst/>
              <a:gdLst/>
              <a:ahLst/>
              <a:cxnLst/>
              <a:rect l="0" t="0" r="0" b="0"/>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0" name="Shape 420"/>
            <p:cNvSpPr/>
            <p:nvPr/>
          </p:nvSpPr>
          <p:spPr>
            <a:xfrm>
              <a:off x="6811552"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1" name="Shape 421"/>
            <p:cNvSpPr/>
            <p:nvPr/>
          </p:nvSpPr>
          <p:spPr>
            <a:xfrm>
              <a:off x="6675808" y="4614848"/>
              <a:ext cx="94688" cy="528640"/>
            </a:xfrm>
            <a:custGeom>
              <a:avLst/>
              <a:gdLst/>
              <a:ahLst/>
              <a:cxnLst/>
              <a:rect l="0" t="0" r="0" b="0"/>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2" name="Shape 422"/>
            <p:cNvSpPr/>
            <p:nvPr/>
          </p:nvSpPr>
          <p:spPr>
            <a:xfrm>
              <a:off x="708838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3" name="Shape 423"/>
            <p:cNvSpPr/>
            <p:nvPr/>
          </p:nvSpPr>
          <p:spPr>
            <a:xfrm>
              <a:off x="6952640"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4" name="Shape 424"/>
            <p:cNvSpPr/>
            <p:nvPr/>
          </p:nvSpPr>
          <p:spPr>
            <a:xfrm>
              <a:off x="73651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5" name="Shape 425"/>
            <p:cNvSpPr/>
            <p:nvPr/>
          </p:nvSpPr>
          <p:spPr>
            <a:xfrm>
              <a:off x="7229472" y="4825568"/>
              <a:ext cx="94688" cy="317920"/>
            </a:xfrm>
            <a:custGeom>
              <a:avLst/>
              <a:gdLst/>
              <a:ahLst/>
              <a:cxnLst/>
              <a:rect l="0" t="0" r="0" b="0"/>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6" name="Shape 426"/>
            <p:cNvSpPr/>
            <p:nvPr/>
          </p:nvSpPr>
          <p:spPr>
            <a:xfrm>
              <a:off x="7643808" y="4632704"/>
              <a:ext cx="92896" cy="510784"/>
            </a:xfrm>
            <a:custGeom>
              <a:avLst/>
              <a:gdLst/>
              <a:ahLst/>
              <a:cxnLst/>
              <a:rect l="0" t="0" r="0" b="0"/>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7" name="Shape 427"/>
            <p:cNvSpPr/>
            <p:nvPr/>
          </p:nvSpPr>
          <p:spPr>
            <a:xfrm>
              <a:off x="7506272" y="4963104"/>
              <a:ext cx="94688" cy="180384"/>
            </a:xfrm>
            <a:custGeom>
              <a:avLst/>
              <a:gdLst/>
              <a:ahLst/>
              <a:cxnLst/>
              <a:rect l="0" t="0" r="0" b="0"/>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8" name="Shape 428"/>
            <p:cNvSpPr/>
            <p:nvPr/>
          </p:nvSpPr>
          <p:spPr>
            <a:xfrm>
              <a:off x="7920608" y="4909504"/>
              <a:ext cx="94688" cy="233984"/>
            </a:xfrm>
            <a:custGeom>
              <a:avLst/>
              <a:gdLst/>
              <a:ahLst/>
              <a:cxnLst/>
              <a:rect l="0" t="0" r="0" b="0"/>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9" name="Shape 429"/>
            <p:cNvSpPr/>
            <p:nvPr/>
          </p:nvSpPr>
          <p:spPr>
            <a:xfrm>
              <a:off x="7784896" y="4777344"/>
              <a:ext cx="94688" cy="366144"/>
            </a:xfrm>
            <a:custGeom>
              <a:avLst/>
              <a:gdLst/>
              <a:ahLst/>
              <a:cxnLst/>
              <a:rect l="0" t="0" r="0" b="0"/>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0" name="Shape 430"/>
            <p:cNvSpPr/>
            <p:nvPr/>
          </p:nvSpPr>
          <p:spPr>
            <a:xfrm>
              <a:off x="81974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1" name="Shape 431"/>
            <p:cNvSpPr/>
            <p:nvPr/>
          </p:nvSpPr>
          <p:spPr>
            <a:xfrm>
              <a:off x="8061696" y="4777344"/>
              <a:ext cx="94688" cy="366144"/>
            </a:xfrm>
            <a:custGeom>
              <a:avLst/>
              <a:gdLst/>
              <a:ahLst/>
              <a:cxnLst/>
              <a:rect l="0" t="0" r="0" b="0"/>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2" name="Shape 432"/>
            <p:cNvSpPr/>
            <p:nvPr/>
          </p:nvSpPr>
          <p:spPr>
            <a:xfrm>
              <a:off x="8474272" y="4721984"/>
              <a:ext cx="94656" cy="421504"/>
            </a:xfrm>
            <a:custGeom>
              <a:avLst/>
              <a:gdLst/>
              <a:ahLst/>
              <a:cxnLst/>
              <a:rect l="0" t="0" r="0" b="0"/>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3" name="Shape 433"/>
            <p:cNvSpPr/>
            <p:nvPr/>
          </p:nvSpPr>
          <p:spPr>
            <a:xfrm>
              <a:off x="8338528" y="4488032"/>
              <a:ext cx="94688" cy="655456"/>
            </a:xfrm>
            <a:custGeom>
              <a:avLst/>
              <a:gdLst/>
              <a:ahLst/>
              <a:cxnLst/>
              <a:rect l="0" t="0" r="0" b="0"/>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4" name="Shape 434"/>
            <p:cNvSpPr/>
            <p:nvPr/>
          </p:nvSpPr>
          <p:spPr>
            <a:xfrm>
              <a:off x="8751072" y="4409440"/>
              <a:ext cx="94688" cy="734048"/>
            </a:xfrm>
            <a:custGeom>
              <a:avLst/>
              <a:gdLst/>
              <a:ahLst/>
              <a:cxnLst/>
              <a:rect l="0" t="0" r="0" b="0"/>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5" name="Shape 435"/>
            <p:cNvSpPr/>
            <p:nvPr/>
          </p:nvSpPr>
          <p:spPr>
            <a:xfrm>
              <a:off x="8615360" y="4295168"/>
              <a:ext cx="94688" cy="848320"/>
            </a:xfrm>
            <a:custGeom>
              <a:avLst/>
              <a:gdLst/>
              <a:ahLst/>
              <a:cxnLst/>
              <a:rect l="0" t="0" r="0" b="0"/>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6" name="Shape 436"/>
            <p:cNvSpPr/>
            <p:nvPr/>
          </p:nvSpPr>
          <p:spPr>
            <a:xfrm>
              <a:off x="9029696" y="4409440"/>
              <a:ext cx="92896" cy="734048"/>
            </a:xfrm>
            <a:custGeom>
              <a:avLst/>
              <a:gdLst/>
              <a:ahLst/>
              <a:cxnLst/>
              <a:rect l="0" t="0" r="0" b="0"/>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7" name="Shape 437"/>
            <p:cNvSpPr/>
            <p:nvPr/>
          </p:nvSpPr>
          <p:spPr>
            <a:xfrm>
              <a:off x="8893952" y="4180864"/>
              <a:ext cx="92896" cy="962624"/>
            </a:xfrm>
            <a:custGeom>
              <a:avLst/>
              <a:gdLst/>
              <a:ahLst/>
              <a:cxnLst/>
              <a:rect l="0" t="0" r="0" b="0"/>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38" name="Shape 438"/>
          <p:cNvSpPr/>
          <p:nvPr/>
        </p:nvSpPr>
        <p:spPr>
          <a:xfrm>
            <a:off x="0" y="3579000"/>
            <a:ext cx="9144000" cy="1293056"/>
          </a:xfrm>
          <a:custGeom>
            <a:avLst/>
            <a:gdLst/>
            <a:ahLst/>
            <a:cxnLst/>
            <a:rect l="0" t="0" r="0" b="0"/>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9" name="Shape 439"/>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40" name="Shape 440"/>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1" name="Shape 441"/>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2" name="Shape 44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2"/>
        <p:cNvGrpSpPr/>
        <p:nvPr/>
      </p:nvGrpSpPr>
      <p:grpSpPr>
        <a:xfrm>
          <a:off x="0" y="0"/>
          <a:ext cx="0" cy="0"/>
          <a:chOff x="0" y="0"/>
          <a:chExt cx="0" cy="0"/>
        </a:xfrm>
      </p:grpSpPr>
      <p:sp>
        <p:nvSpPr>
          <p:cNvPr id="553" name="Shape 553"/>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554" name="Shape 554"/>
          <p:cNvGrpSpPr/>
          <p:nvPr/>
        </p:nvGrpSpPr>
        <p:grpSpPr>
          <a:xfrm>
            <a:off x="28550" y="3850565"/>
            <a:ext cx="9094048" cy="1293104"/>
            <a:chOff x="28544" y="3514688"/>
            <a:chExt cx="9094048" cy="1628800"/>
          </a:xfrm>
        </p:grpSpPr>
        <p:sp>
          <p:nvSpPr>
            <p:cNvPr id="555" name="Shape 555"/>
            <p:cNvSpPr/>
            <p:nvPr/>
          </p:nvSpPr>
          <p:spPr>
            <a:xfrm>
              <a:off x="300032" y="4491616"/>
              <a:ext cx="228608" cy="651872"/>
            </a:xfrm>
            <a:custGeom>
              <a:avLst/>
              <a:gdLst/>
              <a:ahLst/>
              <a:cxnLst/>
              <a:rect l="0" t="0" r="0" b="0"/>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6" name="Shape 556"/>
            <p:cNvSpPr/>
            <p:nvPr/>
          </p:nvSpPr>
          <p:spPr>
            <a:xfrm>
              <a:off x="28544" y="4220160"/>
              <a:ext cx="228640" cy="923328"/>
            </a:xfrm>
            <a:custGeom>
              <a:avLst/>
              <a:gdLst/>
              <a:ahLst/>
              <a:cxnLst/>
              <a:rect l="0" t="0" r="0" b="0"/>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7" name="Shape 557"/>
            <p:cNvSpPr/>
            <p:nvPr/>
          </p:nvSpPr>
          <p:spPr>
            <a:xfrm>
              <a:off x="576832"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8" name="Shape 558"/>
            <p:cNvSpPr/>
            <p:nvPr/>
          </p:nvSpPr>
          <p:spPr>
            <a:xfrm>
              <a:off x="853664" y="4120128"/>
              <a:ext cx="230400" cy="1023360"/>
            </a:xfrm>
            <a:custGeom>
              <a:avLst/>
              <a:gdLst/>
              <a:ahLst/>
              <a:cxnLst/>
              <a:rect l="0" t="0" r="0" b="0"/>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9" name="Shape 559"/>
            <p:cNvSpPr/>
            <p:nvPr/>
          </p:nvSpPr>
          <p:spPr>
            <a:xfrm>
              <a:off x="1130496" y="4627328"/>
              <a:ext cx="230400" cy="516160"/>
            </a:xfrm>
            <a:custGeom>
              <a:avLst/>
              <a:gdLst/>
              <a:ahLst/>
              <a:cxnLst/>
              <a:rect l="0" t="0" r="0" b="0"/>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0" name="Shape 560"/>
            <p:cNvSpPr/>
            <p:nvPr/>
          </p:nvSpPr>
          <p:spPr>
            <a:xfrm>
              <a:off x="1409088" y="3821888"/>
              <a:ext cx="228640" cy="1321600"/>
            </a:xfrm>
            <a:custGeom>
              <a:avLst/>
              <a:gdLst/>
              <a:ahLst/>
              <a:cxnLst/>
              <a:rect l="0" t="0" r="0" b="0"/>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1" name="Shape 561"/>
            <p:cNvSpPr/>
            <p:nvPr/>
          </p:nvSpPr>
          <p:spPr>
            <a:xfrm>
              <a:off x="1685920" y="4175488"/>
              <a:ext cx="230400" cy="968000"/>
            </a:xfrm>
            <a:custGeom>
              <a:avLst/>
              <a:gdLst/>
              <a:ahLst/>
              <a:cxnLst/>
              <a:rect l="0" t="0" r="0" b="0"/>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2" name="Shape 562"/>
            <p:cNvSpPr/>
            <p:nvPr/>
          </p:nvSpPr>
          <p:spPr>
            <a:xfrm>
              <a:off x="1962720" y="3939744"/>
              <a:ext cx="230432" cy="1203744"/>
            </a:xfrm>
            <a:custGeom>
              <a:avLst/>
              <a:gdLst/>
              <a:ahLst/>
              <a:cxnLst/>
              <a:rect l="0" t="0" r="0" b="0"/>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3" name="Shape 563"/>
            <p:cNvSpPr/>
            <p:nvPr/>
          </p:nvSpPr>
          <p:spPr>
            <a:xfrm>
              <a:off x="2239552" y="4355872"/>
              <a:ext cx="230400" cy="787616"/>
            </a:xfrm>
            <a:custGeom>
              <a:avLst/>
              <a:gdLst/>
              <a:ahLst/>
              <a:cxnLst/>
              <a:rect l="0" t="0" r="0" b="0"/>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4" name="Shape 564"/>
            <p:cNvSpPr/>
            <p:nvPr/>
          </p:nvSpPr>
          <p:spPr>
            <a:xfrm>
              <a:off x="25163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5" name="Shape 565"/>
            <p:cNvSpPr/>
            <p:nvPr/>
          </p:nvSpPr>
          <p:spPr>
            <a:xfrm>
              <a:off x="2794976" y="4175488"/>
              <a:ext cx="228640" cy="968000"/>
            </a:xfrm>
            <a:custGeom>
              <a:avLst/>
              <a:gdLst/>
              <a:ahLst/>
              <a:cxnLst/>
              <a:rect l="0" t="0" r="0" b="0"/>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6" name="Shape 566"/>
            <p:cNvSpPr/>
            <p:nvPr/>
          </p:nvSpPr>
          <p:spPr>
            <a:xfrm>
              <a:off x="3071808" y="3659360"/>
              <a:ext cx="230400" cy="1484128"/>
            </a:xfrm>
            <a:custGeom>
              <a:avLst/>
              <a:gdLst/>
              <a:ahLst/>
              <a:cxnLst/>
              <a:rect l="0" t="0" r="0" b="0"/>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7" name="Shape 567"/>
            <p:cNvSpPr/>
            <p:nvPr/>
          </p:nvSpPr>
          <p:spPr>
            <a:xfrm>
              <a:off x="3348608"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8" name="Shape 568"/>
            <p:cNvSpPr/>
            <p:nvPr/>
          </p:nvSpPr>
          <p:spPr>
            <a:xfrm>
              <a:off x="3625440"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9" name="Shape 569"/>
            <p:cNvSpPr/>
            <p:nvPr/>
          </p:nvSpPr>
          <p:spPr>
            <a:xfrm>
              <a:off x="3904032" y="4491616"/>
              <a:ext cx="228640" cy="651872"/>
            </a:xfrm>
            <a:custGeom>
              <a:avLst/>
              <a:gdLst/>
              <a:ahLst/>
              <a:cxnLst/>
              <a:rect l="0" t="0" r="0" b="0"/>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0" name="Shape 570"/>
            <p:cNvSpPr/>
            <p:nvPr/>
          </p:nvSpPr>
          <p:spPr>
            <a:xfrm>
              <a:off x="4180864" y="4284448"/>
              <a:ext cx="230432" cy="859040"/>
            </a:xfrm>
            <a:custGeom>
              <a:avLst/>
              <a:gdLst/>
              <a:ahLst/>
              <a:cxnLst/>
              <a:rect l="0" t="0" r="0" b="0"/>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1" name="Shape 571"/>
            <p:cNvSpPr/>
            <p:nvPr/>
          </p:nvSpPr>
          <p:spPr>
            <a:xfrm>
              <a:off x="4457696" y="4004032"/>
              <a:ext cx="230400" cy="1139456"/>
            </a:xfrm>
            <a:custGeom>
              <a:avLst/>
              <a:gdLst/>
              <a:ahLst/>
              <a:cxnLst/>
              <a:rect l="0" t="0" r="0" b="0"/>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2" name="Shape 572"/>
            <p:cNvSpPr/>
            <p:nvPr/>
          </p:nvSpPr>
          <p:spPr>
            <a:xfrm>
              <a:off x="4734496" y="3821888"/>
              <a:ext cx="230432" cy="1321600"/>
            </a:xfrm>
            <a:custGeom>
              <a:avLst/>
              <a:gdLst/>
              <a:ahLst/>
              <a:cxnLst/>
              <a:rect l="0" t="0" r="0" b="0"/>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3" name="Shape 573"/>
            <p:cNvSpPr/>
            <p:nvPr/>
          </p:nvSpPr>
          <p:spPr>
            <a:xfrm>
              <a:off x="50113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4" name="Shape 574"/>
            <p:cNvSpPr/>
            <p:nvPr/>
          </p:nvSpPr>
          <p:spPr>
            <a:xfrm>
              <a:off x="5289920" y="3939744"/>
              <a:ext cx="228640" cy="1203744"/>
            </a:xfrm>
            <a:custGeom>
              <a:avLst/>
              <a:gdLst/>
              <a:ahLst/>
              <a:cxnLst/>
              <a:rect l="0" t="0" r="0" b="0"/>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5" name="Shape 575"/>
            <p:cNvSpPr/>
            <p:nvPr/>
          </p:nvSpPr>
          <p:spPr>
            <a:xfrm>
              <a:off x="5566752" y="3704000"/>
              <a:ext cx="230432" cy="1439488"/>
            </a:xfrm>
            <a:custGeom>
              <a:avLst/>
              <a:gdLst/>
              <a:ahLst/>
              <a:cxnLst/>
              <a:rect l="0" t="0" r="0" b="0"/>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6" name="Shape 576"/>
            <p:cNvSpPr/>
            <p:nvPr/>
          </p:nvSpPr>
          <p:spPr>
            <a:xfrm>
              <a:off x="5843584" y="3821888"/>
              <a:ext cx="230400" cy="1321600"/>
            </a:xfrm>
            <a:custGeom>
              <a:avLst/>
              <a:gdLst/>
              <a:ahLst/>
              <a:cxnLst/>
              <a:rect l="0" t="0" r="0" b="0"/>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7" name="Shape 577"/>
            <p:cNvSpPr/>
            <p:nvPr/>
          </p:nvSpPr>
          <p:spPr>
            <a:xfrm>
              <a:off x="6120384" y="4329088"/>
              <a:ext cx="230432" cy="814400"/>
            </a:xfrm>
            <a:custGeom>
              <a:avLst/>
              <a:gdLst/>
              <a:ahLst/>
              <a:cxnLst/>
              <a:rect l="0" t="0" r="0" b="0"/>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8" name="Shape 578"/>
            <p:cNvSpPr/>
            <p:nvPr/>
          </p:nvSpPr>
          <p:spPr>
            <a:xfrm>
              <a:off x="6399008" y="4120128"/>
              <a:ext cx="228608" cy="1023360"/>
            </a:xfrm>
            <a:custGeom>
              <a:avLst/>
              <a:gdLst/>
              <a:ahLst/>
              <a:cxnLst/>
              <a:rect l="0" t="0" r="0" b="0"/>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9" name="Shape 579"/>
            <p:cNvSpPr/>
            <p:nvPr/>
          </p:nvSpPr>
          <p:spPr>
            <a:xfrm>
              <a:off x="6675808" y="4538048"/>
              <a:ext cx="230432" cy="605440"/>
            </a:xfrm>
            <a:custGeom>
              <a:avLst/>
              <a:gdLst/>
              <a:ahLst/>
              <a:cxnLst/>
              <a:rect l="0" t="0" r="0" b="0"/>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0" name="Shape 580"/>
            <p:cNvSpPr/>
            <p:nvPr/>
          </p:nvSpPr>
          <p:spPr>
            <a:xfrm>
              <a:off x="6952640" y="3939744"/>
              <a:ext cx="230432" cy="1203744"/>
            </a:xfrm>
            <a:custGeom>
              <a:avLst/>
              <a:gdLst/>
              <a:ahLst/>
              <a:cxnLst/>
              <a:rect l="0" t="0" r="0" b="0"/>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1" name="Shape 581"/>
            <p:cNvSpPr/>
            <p:nvPr/>
          </p:nvSpPr>
          <p:spPr>
            <a:xfrm>
              <a:off x="7229472" y="4220160"/>
              <a:ext cx="230400" cy="923328"/>
            </a:xfrm>
            <a:custGeom>
              <a:avLst/>
              <a:gdLst/>
              <a:ahLst/>
              <a:cxnLst/>
              <a:rect l="0" t="0" r="0" b="0"/>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2" name="Shape 582"/>
            <p:cNvSpPr/>
            <p:nvPr/>
          </p:nvSpPr>
          <p:spPr>
            <a:xfrm>
              <a:off x="7506272" y="3768288"/>
              <a:ext cx="230432" cy="1375200"/>
            </a:xfrm>
            <a:custGeom>
              <a:avLst/>
              <a:gdLst/>
              <a:ahLst/>
              <a:cxnLst/>
              <a:rect l="0" t="0" r="0" b="0"/>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3" name="Shape 583"/>
            <p:cNvSpPr/>
            <p:nvPr/>
          </p:nvSpPr>
          <p:spPr>
            <a:xfrm>
              <a:off x="7784896" y="4004032"/>
              <a:ext cx="228608" cy="1139456"/>
            </a:xfrm>
            <a:custGeom>
              <a:avLst/>
              <a:gdLst/>
              <a:ahLst/>
              <a:cxnLst/>
              <a:rect l="0" t="0" r="0" b="0"/>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4" name="Shape 584"/>
            <p:cNvSpPr/>
            <p:nvPr/>
          </p:nvSpPr>
          <p:spPr>
            <a:xfrm>
              <a:off x="8061696" y="3596864"/>
              <a:ext cx="230432" cy="1546624"/>
            </a:xfrm>
            <a:custGeom>
              <a:avLst/>
              <a:gdLst/>
              <a:ahLst/>
              <a:cxnLst/>
              <a:rect l="0" t="0" r="0" b="0"/>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5" name="Shape 585"/>
            <p:cNvSpPr/>
            <p:nvPr/>
          </p:nvSpPr>
          <p:spPr>
            <a:xfrm>
              <a:off x="8338528" y="3514688"/>
              <a:ext cx="230400" cy="1628800"/>
            </a:xfrm>
            <a:custGeom>
              <a:avLst/>
              <a:gdLst/>
              <a:ahLst/>
              <a:cxnLst/>
              <a:rect l="0" t="0" r="0" b="0"/>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6" name="Shape 586"/>
            <p:cNvSpPr/>
            <p:nvPr/>
          </p:nvSpPr>
          <p:spPr>
            <a:xfrm>
              <a:off x="8615360" y="3939744"/>
              <a:ext cx="230400" cy="1203744"/>
            </a:xfrm>
            <a:custGeom>
              <a:avLst/>
              <a:gdLst/>
              <a:ahLst/>
              <a:cxnLst/>
              <a:rect l="0" t="0" r="0" b="0"/>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7" name="Shape 587"/>
            <p:cNvSpPr/>
            <p:nvPr/>
          </p:nvSpPr>
          <p:spPr>
            <a:xfrm>
              <a:off x="8893952" y="3596864"/>
              <a:ext cx="228640" cy="1546624"/>
            </a:xfrm>
            <a:custGeom>
              <a:avLst/>
              <a:gdLst/>
              <a:ahLst/>
              <a:cxnLst/>
              <a:rect l="0" t="0" r="0" b="0"/>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88" name="Shape 588"/>
          <p:cNvGrpSpPr/>
          <p:nvPr/>
        </p:nvGrpSpPr>
        <p:grpSpPr>
          <a:xfrm>
            <a:off x="28550" y="4360998"/>
            <a:ext cx="9094048" cy="782671"/>
            <a:chOff x="28544" y="4157632"/>
            <a:chExt cx="9094048" cy="985856"/>
          </a:xfrm>
        </p:grpSpPr>
        <p:sp>
          <p:nvSpPr>
            <p:cNvPr id="589" name="Shape 589"/>
            <p:cNvSpPr/>
            <p:nvPr/>
          </p:nvSpPr>
          <p:spPr>
            <a:xfrm>
              <a:off x="435744" y="4782720"/>
              <a:ext cx="92896" cy="360768"/>
            </a:xfrm>
            <a:custGeom>
              <a:avLst/>
              <a:gdLst/>
              <a:ahLst/>
              <a:cxnLst/>
              <a:rect l="0" t="0" r="0" b="0"/>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0" name="Shape 590"/>
            <p:cNvSpPr/>
            <p:nvPr/>
          </p:nvSpPr>
          <p:spPr>
            <a:xfrm>
              <a:off x="300032" y="4638048"/>
              <a:ext cx="92896" cy="505440"/>
            </a:xfrm>
            <a:custGeom>
              <a:avLst/>
              <a:gdLst/>
              <a:ahLst/>
              <a:cxnLst/>
              <a:rect l="0" t="0" r="0" b="0"/>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1" name="Shape 591"/>
            <p:cNvSpPr/>
            <p:nvPr/>
          </p:nvSpPr>
          <p:spPr>
            <a:xfrm>
              <a:off x="164288" y="4571968"/>
              <a:ext cx="92896" cy="571520"/>
            </a:xfrm>
            <a:custGeom>
              <a:avLst/>
              <a:gdLst/>
              <a:ahLst/>
              <a:cxnLst/>
              <a:rect l="0" t="0" r="0" b="0"/>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2" name="Shape 592"/>
            <p:cNvSpPr/>
            <p:nvPr/>
          </p:nvSpPr>
          <p:spPr>
            <a:xfrm>
              <a:off x="28544" y="4739840"/>
              <a:ext cx="92928" cy="403648"/>
            </a:xfrm>
            <a:custGeom>
              <a:avLst/>
              <a:gdLst/>
              <a:ahLst/>
              <a:cxnLst/>
              <a:rect l="0" t="0" r="0" b="0"/>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3" name="Shape 593"/>
            <p:cNvSpPr/>
            <p:nvPr/>
          </p:nvSpPr>
          <p:spPr>
            <a:xfrm>
              <a:off x="712576"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4" name="Shape 594"/>
            <p:cNvSpPr/>
            <p:nvPr/>
          </p:nvSpPr>
          <p:spPr>
            <a:xfrm>
              <a:off x="576832" y="4752352"/>
              <a:ext cx="94688" cy="391136"/>
            </a:xfrm>
            <a:custGeom>
              <a:avLst/>
              <a:gdLst/>
              <a:ahLst/>
              <a:cxnLst/>
              <a:rect l="0" t="0" r="0" b="0"/>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5" name="Shape 595"/>
            <p:cNvSpPr/>
            <p:nvPr/>
          </p:nvSpPr>
          <p:spPr>
            <a:xfrm>
              <a:off x="989408" y="4386240"/>
              <a:ext cx="94656" cy="757248"/>
            </a:xfrm>
            <a:custGeom>
              <a:avLst/>
              <a:gdLst/>
              <a:ahLst/>
              <a:cxnLst/>
              <a:rect l="0" t="0" r="0" b="0"/>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6" name="Shape 596"/>
            <p:cNvSpPr/>
            <p:nvPr/>
          </p:nvSpPr>
          <p:spPr>
            <a:xfrm>
              <a:off x="853664" y="4500544"/>
              <a:ext cx="94688" cy="642944"/>
            </a:xfrm>
            <a:custGeom>
              <a:avLst/>
              <a:gdLst/>
              <a:ahLst/>
              <a:cxnLst/>
              <a:rect l="0" t="0" r="0" b="0"/>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7" name="Shape 597"/>
            <p:cNvSpPr/>
            <p:nvPr/>
          </p:nvSpPr>
          <p:spPr>
            <a:xfrm>
              <a:off x="1266208"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8" name="Shape 598"/>
            <p:cNvSpPr/>
            <p:nvPr/>
          </p:nvSpPr>
          <p:spPr>
            <a:xfrm>
              <a:off x="1130496" y="4518400"/>
              <a:ext cx="94688" cy="625088"/>
            </a:xfrm>
            <a:custGeom>
              <a:avLst/>
              <a:gdLst/>
              <a:ahLst/>
              <a:cxnLst/>
              <a:rect l="0" t="0" r="0" b="0"/>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9" name="Shape 599"/>
            <p:cNvSpPr/>
            <p:nvPr/>
          </p:nvSpPr>
          <p:spPr>
            <a:xfrm>
              <a:off x="15430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0" name="Shape 600"/>
            <p:cNvSpPr/>
            <p:nvPr/>
          </p:nvSpPr>
          <p:spPr>
            <a:xfrm>
              <a:off x="1407296" y="4721984"/>
              <a:ext cx="94688" cy="421504"/>
            </a:xfrm>
            <a:custGeom>
              <a:avLst/>
              <a:gdLst/>
              <a:ahLst/>
              <a:cxnLst/>
              <a:rect l="0" t="0" r="0" b="0"/>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1" name="Shape 601"/>
            <p:cNvSpPr/>
            <p:nvPr/>
          </p:nvSpPr>
          <p:spPr>
            <a:xfrm>
              <a:off x="1821632" y="4457664"/>
              <a:ext cx="92896" cy="685824"/>
            </a:xfrm>
            <a:custGeom>
              <a:avLst/>
              <a:gdLst/>
              <a:ahLst/>
              <a:cxnLst/>
              <a:rect l="0" t="0" r="0" b="0"/>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2" name="Shape 602"/>
            <p:cNvSpPr/>
            <p:nvPr/>
          </p:nvSpPr>
          <p:spPr>
            <a:xfrm>
              <a:off x="1685920"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3" name="Shape 603"/>
            <p:cNvSpPr/>
            <p:nvPr/>
          </p:nvSpPr>
          <p:spPr>
            <a:xfrm>
              <a:off x="2098464"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4" name="Shape 604"/>
            <p:cNvSpPr/>
            <p:nvPr/>
          </p:nvSpPr>
          <p:spPr>
            <a:xfrm>
              <a:off x="1962720"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5" name="Shape 605"/>
            <p:cNvSpPr/>
            <p:nvPr/>
          </p:nvSpPr>
          <p:spPr>
            <a:xfrm>
              <a:off x="2375296" y="4711264"/>
              <a:ext cx="94656" cy="432224"/>
            </a:xfrm>
            <a:custGeom>
              <a:avLst/>
              <a:gdLst/>
              <a:ahLst/>
              <a:cxnLst/>
              <a:rect l="0" t="0" r="0" b="0"/>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6" name="Shape 606"/>
            <p:cNvSpPr/>
            <p:nvPr/>
          </p:nvSpPr>
          <p:spPr>
            <a:xfrm>
              <a:off x="2239552" y="4536256"/>
              <a:ext cx="94688" cy="607232"/>
            </a:xfrm>
            <a:custGeom>
              <a:avLst/>
              <a:gdLst/>
              <a:ahLst/>
              <a:cxnLst/>
              <a:rect l="0" t="0" r="0" b="0"/>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7" name="Shape 607"/>
            <p:cNvSpPr/>
            <p:nvPr/>
          </p:nvSpPr>
          <p:spPr>
            <a:xfrm>
              <a:off x="2652096" y="4704128"/>
              <a:ext cx="94688" cy="439360"/>
            </a:xfrm>
            <a:custGeom>
              <a:avLst/>
              <a:gdLst/>
              <a:ahLst/>
              <a:cxnLst/>
              <a:rect l="0" t="0" r="0" b="0"/>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8" name="Shape 608"/>
            <p:cNvSpPr/>
            <p:nvPr/>
          </p:nvSpPr>
          <p:spPr>
            <a:xfrm>
              <a:off x="2516384" y="4764864"/>
              <a:ext cx="94688" cy="378624"/>
            </a:xfrm>
            <a:custGeom>
              <a:avLst/>
              <a:gdLst/>
              <a:ahLst/>
              <a:cxnLst/>
              <a:rect l="0" t="0" r="0" b="0"/>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9" name="Shape 609"/>
            <p:cNvSpPr/>
            <p:nvPr/>
          </p:nvSpPr>
          <p:spPr>
            <a:xfrm>
              <a:off x="2930720" y="4421952"/>
              <a:ext cx="92896" cy="721536"/>
            </a:xfrm>
            <a:custGeom>
              <a:avLst/>
              <a:gdLst/>
              <a:ahLst/>
              <a:cxnLst/>
              <a:rect l="0" t="0" r="0" b="0"/>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0" name="Shape 610"/>
            <p:cNvSpPr/>
            <p:nvPr/>
          </p:nvSpPr>
          <p:spPr>
            <a:xfrm>
              <a:off x="2794976" y="4638048"/>
              <a:ext cx="92896" cy="505440"/>
            </a:xfrm>
            <a:custGeom>
              <a:avLst/>
              <a:gdLst/>
              <a:ahLst/>
              <a:cxnLst/>
              <a:rect l="0" t="0" r="0" b="0"/>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1" name="Shape 611"/>
            <p:cNvSpPr/>
            <p:nvPr/>
          </p:nvSpPr>
          <p:spPr>
            <a:xfrm>
              <a:off x="3207520" y="4386240"/>
              <a:ext cx="94688" cy="757248"/>
            </a:xfrm>
            <a:custGeom>
              <a:avLst/>
              <a:gdLst/>
              <a:ahLst/>
              <a:cxnLst/>
              <a:rect l="0" t="0" r="0" b="0"/>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2" name="Shape 612"/>
            <p:cNvSpPr/>
            <p:nvPr/>
          </p:nvSpPr>
          <p:spPr>
            <a:xfrm>
              <a:off x="3071808" y="4314784"/>
              <a:ext cx="94688" cy="828704"/>
            </a:xfrm>
            <a:custGeom>
              <a:avLst/>
              <a:gdLst/>
              <a:ahLst/>
              <a:cxnLst/>
              <a:rect l="0" t="0" r="0" b="0"/>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3" name="Shape 613"/>
            <p:cNvSpPr/>
            <p:nvPr/>
          </p:nvSpPr>
          <p:spPr>
            <a:xfrm>
              <a:off x="3484352"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4" name="Shape 614"/>
            <p:cNvSpPr/>
            <p:nvPr/>
          </p:nvSpPr>
          <p:spPr>
            <a:xfrm>
              <a:off x="3348608" y="4314784"/>
              <a:ext cx="94688" cy="828704"/>
            </a:xfrm>
            <a:custGeom>
              <a:avLst/>
              <a:gdLst/>
              <a:ahLst/>
              <a:cxnLst/>
              <a:rect l="0" t="0" r="0" b="0"/>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5" name="Shape 615"/>
            <p:cNvSpPr/>
            <p:nvPr/>
          </p:nvSpPr>
          <p:spPr>
            <a:xfrm>
              <a:off x="3761184" y="4739840"/>
              <a:ext cx="94656" cy="403648"/>
            </a:xfrm>
            <a:custGeom>
              <a:avLst/>
              <a:gdLst/>
              <a:ahLst/>
              <a:cxnLst/>
              <a:rect l="0" t="0" r="0" b="0"/>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6" name="Shape 616"/>
            <p:cNvSpPr/>
            <p:nvPr/>
          </p:nvSpPr>
          <p:spPr>
            <a:xfrm>
              <a:off x="3625440" y="4457664"/>
              <a:ext cx="94688" cy="685824"/>
            </a:xfrm>
            <a:custGeom>
              <a:avLst/>
              <a:gdLst/>
              <a:ahLst/>
              <a:cxnLst/>
              <a:rect l="0" t="0" r="0" b="0"/>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7" name="Shape 617"/>
            <p:cNvSpPr/>
            <p:nvPr/>
          </p:nvSpPr>
          <p:spPr>
            <a:xfrm>
              <a:off x="4037984" y="4638048"/>
              <a:ext cx="94688" cy="505440"/>
            </a:xfrm>
            <a:custGeom>
              <a:avLst/>
              <a:gdLst/>
              <a:ahLst/>
              <a:cxnLst/>
              <a:rect l="0" t="0" r="0" b="0"/>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8" name="Shape 618"/>
            <p:cNvSpPr/>
            <p:nvPr/>
          </p:nvSpPr>
          <p:spPr>
            <a:xfrm>
              <a:off x="3902272" y="4836288"/>
              <a:ext cx="94656" cy="307200"/>
            </a:xfrm>
            <a:custGeom>
              <a:avLst/>
              <a:gdLst/>
              <a:ahLst/>
              <a:cxnLst/>
              <a:rect l="0" t="0" r="0" b="0"/>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9" name="Shape 619"/>
            <p:cNvSpPr/>
            <p:nvPr/>
          </p:nvSpPr>
          <p:spPr>
            <a:xfrm>
              <a:off x="4316608" y="4638048"/>
              <a:ext cx="94688" cy="505440"/>
            </a:xfrm>
            <a:custGeom>
              <a:avLst/>
              <a:gdLst/>
              <a:ahLst/>
              <a:cxnLst/>
              <a:rect l="0" t="0" r="0" b="0"/>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0" name="Shape 620"/>
            <p:cNvSpPr/>
            <p:nvPr/>
          </p:nvSpPr>
          <p:spPr>
            <a:xfrm>
              <a:off x="418086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1" name="Shape 621"/>
            <p:cNvSpPr/>
            <p:nvPr/>
          </p:nvSpPr>
          <p:spPr>
            <a:xfrm>
              <a:off x="4593408"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2" name="Shape 622"/>
            <p:cNvSpPr/>
            <p:nvPr/>
          </p:nvSpPr>
          <p:spPr>
            <a:xfrm>
              <a:off x="4457696"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3" name="Shape 623"/>
            <p:cNvSpPr/>
            <p:nvPr/>
          </p:nvSpPr>
          <p:spPr>
            <a:xfrm>
              <a:off x="4870240" y="4386240"/>
              <a:ext cx="94688" cy="757248"/>
            </a:xfrm>
            <a:custGeom>
              <a:avLst/>
              <a:gdLst/>
              <a:ahLst/>
              <a:cxnLst/>
              <a:rect l="0" t="0" r="0" b="0"/>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4" name="Shape 624"/>
            <p:cNvSpPr/>
            <p:nvPr/>
          </p:nvSpPr>
          <p:spPr>
            <a:xfrm>
              <a:off x="4734496" y="4457664"/>
              <a:ext cx="94688" cy="685824"/>
            </a:xfrm>
            <a:custGeom>
              <a:avLst/>
              <a:gdLst/>
              <a:ahLst/>
              <a:cxnLst/>
              <a:rect l="0" t="0" r="0" b="0"/>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5" name="Shape 625"/>
            <p:cNvSpPr/>
            <p:nvPr/>
          </p:nvSpPr>
          <p:spPr>
            <a:xfrm>
              <a:off x="5147072" y="4157632"/>
              <a:ext cx="94656" cy="985856"/>
            </a:xfrm>
            <a:custGeom>
              <a:avLst/>
              <a:gdLst/>
              <a:ahLst/>
              <a:cxnLst/>
              <a:rect l="0" t="0" r="0" b="0"/>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6" name="Shape 626"/>
            <p:cNvSpPr/>
            <p:nvPr/>
          </p:nvSpPr>
          <p:spPr>
            <a:xfrm>
              <a:off x="5011328" y="4229088"/>
              <a:ext cx="94688" cy="914400"/>
            </a:xfrm>
            <a:custGeom>
              <a:avLst/>
              <a:gdLst/>
              <a:ahLst/>
              <a:cxnLst/>
              <a:rect l="0" t="0" r="0" b="0"/>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7" name="Shape 627"/>
            <p:cNvSpPr/>
            <p:nvPr/>
          </p:nvSpPr>
          <p:spPr>
            <a:xfrm>
              <a:off x="5425664"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8" name="Shape 628"/>
            <p:cNvSpPr/>
            <p:nvPr/>
          </p:nvSpPr>
          <p:spPr>
            <a:xfrm>
              <a:off x="5289920" y="4277280"/>
              <a:ext cx="94688" cy="866208"/>
            </a:xfrm>
            <a:custGeom>
              <a:avLst/>
              <a:gdLst/>
              <a:ahLst/>
              <a:cxnLst/>
              <a:rect l="0" t="0" r="0" b="0"/>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9" name="Shape 629"/>
            <p:cNvSpPr/>
            <p:nvPr/>
          </p:nvSpPr>
          <p:spPr>
            <a:xfrm>
              <a:off x="5702496" y="4721984"/>
              <a:ext cx="94688" cy="421504"/>
            </a:xfrm>
            <a:custGeom>
              <a:avLst/>
              <a:gdLst/>
              <a:ahLst/>
              <a:cxnLst/>
              <a:rect l="0" t="0" r="0" b="0"/>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0" name="Shape 630"/>
            <p:cNvSpPr/>
            <p:nvPr/>
          </p:nvSpPr>
          <p:spPr>
            <a:xfrm>
              <a:off x="5566752" y="4416608"/>
              <a:ext cx="94688" cy="726880"/>
            </a:xfrm>
            <a:custGeom>
              <a:avLst/>
              <a:gdLst/>
              <a:ahLst/>
              <a:cxnLst/>
              <a:rect l="0" t="0" r="0" b="0"/>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1" name="Shape 631"/>
            <p:cNvSpPr/>
            <p:nvPr/>
          </p:nvSpPr>
          <p:spPr>
            <a:xfrm>
              <a:off x="5979296" y="4571968"/>
              <a:ext cx="94688" cy="571520"/>
            </a:xfrm>
            <a:custGeom>
              <a:avLst/>
              <a:gdLst/>
              <a:ahLst/>
              <a:cxnLst/>
              <a:rect l="0" t="0" r="0" b="0"/>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2" name="Shape 632"/>
            <p:cNvSpPr/>
            <p:nvPr/>
          </p:nvSpPr>
          <p:spPr>
            <a:xfrm>
              <a:off x="5843584" y="4813088"/>
              <a:ext cx="94688" cy="330400"/>
            </a:xfrm>
            <a:custGeom>
              <a:avLst/>
              <a:gdLst/>
              <a:ahLst/>
              <a:cxnLst/>
              <a:rect l="0" t="0" r="0" b="0"/>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3" name="Shape 633"/>
            <p:cNvSpPr/>
            <p:nvPr/>
          </p:nvSpPr>
          <p:spPr>
            <a:xfrm>
              <a:off x="6256128"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4" name="Shape 634"/>
            <p:cNvSpPr/>
            <p:nvPr/>
          </p:nvSpPr>
          <p:spPr>
            <a:xfrm>
              <a:off x="61203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5" name="Shape 635"/>
            <p:cNvSpPr/>
            <p:nvPr/>
          </p:nvSpPr>
          <p:spPr>
            <a:xfrm>
              <a:off x="6534720" y="4505888"/>
              <a:ext cx="92896" cy="637600"/>
            </a:xfrm>
            <a:custGeom>
              <a:avLst/>
              <a:gdLst/>
              <a:ahLst/>
              <a:cxnLst/>
              <a:rect l="0" t="0" r="0" b="0"/>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6" name="Shape 636"/>
            <p:cNvSpPr/>
            <p:nvPr/>
          </p:nvSpPr>
          <p:spPr>
            <a:xfrm>
              <a:off x="6399008" y="4739840"/>
              <a:ext cx="92896" cy="403648"/>
            </a:xfrm>
            <a:custGeom>
              <a:avLst/>
              <a:gdLst/>
              <a:ahLst/>
              <a:cxnLst/>
              <a:rect l="0" t="0" r="0" b="0"/>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7" name="Shape 637"/>
            <p:cNvSpPr/>
            <p:nvPr/>
          </p:nvSpPr>
          <p:spPr>
            <a:xfrm>
              <a:off x="6811552" y="4807712"/>
              <a:ext cx="94688" cy="335776"/>
            </a:xfrm>
            <a:custGeom>
              <a:avLst/>
              <a:gdLst/>
              <a:ahLst/>
              <a:cxnLst/>
              <a:rect l="0" t="0" r="0" b="0"/>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8" name="Shape 638"/>
            <p:cNvSpPr/>
            <p:nvPr/>
          </p:nvSpPr>
          <p:spPr>
            <a:xfrm>
              <a:off x="6675808" y="4614848"/>
              <a:ext cx="94688" cy="528640"/>
            </a:xfrm>
            <a:custGeom>
              <a:avLst/>
              <a:gdLst/>
              <a:ahLst/>
              <a:cxnLst/>
              <a:rect l="0" t="0" r="0" b="0"/>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9" name="Shape 639"/>
            <p:cNvSpPr/>
            <p:nvPr/>
          </p:nvSpPr>
          <p:spPr>
            <a:xfrm>
              <a:off x="7088384" y="4739840"/>
              <a:ext cx="94688" cy="403648"/>
            </a:xfrm>
            <a:custGeom>
              <a:avLst/>
              <a:gdLst/>
              <a:ahLst/>
              <a:cxnLst/>
              <a:rect l="0" t="0" r="0" b="0"/>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0" name="Shape 640"/>
            <p:cNvSpPr/>
            <p:nvPr/>
          </p:nvSpPr>
          <p:spPr>
            <a:xfrm>
              <a:off x="6952640" y="4530912"/>
              <a:ext cx="94688" cy="612576"/>
            </a:xfrm>
            <a:custGeom>
              <a:avLst/>
              <a:gdLst/>
              <a:ahLst/>
              <a:cxnLst/>
              <a:rect l="0" t="0" r="0" b="0"/>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1" name="Shape 641"/>
            <p:cNvSpPr/>
            <p:nvPr/>
          </p:nvSpPr>
          <p:spPr>
            <a:xfrm>
              <a:off x="7365184" y="4739840"/>
              <a:ext cx="94688" cy="403648"/>
            </a:xfrm>
            <a:custGeom>
              <a:avLst/>
              <a:gdLst/>
              <a:ahLst/>
              <a:cxnLst/>
              <a:rect l="0" t="0" r="0" b="0"/>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2" name="Shape 642"/>
            <p:cNvSpPr/>
            <p:nvPr/>
          </p:nvSpPr>
          <p:spPr>
            <a:xfrm>
              <a:off x="7229472" y="4825568"/>
              <a:ext cx="94688" cy="317920"/>
            </a:xfrm>
            <a:custGeom>
              <a:avLst/>
              <a:gdLst/>
              <a:ahLst/>
              <a:cxnLst/>
              <a:rect l="0" t="0" r="0" b="0"/>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3" name="Shape 643"/>
            <p:cNvSpPr/>
            <p:nvPr/>
          </p:nvSpPr>
          <p:spPr>
            <a:xfrm>
              <a:off x="7643808" y="4632704"/>
              <a:ext cx="92896" cy="510784"/>
            </a:xfrm>
            <a:custGeom>
              <a:avLst/>
              <a:gdLst/>
              <a:ahLst/>
              <a:cxnLst/>
              <a:rect l="0" t="0" r="0" b="0"/>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4" name="Shape 644"/>
            <p:cNvSpPr/>
            <p:nvPr/>
          </p:nvSpPr>
          <p:spPr>
            <a:xfrm>
              <a:off x="7506272" y="4963104"/>
              <a:ext cx="94688" cy="180384"/>
            </a:xfrm>
            <a:custGeom>
              <a:avLst/>
              <a:gdLst/>
              <a:ahLst/>
              <a:cxnLst/>
              <a:rect l="0" t="0" r="0" b="0"/>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5" name="Shape 645"/>
            <p:cNvSpPr/>
            <p:nvPr/>
          </p:nvSpPr>
          <p:spPr>
            <a:xfrm>
              <a:off x="7920608" y="4909504"/>
              <a:ext cx="94688" cy="233984"/>
            </a:xfrm>
            <a:custGeom>
              <a:avLst/>
              <a:gdLst/>
              <a:ahLst/>
              <a:cxnLst/>
              <a:rect l="0" t="0" r="0" b="0"/>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6" name="Shape 646"/>
            <p:cNvSpPr/>
            <p:nvPr/>
          </p:nvSpPr>
          <p:spPr>
            <a:xfrm>
              <a:off x="7784896" y="4777344"/>
              <a:ext cx="94688" cy="366144"/>
            </a:xfrm>
            <a:custGeom>
              <a:avLst/>
              <a:gdLst/>
              <a:ahLst/>
              <a:cxnLst/>
              <a:rect l="0" t="0" r="0" b="0"/>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7" name="Shape 647"/>
            <p:cNvSpPr/>
            <p:nvPr/>
          </p:nvSpPr>
          <p:spPr>
            <a:xfrm>
              <a:off x="8197440" y="4571968"/>
              <a:ext cx="94688" cy="571520"/>
            </a:xfrm>
            <a:custGeom>
              <a:avLst/>
              <a:gdLst/>
              <a:ahLst/>
              <a:cxnLst/>
              <a:rect l="0" t="0" r="0" b="0"/>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8" name="Shape 648"/>
            <p:cNvSpPr/>
            <p:nvPr/>
          </p:nvSpPr>
          <p:spPr>
            <a:xfrm>
              <a:off x="8061696" y="4777344"/>
              <a:ext cx="94688" cy="366144"/>
            </a:xfrm>
            <a:custGeom>
              <a:avLst/>
              <a:gdLst/>
              <a:ahLst/>
              <a:cxnLst/>
              <a:rect l="0" t="0" r="0" b="0"/>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9" name="Shape 649"/>
            <p:cNvSpPr/>
            <p:nvPr/>
          </p:nvSpPr>
          <p:spPr>
            <a:xfrm>
              <a:off x="8474272" y="4721984"/>
              <a:ext cx="94656" cy="421504"/>
            </a:xfrm>
            <a:custGeom>
              <a:avLst/>
              <a:gdLst/>
              <a:ahLst/>
              <a:cxnLst/>
              <a:rect l="0" t="0" r="0" b="0"/>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0" name="Shape 650"/>
            <p:cNvSpPr/>
            <p:nvPr/>
          </p:nvSpPr>
          <p:spPr>
            <a:xfrm>
              <a:off x="8338528" y="4488032"/>
              <a:ext cx="94688" cy="655456"/>
            </a:xfrm>
            <a:custGeom>
              <a:avLst/>
              <a:gdLst/>
              <a:ahLst/>
              <a:cxnLst/>
              <a:rect l="0" t="0" r="0" b="0"/>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1" name="Shape 651"/>
            <p:cNvSpPr/>
            <p:nvPr/>
          </p:nvSpPr>
          <p:spPr>
            <a:xfrm>
              <a:off x="8751072" y="4409440"/>
              <a:ext cx="94688" cy="734048"/>
            </a:xfrm>
            <a:custGeom>
              <a:avLst/>
              <a:gdLst/>
              <a:ahLst/>
              <a:cxnLst/>
              <a:rect l="0" t="0" r="0" b="0"/>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2" name="Shape 652"/>
            <p:cNvSpPr/>
            <p:nvPr/>
          </p:nvSpPr>
          <p:spPr>
            <a:xfrm>
              <a:off x="8615360" y="4295168"/>
              <a:ext cx="94688" cy="848320"/>
            </a:xfrm>
            <a:custGeom>
              <a:avLst/>
              <a:gdLst/>
              <a:ahLst/>
              <a:cxnLst/>
              <a:rect l="0" t="0" r="0" b="0"/>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3" name="Shape 653"/>
            <p:cNvSpPr/>
            <p:nvPr/>
          </p:nvSpPr>
          <p:spPr>
            <a:xfrm>
              <a:off x="9029696" y="4409440"/>
              <a:ext cx="92896" cy="734048"/>
            </a:xfrm>
            <a:custGeom>
              <a:avLst/>
              <a:gdLst/>
              <a:ahLst/>
              <a:cxnLst/>
              <a:rect l="0" t="0" r="0" b="0"/>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4" name="Shape 654"/>
            <p:cNvSpPr/>
            <p:nvPr/>
          </p:nvSpPr>
          <p:spPr>
            <a:xfrm>
              <a:off x="8893952" y="4180864"/>
              <a:ext cx="92896" cy="962624"/>
            </a:xfrm>
            <a:custGeom>
              <a:avLst/>
              <a:gdLst/>
              <a:ahLst/>
              <a:cxnLst/>
              <a:rect l="0" t="0" r="0" b="0"/>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55" name="Shape 655"/>
          <p:cNvSpPr/>
          <p:nvPr/>
        </p:nvSpPr>
        <p:spPr>
          <a:xfrm>
            <a:off x="0" y="3579000"/>
            <a:ext cx="9144000" cy="1293056"/>
          </a:xfrm>
          <a:custGeom>
            <a:avLst/>
            <a:gdLst/>
            <a:ahLst/>
            <a:cxnLst/>
            <a:rect l="0" t="0" r="0" b="0"/>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6" name="Shape 656"/>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57" name="Shape 65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no graph">
  <p:cSld name="TITLE_ONLY_1">
    <p:spTree>
      <p:nvGrpSpPr>
        <p:cNvPr id="1" name="Shape 658"/>
        <p:cNvGrpSpPr/>
        <p:nvPr/>
      </p:nvGrpSpPr>
      <p:grpSpPr>
        <a:xfrm>
          <a:off x="0" y="0"/>
          <a:ext cx="0" cy="0"/>
          <a:chOff x="0" y="0"/>
          <a:chExt cx="0" cy="0"/>
        </a:xfrm>
      </p:grpSpPr>
      <p:sp>
        <p:nvSpPr>
          <p:cNvPr id="659" name="Shape 659"/>
          <p:cNvSpPr/>
          <p:nvPr/>
        </p:nvSpPr>
        <p:spPr>
          <a:xfrm>
            <a:off x="-25" y="-11875"/>
            <a:ext cx="9144000" cy="8232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0" name="Shape 660"/>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1" name="Shape 66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6"/>
        <p:cNvGrpSpPr/>
        <p:nvPr/>
      </p:nvGrpSpPr>
      <p:grpSpPr>
        <a:xfrm>
          <a:off x="0" y="0"/>
          <a:ext cx="0" cy="0"/>
          <a:chOff x="0" y="0"/>
          <a:chExt cx="0" cy="0"/>
        </a:xfrm>
      </p:grpSpPr>
      <p:sp>
        <p:nvSpPr>
          <p:cNvPr id="667" name="Shape 66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465573"/>
        </a:solidFill>
        <a:effectLst/>
      </p:bgPr>
    </p:bg>
    <p:spTree>
      <p:nvGrpSpPr>
        <p:cNvPr id="1" name="Shape 5"/>
        <p:cNvGrpSpPr/>
        <p:nvPr/>
      </p:nvGrpSpPr>
      <p:grpSpPr>
        <a:xfrm>
          <a:off x="0" y="0"/>
          <a:ext cx="0" cy="0"/>
          <a:chOff x="0" y="0"/>
          <a:chExt cx="0" cy="0"/>
        </a:xfrm>
      </p:grpSpPr>
      <p:sp>
        <p:nvSpPr>
          <p:cNvPr id="6" name="Shape 6"/>
          <p:cNvSpPr/>
          <p:nvPr/>
        </p:nvSpPr>
        <p:spPr>
          <a:xfrm>
            <a:off x="0" y="0"/>
            <a:ext cx="9144000" cy="5143488"/>
          </a:xfrm>
          <a:custGeom>
            <a:avLst/>
            <a:gdLst/>
            <a:ahLst/>
            <a:cxnLst/>
            <a:rect l="0" t="0" r="0" b="0"/>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 name="Shape 7"/>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1pPr>
            <a:lvl2pPr lvl="1">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2pPr>
            <a:lvl3pPr lvl="2">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3pPr>
            <a:lvl4pPr lvl="3">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4pPr>
            <a:lvl5pPr lvl="4">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5pPr>
            <a:lvl6pPr lvl="5">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6pPr>
            <a:lvl7pPr lvl="6">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7pPr>
            <a:lvl8pPr lvl="7">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8pPr>
            <a:lvl9pPr lvl="8">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9pPr>
          </a:lstStyle>
          <a:p>
            <a:endParaRPr/>
          </a:p>
        </p:txBody>
      </p:sp>
      <p:sp>
        <p:nvSpPr>
          <p:cNvPr id="8" name="Shape 8"/>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Shape 9"/>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8" r:id="rId9"/>
    <p:sldLayoutId id="2147483659" r:id="rId10"/>
    <p:sldLayoutId id="2147483660"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Shape 779"/>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noAutofit/>
          </a:bodyPr>
          <a:lstStyle/>
          <a:p>
            <a:pPr lvl="0"/>
            <a:r>
              <a:rPr lang="en-GB" altLang="zh-CN" sz="4000" b="1" dirty="0"/>
              <a:t>A Neural Network Approach to Predict Stock Performance</a:t>
            </a:r>
            <a:br>
              <a:rPr lang="en-GB" altLang="zh-CN" sz="4000" b="1" dirty="0"/>
            </a:br>
            <a:br>
              <a:rPr lang="en-GB" altLang="zh-CN" sz="4000" b="1" dirty="0"/>
            </a:br>
            <a:r>
              <a:rPr lang="en-GB" altLang="zh-CN" sz="4000" b="1" dirty="0"/>
              <a:t>                               </a:t>
            </a:r>
            <a:br>
              <a:rPr lang="en-GB" altLang="zh-CN" sz="4000" b="1" dirty="0"/>
            </a:br>
            <a:r>
              <a:rPr lang="en-GB" altLang="zh-CN" sz="4000" b="1" dirty="0"/>
              <a:t> </a:t>
            </a:r>
            <a:br>
              <a:rPr lang="en-GB" altLang="zh-CN" sz="4000" b="1" dirty="0"/>
            </a:br>
            <a:r>
              <a:rPr lang="en-GB" altLang="zh-CN" sz="4000" b="1" dirty="0"/>
              <a:t>                                  </a:t>
            </a:r>
            <a:r>
              <a:rPr lang="en-GB" altLang="zh-CN" sz="2000" b="1" dirty="0"/>
              <a:t>Presented by: </a:t>
            </a:r>
            <a:r>
              <a:rPr lang="en-GB" altLang="zh-CN" sz="2000" b="1" dirty="0" err="1"/>
              <a:t>Jiarui</a:t>
            </a:r>
            <a:r>
              <a:rPr lang="en-GB" altLang="zh-CN" sz="2000" b="1" dirty="0"/>
              <a:t> Zhang </a:t>
            </a:r>
            <a:br>
              <a:rPr lang="en-GB" altLang="zh-CN" sz="2000" b="1" dirty="0"/>
            </a:br>
            <a:r>
              <a:rPr lang="en-GB" altLang="zh-CN" sz="2000" b="1" dirty="0"/>
              <a:t>                                                                                                Che Wang</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1" name="Shape 841"/>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Activation Function</a:t>
            </a:r>
            <a:endParaRPr dirty="0"/>
          </a:p>
        </p:txBody>
      </p:sp>
      <p:sp>
        <p:nvSpPr>
          <p:cNvPr id="842" name="Shape 842"/>
          <p:cNvSpPr txBox="1">
            <a:spLocks noGrp="1"/>
          </p:cNvSpPr>
          <p:nvPr>
            <p:ph type="body" idx="2"/>
          </p:nvPr>
        </p:nvSpPr>
        <p:spPr>
          <a:xfrm>
            <a:off x="4637447" y="1576096"/>
            <a:ext cx="4282749" cy="2853900"/>
          </a:xfrm>
          <a:prstGeom prst="rect">
            <a:avLst/>
          </a:prstGeom>
        </p:spPr>
        <p:txBody>
          <a:bodyPr spcFirstLastPara="1" wrap="square" lIns="91425" tIns="91425" rIns="91425" bIns="91425" anchor="t" anchorCtr="0">
            <a:noAutofit/>
          </a:bodyPr>
          <a:lstStyle/>
          <a:p>
            <a:pPr marL="0" lvl="0" indent="0">
              <a:spcBef>
                <a:spcPts val="0"/>
              </a:spcBef>
              <a:buClr>
                <a:srgbClr val="000000"/>
              </a:buClr>
              <a:buSzPts val="1400"/>
              <a:buNone/>
              <a:defRPr/>
            </a:pPr>
            <a:r>
              <a:rPr lang="en-US" altLang="zh-CN" b="1" dirty="0"/>
              <a:t>Most deep networks use </a:t>
            </a:r>
            <a:r>
              <a:rPr lang="en-US" altLang="zh-CN" b="1" dirty="0" err="1"/>
              <a:t>ReLu</a:t>
            </a:r>
            <a:r>
              <a:rPr lang="en-US" altLang="zh-CN" b="1" dirty="0"/>
              <a:t>-max(0,X) – nowadays for hidden layers, since it trains much faster, is more expressive than logistic function and prevents the gradients vanishing problem.</a:t>
            </a:r>
          </a:p>
        </p:txBody>
      </p:sp>
      <p:sp>
        <p:nvSpPr>
          <p:cNvPr id="843" name="Shape 84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10</a:t>
            </a:fld>
            <a:endParaRPr/>
          </a:p>
        </p:txBody>
      </p:sp>
      <p:pic>
        <p:nvPicPr>
          <p:cNvPr id="3" name="Picture 2">
            <a:extLst>
              <a:ext uri="{FF2B5EF4-FFF2-40B4-BE49-F238E27FC236}">
                <a16:creationId xmlns:a16="http://schemas.microsoft.com/office/drawing/2014/main" id="{A1AF8780-A4A9-41FC-BE34-33DC965EB177}"/>
              </a:ext>
            </a:extLst>
          </p:cNvPr>
          <p:cNvPicPr>
            <a:picLocks noChangeAspect="1"/>
          </p:cNvPicPr>
          <p:nvPr/>
        </p:nvPicPr>
        <p:blipFill>
          <a:blip r:embed="rId3"/>
          <a:stretch>
            <a:fillRect/>
          </a:stretch>
        </p:blipFill>
        <p:spPr>
          <a:xfrm>
            <a:off x="578775" y="1258650"/>
            <a:ext cx="3818729" cy="3021964"/>
          </a:xfrm>
          <a:prstGeom prst="rect">
            <a:avLst/>
          </a:prstGeom>
        </p:spPr>
      </p:pic>
    </p:spTree>
    <p:extLst>
      <p:ext uri="{BB962C8B-B14F-4D97-AF65-F5344CB8AC3E}">
        <p14:creationId xmlns:p14="http://schemas.microsoft.com/office/powerpoint/2010/main" val="4065243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62F0-E3D0-4EF9-A7A9-AE8DE8DD7821}"/>
              </a:ext>
            </a:extLst>
          </p:cNvPr>
          <p:cNvSpPr>
            <a:spLocks noGrp="1"/>
          </p:cNvSpPr>
          <p:nvPr>
            <p:ph type="title"/>
          </p:nvPr>
        </p:nvSpPr>
        <p:spPr>
          <a:xfrm>
            <a:off x="560060" y="180814"/>
            <a:ext cx="7686000" cy="857400"/>
          </a:xfrm>
        </p:spPr>
        <p:txBody>
          <a:bodyPr/>
          <a:lstStyle/>
          <a:p>
            <a:r>
              <a:rPr lang="en-US" altLang="zh-CN" dirty="0"/>
              <a:t>Cost Function</a:t>
            </a:r>
            <a:endParaRPr lang="zh-CN" altLang="en-US" dirty="0"/>
          </a:p>
        </p:txBody>
      </p:sp>
      <p:sp>
        <p:nvSpPr>
          <p:cNvPr id="5" name="Slide Number Placeholder 4">
            <a:extLst>
              <a:ext uri="{FF2B5EF4-FFF2-40B4-BE49-F238E27FC236}">
                <a16:creationId xmlns:a16="http://schemas.microsoft.com/office/drawing/2014/main" id="{45352CD4-1F69-4FB5-AC23-33D168672412}"/>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11</a:t>
            </a:fld>
            <a:endParaRPr lang="en"/>
          </a:p>
        </p:txBody>
      </p:sp>
      <p:pic>
        <p:nvPicPr>
          <p:cNvPr id="4" name="Picture 3">
            <a:extLst>
              <a:ext uri="{FF2B5EF4-FFF2-40B4-BE49-F238E27FC236}">
                <a16:creationId xmlns:a16="http://schemas.microsoft.com/office/drawing/2014/main" id="{0D895A2A-CA8E-40F7-95E0-FE36C2EB6C5A}"/>
              </a:ext>
            </a:extLst>
          </p:cNvPr>
          <p:cNvPicPr>
            <a:picLocks noChangeAspect="1"/>
          </p:cNvPicPr>
          <p:nvPr/>
        </p:nvPicPr>
        <p:blipFill>
          <a:blip r:embed="rId3"/>
          <a:stretch>
            <a:fillRect/>
          </a:stretch>
        </p:blipFill>
        <p:spPr>
          <a:xfrm>
            <a:off x="253092" y="1264116"/>
            <a:ext cx="8513097" cy="2127444"/>
          </a:xfrm>
          <a:prstGeom prst="rect">
            <a:avLst/>
          </a:prstGeom>
        </p:spPr>
      </p:pic>
      <p:pic>
        <p:nvPicPr>
          <p:cNvPr id="6" name="Picture 5">
            <a:extLst>
              <a:ext uri="{FF2B5EF4-FFF2-40B4-BE49-F238E27FC236}">
                <a16:creationId xmlns:a16="http://schemas.microsoft.com/office/drawing/2014/main" id="{05FF09DF-D277-40D6-8A05-D137B1438DA9}"/>
              </a:ext>
            </a:extLst>
          </p:cNvPr>
          <p:cNvPicPr>
            <a:picLocks noChangeAspect="1"/>
          </p:cNvPicPr>
          <p:nvPr/>
        </p:nvPicPr>
        <p:blipFill>
          <a:blip r:embed="rId4"/>
          <a:stretch>
            <a:fillRect/>
          </a:stretch>
        </p:blipFill>
        <p:spPr>
          <a:xfrm>
            <a:off x="253092" y="3391560"/>
            <a:ext cx="8513097" cy="1332854"/>
          </a:xfrm>
          <a:prstGeom prst="rect">
            <a:avLst/>
          </a:prstGeom>
        </p:spPr>
      </p:pic>
    </p:spTree>
    <p:extLst>
      <p:ext uri="{BB962C8B-B14F-4D97-AF65-F5344CB8AC3E}">
        <p14:creationId xmlns:p14="http://schemas.microsoft.com/office/powerpoint/2010/main" val="2250698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BF72E-1155-4F63-BC97-34444CEB985C}"/>
              </a:ext>
            </a:extLst>
          </p:cNvPr>
          <p:cNvSpPr>
            <a:spLocks noGrp="1"/>
          </p:cNvSpPr>
          <p:nvPr>
            <p:ph type="title"/>
          </p:nvPr>
        </p:nvSpPr>
        <p:spPr>
          <a:xfrm>
            <a:off x="600882" y="262025"/>
            <a:ext cx="7686000" cy="857400"/>
          </a:xfrm>
        </p:spPr>
        <p:txBody>
          <a:bodyPr/>
          <a:lstStyle/>
          <a:p>
            <a:r>
              <a:rPr lang="en-US" altLang="zh-CN" dirty="0"/>
              <a:t>Gradient Descent</a:t>
            </a:r>
            <a:endParaRPr lang="zh-CN" altLang="en-US" dirty="0"/>
          </a:p>
        </p:txBody>
      </p:sp>
      <p:sp>
        <p:nvSpPr>
          <p:cNvPr id="5" name="Slide Number Placeholder 4">
            <a:extLst>
              <a:ext uri="{FF2B5EF4-FFF2-40B4-BE49-F238E27FC236}">
                <a16:creationId xmlns:a16="http://schemas.microsoft.com/office/drawing/2014/main" id="{32458EFE-A885-47BE-869A-1481B4E8480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12</a:t>
            </a:fld>
            <a:endParaRPr lang="en"/>
          </a:p>
        </p:txBody>
      </p:sp>
      <p:pic>
        <p:nvPicPr>
          <p:cNvPr id="6" name="Picture 5">
            <a:extLst>
              <a:ext uri="{FF2B5EF4-FFF2-40B4-BE49-F238E27FC236}">
                <a16:creationId xmlns:a16="http://schemas.microsoft.com/office/drawing/2014/main" id="{227ABF8D-5378-42DF-9134-6585A2E29F0F}"/>
              </a:ext>
            </a:extLst>
          </p:cNvPr>
          <p:cNvPicPr>
            <a:picLocks noChangeAspect="1"/>
          </p:cNvPicPr>
          <p:nvPr/>
        </p:nvPicPr>
        <p:blipFill>
          <a:blip r:embed="rId2"/>
          <a:stretch>
            <a:fillRect/>
          </a:stretch>
        </p:blipFill>
        <p:spPr>
          <a:xfrm>
            <a:off x="450704" y="1420585"/>
            <a:ext cx="8414571" cy="3343258"/>
          </a:xfrm>
          <a:prstGeom prst="rect">
            <a:avLst/>
          </a:prstGeom>
        </p:spPr>
      </p:pic>
    </p:spTree>
    <p:extLst>
      <p:ext uri="{BB962C8B-B14F-4D97-AF65-F5344CB8AC3E}">
        <p14:creationId xmlns:p14="http://schemas.microsoft.com/office/powerpoint/2010/main" val="2795403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Shape 857"/>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p>
            <a:pPr lvl="0"/>
            <a:r>
              <a:rPr lang="en-GB" altLang="zh-CN" dirty="0"/>
              <a:t>Benefits with NN</a:t>
            </a:r>
            <a:endParaRPr dirty="0"/>
          </a:p>
        </p:txBody>
      </p:sp>
      <p:sp>
        <p:nvSpPr>
          <p:cNvPr id="858" name="Shape 858"/>
          <p:cNvSpPr txBox="1">
            <a:spLocks noGrp="1"/>
          </p:cNvSpPr>
          <p:nvPr>
            <p:ph type="body" idx="1"/>
          </p:nvPr>
        </p:nvSpPr>
        <p:spPr>
          <a:xfrm>
            <a:off x="452727" y="1709614"/>
            <a:ext cx="3985200" cy="3098400"/>
          </a:xfrm>
          <a:prstGeom prst="rect">
            <a:avLst/>
          </a:prstGeom>
        </p:spPr>
        <p:txBody>
          <a:bodyPr spcFirstLastPara="1" wrap="square" lIns="91425" tIns="91425" rIns="91425" bIns="91425" anchor="t" anchorCtr="0">
            <a:noAutofit/>
          </a:bodyPr>
          <a:lstStyle/>
          <a:p>
            <a:pPr marL="342900" indent="-342900">
              <a:buClr>
                <a:schemeClr val="bg1"/>
              </a:buClr>
              <a:buFont typeface="Wingdings" panose="05000000000000000000" pitchFamily="2" charset="2"/>
              <a:buChar char="l"/>
            </a:pPr>
            <a:r>
              <a:rPr lang="en-US" dirty="0"/>
              <a:t>Generalization ability and robustness</a:t>
            </a:r>
          </a:p>
          <a:p>
            <a:pPr marL="342900" indent="-342900">
              <a:buClr>
                <a:schemeClr val="bg1"/>
              </a:buClr>
              <a:buFont typeface="Wingdings" panose="05000000000000000000" pitchFamily="2" charset="2"/>
              <a:buChar char="l"/>
            </a:pPr>
            <a:r>
              <a:rPr lang="en-US" dirty="0"/>
              <a:t>Mapping of input/output</a:t>
            </a:r>
          </a:p>
          <a:p>
            <a:pPr marL="342900" indent="-342900">
              <a:buClr>
                <a:schemeClr val="bg1"/>
              </a:buClr>
              <a:buFont typeface="Wingdings" panose="05000000000000000000" pitchFamily="2" charset="2"/>
              <a:buChar char="l"/>
            </a:pPr>
            <a:r>
              <a:rPr lang="en-US" dirty="0"/>
              <a:t>No assumptions of model has to be made</a:t>
            </a:r>
          </a:p>
          <a:p>
            <a:pPr marL="342900" indent="-342900">
              <a:buClr>
                <a:schemeClr val="bg1"/>
              </a:buClr>
              <a:buFont typeface="Wingdings" panose="05000000000000000000" pitchFamily="2" charset="2"/>
              <a:buChar char="l"/>
            </a:pPr>
            <a:r>
              <a:rPr lang="en-US" dirty="0"/>
              <a:t>Flexibility</a:t>
            </a:r>
          </a:p>
        </p:txBody>
      </p:sp>
      <p:sp>
        <p:nvSpPr>
          <p:cNvPr id="859" name="Shape 85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13</a:t>
            </a:fld>
            <a:endParaRPr/>
          </a:p>
        </p:txBody>
      </p:sp>
      <p:pic>
        <p:nvPicPr>
          <p:cNvPr id="860" name="Shape 860"/>
          <p:cNvPicPr preferRelativeResize="0"/>
          <p:nvPr/>
        </p:nvPicPr>
        <p:blipFill rotWithShape="1">
          <a:blip r:embed="rId3">
            <a:alphaModFix/>
          </a:blip>
          <a:srcRect l="33084" t="10435" r="23188" b="1652"/>
          <a:stretch/>
        </p:blipFill>
        <p:spPr>
          <a:xfrm>
            <a:off x="5546725" y="544875"/>
            <a:ext cx="3039851" cy="4049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78B168-42BD-4ED3-9B89-19841992FF8C}"/>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14</a:t>
            </a:fld>
            <a:endParaRPr lang="en"/>
          </a:p>
        </p:txBody>
      </p:sp>
      <p:sp>
        <p:nvSpPr>
          <p:cNvPr id="3" name="Title 2">
            <a:extLst>
              <a:ext uri="{FF2B5EF4-FFF2-40B4-BE49-F238E27FC236}">
                <a16:creationId xmlns:a16="http://schemas.microsoft.com/office/drawing/2014/main" id="{95D6593F-FD1B-480D-BDD0-CC766EC398BD}"/>
              </a:ext>
            </a:extLst>
          </p:cNvPr>
          <p:cNvSpPr>
            <a:spLocks noGrp="1"/>
          </p:cNvSpPr>
          <p:nvPr>
            <p:ph type="title"/>
          </p:nvPr>
        </p:nvSpPr>
        <p:spPr/>
        <p:txBody>
          <a:bodyPr/>
          <a:lstStyle/>
          <a:p>
            <a:r>
              <a:rPr lang="en-GB" altLang="zh-CN" dirty="0"/>
              <a:t>Drawbacks with NN</a:t>
            </a:r>
            <a:endParaRPr lang="zh-CN" altLang="en-US" dirty="0"/>
          </a:p>
        </p:txBody>
      </p:sp>
      <p:sp>
        <p:nvSpPr>
          <p:cNvPr id="4" name="Text Placeholder 3">
            <a:extLst>
              <a:ext uri="{FF2B5EF4-FFF2-40B4-BE49-F238E27FC236}">
                <a16:creationId xmlns:a16="http://schemas.microsoft.com/office/drawing/2014/main" id="{76449800-2CAB-4819-A608-552C7A9A0085}"/>
              </a:ext>
            </a:extLst>
          </p:cNvPr>
          <p:cNvSpPr>
            <a:spLocks noGrp="1"/>
          </p:cNvSpPr>
          <p:nvPr>
            <p:ph type="body" idx="1"/>
          </p:nvPr>
        </p:nvSpPr>
        <p:spPr/>
        <p:txBody>
          <a:bodyPr/>
          <a:lstStyle/>
          <a:p>
            <a:pPr marL="342900" indent="-342900">
              <a:lnSpc>
                <a:spcPct val="97000"/>
              </a:lnSpc>
              <a:buClr>
                <a:schemeClr val="bg1"/>
              </a:buClr>
              <a:buFont typeface="Wingdings" panose="05000000000000000000" pitchFamily="2" charset="2"/>
              <a:buChar char="l"/>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GB" altLang="zh-CN" dirty="0"/>
              <a:t>Black-box property</a:t>
            </a:r>
          </a:p>
          <a:p>
            <a:pPr marL="342900" indent="-342900">
              <a:lnSpc>
                <a:spcPct val="97000"/>
              </a:lnSpc>
              <a:buClr>
                <a:schemeClr val="bg1"/>
              </a:buClr>
              <a:buFont typeface="Wingdings" panose="05000000000000000000" pitchFamily="2" charset="2"/>
              <a:buChar char="l"/>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GB" altLang="zh-CN" dirty="0"/>
              <a:t>Overfitting</a:t>
            </a:r>
          </a:p>
          <a:p>
            <a:pPr marL="342900" indent="-342900">
              <a:lnSpc>
                <a:spcPct val="97000"/>
              </a:lnSpc>
              <a:buClr>
                <a:schemeClr val="bg1"/>
              </a:buClr>
              <a:buFont typeface="Wingdings" panose="05000000000000000000" pitchFamily="2" charset="2"/>
              <a:buChar char="l"/>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GB" altLang="zh-CN" dirty="0"/>
              <a:t>Expertise for choice of input</a:t>
            </a:r>
          </a:p>
          <a:p>
            <a:pPr marL="342900" indent="-342900">
              <a:lnSpc>
                <a:spcPct val="97000"/>
              </a:lnSpc>
              <a:buClr>
                <a:schemeClr val="bg1"/>
              </a:buClr>
              <a:buFont typeface="Wingdings" panose="05000000000000000000" pitchFamily="2" charset="2"/>
              <a:buChar char="l"/>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GB" altLang="zh-CN" dirty="0"/>
              <a:t>Training takes a lot of time</a:t>
            </a:r>
          </a:p>
          <a:p>
            <a:pPr marL="76200" indent="0">
              <a:buNone/>
            </a:pPr>
            <a:endParaRPr lang="zh-CN" altLang="en-US" dirty="0"/>
          </a:p>
        </p:txBody>
      </p:sp>
      <p:pic>
        <p:nvPicPr>
          <p:cNvPr id="5" name="Picture 4">
            <a:extLst>
              <a:ext uri="{FF2B5EF4-FFF2-40B4-BE49-F238E27FC236}">
                <a16:creationId xmlns:a16="http://schemas.microsoft.com/office/drawing/2014/main" id="{B64D27E9-3F12-4063-B91D-66824A5087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7790" y="973848"/>
            <a:ext cx="3086100"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94309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64"/>
        <p:cNvGrpSpPr/>
        <p:nvPr/>
      </p:nvGrpSpPr>
      <p:grpSpPr>
        <a:xfrm>
          <a:off x="0" y="0"/>
          <a:ext cx="0" cy="0"/>
          <a:chOff x="0" y="0"/>
          <a:chExt cx="0" cy="0"/>
        </a:xfrm>
      </p:grpSpPr>
      <p:sp>
        <p:nvSpPr>
          <p:cNvPr id="865" name="Shape 865"/>
          <p:cNvSpPr txBox="1">
            <a:spLocks noGrp="1"/>
          </p:cNvSpPr>
          <p:nvPr>
            <p:ph type="title" idx="4294967295"/>
          </p:nvPr>
        </p:nvSpPr>
        <p:spPr>
          <a:xfrm>
            <a:off x="450740" y="3043632"/>
            <a:ext cx="3371400" cy="1656900"/>
          </a:xfrm>
          <a:prstGeom prst="rect">
            <a:avLst/>
          </a:prstGeom>
          <a:effectLst>
            <a:outerShdw blurRad="57150" dist="19050" dir="5400000" algn="bl" rotWithShape="0">
              <a:srgbClr val="000000">
                <a:alpha val="14000"/>
              </a:srgbClr>
            </a:outerShdw>
          </a:effectLst>
        </p:spPr>
        <p:txBody>
          <a:bodyPr spcFirstLastPara="1" wrap="square" lIns="91425" tIns="91425" rIns="91425" bIns="91425" anchor="b" anchorCtr="0">
            <a:noAutofit/>
          </a:bodyPr>
          <a:lstStyle/>
          <a:p>
            <a:pPr marL="0" lvl="0" indent="0" rtl="0">
              <a:spcBef>
                <a:spcPts val="0"/>
              </a:spcBef>
              <a:spcAft>
                <a:spcPts val="0"/>
              </a:spcAft>
              <a:buNone/>
            </a:pPr>
            <a:r>
              <a:rPr lang="en-US" dirty="0">
                <a:solidFill>
                  <a:srgbClr val="FFFFFF"/>
                </a:solidFill>
                <a:latin typeface="Titillium Web"/>
                <a:ea typeface="Titillium Web"/>
                <a:cs typeface="Titillium Web"/>
                <a:sym typeface="Titillium Web"/>
              </a:rPr>
              <a:t>Stock Market </a:t>
            </a:r>
            <a:br>
              <a:rPr lang="en-US" dirty="0">
                <a:solidFill>
                  <a:srgbClr val="FFFFFF"/>
                </a:solidFill>
                <a:latin typeface="Titillium Web"/>
                <a:ea typeface="Titillium Web"/>
                <a:cs typeface="Titillium Web"/>
                <a:sym typeface="Titillium Web"/>
              </a:rPr>
            </a:br>
            <a:r>
              <a:rPr lang="en-US" dirty="0">
                <a:solidFill>
                  <a:srgbClr val="FFFFFF"/>
                </a:solidFill>
                <a:latin typeface="Titillium Web"/>
                <a:ea typeface="Titillium Web"/>
                <a:cs typeface="Titillium Web"/>
                <a:sym typeface="Titillium Web"/>
              </a:rPr>
              <a:t>Price Prediction</a:t>
            </a:r>
            <a:endParaRPr dirty="0">
              <a:solidFill>
                <a:srgbClr val="FFFFFF"/>
              </a:solidFill>
              <a:latin typeface="Titillium Web"/>
              <a:ea typeface="Titillium Web"/>
              <a:cs typeface="Titillium Web"/>
              <a:sym typeface="Titillium Web"/>
            </a:endParaRPr>
          </a:p>
        </p:txBody>
      </p:sp>
      <p:sp>
        <p:nvSpPr>
          <p:cNvPr id="866" name="Shape 86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Shape 906"/>
          <p:cNvSpPr txBox="1">
            <a:spLocks noGrp="1"/>
          </p:cNvSpPr>
          <p:nvPr>
            <p:ph type="title"/>
          </p:nvPr>
        </p:nvSpPr>
        <p:spPr>
          <a:xfrm>
            <a:off x="381589" y="215812"/>
            <a:ext cx="7686000" cy="857400"/>
          </a:xfrm>
          <a:prstGeom prst="rect">
            <a:avLst/>
          </a:prstGeom>
        </p:spPr>
        <p:txBody>
          <a:bodyPr spcFirstLastPara="1" wrap="square" lIns="91425" tIns="91425" rIns="91425" bIns="91425" anchor="b" anchorCtr="0">
            <a:noAutofit/>
          </a:bodyPr>
          <a:lstStyle/>
          <a:p>
            <a:pPr lvl="0"/>
            <a:r>
              <a:rPr lang="en-US" altLang="zh-CN" dirty="0"/>
              <a:t>Stock Market Price Data Set</a:t>
            </a:r>
            <a:endParaRPr dirty="0"/>
          </a:p>
        </p:txBody>
      </p:sp>
      <p:sp>
        <p:nvSpPr>
          <p:cNvPr id="908" name="Shape 90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16</a:t>
            </a:fld>
            <a:endParaRPr/>
          </a:p>
        </p:txBody>
      </p:sp>
      <p:pic>
        <p:nvPicPr>
          <p:cNvPr id="2" name="Picture 1">
            <a:extLst>
              <a:ext uri="{FF2B5EF4-FFF2-40B4-BE49-F238E27FC236}">
                <a16:creationId xmlns:a16="http://schemas.microsoft.com/office/drawing/2014/main" id="{F7EC313E-9D47-4839-A0D3-9E44E40FEEDF}"/>
              </a:ext>
            </a:extLst>
          </p:cNvPr>
          <p:cNvPicPr>
            <a:picLocks noChangeAspect="1"/>
          </p:cNvPicPr>
          <p:nvPr/>
        </p:nvPicPr>
        <p:blipFill>
          <a:blip r:embed="rId3"/>
          <a:stretch>
            <a:fillRect/>
          </a:stretch>
        </p:blipFill>
        <p:spPr>
          <a:xfrm>
            <a:off x="311251" y="1073212"/>
            <a:ext cx="7686000" cy="2200275"/>
          </a:xfrm>
          <a:prstGeom prst="rect">
            <a:avLst/>
          </a:prstGeom>
        </p:spPr>
      </p:pic>
      <p:sp>
        <p:nvSpPr>
          <p:cNvPr id="3" name="TextBox 2">
            <a:extLst>
              <a:ext uri="{FF2B5EF4-FFF2-40B4-BE49-F238E27FC236}">
                <a16:creationId xmlns:a16="http://schemas.microsoft.com/office/drawing/2014/main" id="{54375A7E-90DD-46D6-90FF-C6490DD4A91B}"/>
              </a:ext>
            </a:extLst>
          </p:cNvPr>
          <p:cNvSpPr txBox="1"/>
          <p:nvPr/>
        </p:nvSpPr>
        <p:spPr>
          <a:xfrm>
            <a:off x="311251" y="3542603"/>
            <a:ext cx="8059026" cy="738664"/>
          </a:xfrm>
          <a:prstGeom prst="rect">
            <a:avLst/>
          </a:prstGeom>
          <a:noFill/>
        </p:spPr>
        <p:txBody>
          <a:bodyPr wrap="square" rtlCol="0">
            <a:spAutoFit/>
          </a:bodyPr>
          <a:lstStyle/>
          <a:p>
            <a:r>
              <a:rPr lang="en-US" altLang="zh-CN" dirty="0">
                <a:solidFill>
                  <a:schemeClr val="bg1"/>
                </a:solidFill>
              </a:rPr>
              <a:t>Stock of these companies : APPLE, FCAU, GOOGLE, IBM, NIKE, PFE,SBUX,TD,TSLA,TWTR,VZ</a:t>
            </a:r>
          </a:p>
          <a:p>
            <a:endParaRPr lang="en-US" altLang="zh-CN" dirty="0">
              <a:solidFill>
                <a:schemeClr val="bg1"/>
              </a:solidFill>
            </a:endParaRPr>
          </a:p>
          <a:p>
            <a:r>
              <a:rPr lang="en-US" altLang="zh-CN" dirty="0">
                <a:solidFill>
                  <a:schemeClr val="bg1"/>
                </a:solidFill>
              </a:rPr>
              <a:t>And the data was grabbed by google finance API</a:t>
            </a:r>
            <a:endParaRPr lang="zh-CN" altLang="en-US"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B7D4-A404-4334-B3A0-4C2CEDBB499F}"/>
              </a:ext>
            </a:extLst>
          </p:cNvPr>
          <p:cNvSpPr>
            <a:spLocks noGrp="1"/>
          </p:cNvSpPr>
          <p:nvPr>
            <p:ph type="title"/>
          </p:nvPr>
        </p:nvSpPr>
        <p:spPr>
          <a:xfrm>
            <a:off x="324038" y="262025"/>
            <a:ext cx="7686000" cy="857400"/>
          </a:xfrm>
        </p:spPr>
        <p:txBody>
          <a:bodyPr/>
          <a:lstStyle/>
          <a:p>
            <a:r>
              <a:rPr lang="en-US" altLang="zh-CN" dirty="0"/>
              <a:t>Grabbing Stock Market Price Data</a:t>
            </a:r>
            <a:endParaRPr lang="zh-CN" altLang="en-US" dirty="0"/>
          </a:p>
        </p:txBody>
      </p:sp>
      <p:sp>
        <p:nvSpPr>
          <p:cNvPr id="3" name="Slide Number Placeholder 2">
            <a:extLst>
              <a:ext uri="{FF2B5EF4-FFF2-40B4-BE49-F238E27FC236}">
                <a16:creationId xmlns:a16="http://schemas.microsoft.com/office/drawing/2014/main" id="{FC983D39-E136-4510-8E74-4E7CA3459C58}"/>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17</a:t>
            </a:fld>
            <a:endParaRPr lang="en"/>
          </a:p>
        </p:txBody>
      </p:sp>
      <p:pic>
        <p:nvPicPr>
          <p:cNvPr id="5" name="Picture 4">
            <a:extLst>
              <a:ext uri="{FF2B5EF4-FFF2-40B4-BE49-F238E27FC236}">
                <a16:creationId xmlns:a16="http://schemas.microsoft.com/office/drawing/2014/main" id="{437C2925-9F9B-4644-9B33-CE99A7046A20}"/>
              </a:ext>
            </a:extLst>
          </p:cNvPr>
          <p:cNvPicPr>
            <a:picLocks noChangeAspect="1"/>
          </p:cNvPicPr>
          <p:nvPr/>
        </p:nvPicPr>
        <p:blipFill>
          <a:blip r:embed="rId2"/>
          <a:stretch>
            <a:fillRect/>
          </a:stretch>
        </p:blipFill>
        <p:spPr>
          <a:xfrm>
            <a:off x="621340" y="1119425"/>
            <a:ext cx="7091396" cy="3898051"/>
          </a:xfrm>
          <a:prstGeom prst="rect">
            <a:avLst/>
          </a:prstGeom>
        </p:spPr>
      </p:pic>
    </p:spTree>
    <p:extLst>
      <p:ext uri="{BB962C8B-B14F-4D97-AF65-F5344CB8AC3E}">
        <p14:creationId xmlns:p14="http://schemas.microsoft.com/office/powerpoint/2010/main" val="3034859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Shape 871"/>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Stock Market Price Data Set</a:t>
            </a:r>
            <a:endParaRPr dirty="0"/>
          </a:p>
        </p:txBody>
      </p:sp>
      <p:sp>
        <p:nvSpPr>
          <p:cNvPr id="872" name="Shape 87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18</a:t>
            </a:fld>
            <a:endParaRPr/>
          </a:p>
        </p:txBody>
      </p:sp>
      <p:pic>
        <p:nvPicPr>
          <p:cNvPr id="4" name="Picture 3">
            <a:extLst>
              <a:ext uri="{FF2B5EF4-FFF2-40B4-BE49-F238E27FC236}">
                <a16:creationId xmlns:a16="http://schemas.microsoft.com/office/drawing/2014/main" id="{B0CA1E05-E954-4E62-831D-A58663A3AB61}"/>
              </a:ext>
            </a:extLst>
          </p:cNvPr>
          <p:cNvPicPr>
            <a:picLocks noChangeAspect="1"/>
          </p:cNvPicPr>
          <p:nvPr/>
        </p:nvPicPr>
        <p:blipFill>
          <a:blip r:embed="rId3"/>
          <a:stretch>
            <a:fillRect/>
          </a:stretch>
        </p:blipFill>
        <p:spPr>
          <a:xfrm>
            <a:off x="0" y="1074486"/>
            <a:ext cx="9144000" cy="356145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Shape 814"/>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Network Architecture</a:t>
            </a:r>
            <a:endParaRPr dirty="0"/>
          </a:p>
        </p:txBody>
      </p:sp>
      <p:sp>
        <p:nvSpPr>
          <p:cNvPr id="816" name="Shape 81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19</a:t>
            </a:fld>
            <a:endParaRPr/>
          </a:p>
        </p:txBody>
      </p:sp>
      <p:sp>
        <p:nvSpPr>
          <p:cNvPr id="4" name="TextBox 3">
            <a:extLst>
              <a:ext uri="{FF2B5EF4-FFF2-40B4-BE49-F238E27FC236}">
                <a16:creationId xmlns:a16="http://schemas.microsoft.com/office/drawing/2014/main" id="{D2BC96AB-898A-4E89-B787-1C640472457B}"/>
              </a:ext>
            </a:extLst>
          </p:cNvPr>
          <p:cNvSpPr txBox="1"/>
          <p:nvPr/>
        </p:nvSpPr>
        <p:spPr>
          <a:xfrm>
            <a:off x="5279457" y="1258650"/>
            <a:ext cx="3480878" cy="2246769"/>
          </a:xfrm>
          <a:prstGeom prst="rect">
            <a:avLst/>
          </a:prstGeom>
          <a:noFill/>
        </p:spPr>
        <p:txBody>
          <a:bodyPr wrap="square" rtlCol="0">
            <a:spAutoFit/>
          </a:bodyPr>
          <a:lstStyle/>
          <a:p>
            <a:r>
              <a:rPr lang="en-US" altLang="zh-CN" dirty="0">
                <a:solidFill>
                  <a:schemeClr val="bg1"/>
                </a:solidFill>
              </a:rPr>
              <a:t>The left image illustrates the network architecture. The model consists of three major building blocks. The input layer, the hidden layers and the output layer. This architecture is called a feedforward network. Feedforward indicates that the batch of data solely flows from left to right. Other network architectures, such as recurrent neural networks, also allow data flowing “backwards” in the network.</a:t>
            </a:r>
            <a:endParaRPr lang="zh-CN" altLang="en-US" dirty="0">
              <a:solidFill>
                <a:schemeClr val="bg1"/>
              </a:solidFill>
            </a:endParaRPr>
          </a:p>
        </p:txBody>
      </p:sp>
      <p:pic>
        <p:nvPicPr>
          <p:cNvPr id="7" name="Picture 6">
            <a:extLst>
              <a:ext uri="{FF2B5EF4-FFF2-40B4-BE49-F238E27FC236}">
                <a16:creationId xmlns:a16="http://schemas.microsoft.com/office/drawing/2014/main" id="{4B0325CB-6FC0-4901-87E2-EF3FBFA66DD3}"/>
              </a:ext>
            </a:extLst>
          </p:cNvPr>
          <p:cNvPicPr>
            <a:picLocks noChangeAspect="1"/>
          </p:cNvPicPr>
          <p:nvPr/>
        </p:nvPicPr>
        <p:blipFill>
          <a:blip r:embed="rId3"/>
          <a:stretch>
            <a:fillRect/>
          </a:stretch>
        </p:blipFill>
        <p:spPr>
          <a:xfrm>
            <a:off x="291881" y="1318518"/>
            <a:ext cx="4744939" cy="279628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3D731-F311-4CB9-AFE3-3D321FE4E927}"/>
              </a:ext>
            </a:extLst>
          </p:cNvPr>
          <p:cNvSpPr>
            <a:spLocks noGrp="1"/>
          </p:cNvSpPr>
          <p:nvPr>
            <p:ph type="ctrTitle"/>
          </p:nvPr>
        </p:nvSpPr>
        <p:spPr/>
        <p:txBody>
          <a:bodyPr/>
          <a:lstStyle/>
          <a:p>
            <a:r>
              <a:rPr lang="en-GB" altLang="zh-CN" dirty="0"/>
              <a:t>Presentation Outline</a:t>
            </a:r>
            <a:endParaRPr lang="zh-CN" altLang="en-US" dirty="0"/>
          </a:p>
        </p:txBody>
      </p:sp>
      <p:sp>
        <p:nvSpPr>
          <p:cNvPr id="3" name="Subtitle 2">
            <a:extLst>
              <a:ext uri="{FF2B5EF4-FFF2-40B4-BE49-F238E27FC236}">
                <a16:creationId xmlns:a16="http://schemas.microsoft.com/office/drawing/2014/main" id="{9C694CB8-61AA-4045-9FD2-51D1554BDB73}"/>
              </a:ext>
            </a:extLst>
          </p:cNvPr>
          <p:cNvSpPr>
            <a:spLocks noGrp="1"/>
          </p:cNvSpPr>
          <p:nvPr>
            <p:ph type="subTitle" idx="1"/>
          </p:nvPr>
        </p:nvSpPr>
        <p:spPr/>
        <p:txBody>
          <a:bodyPr/>
          <a:lstStyle/>
          <a:p>
            <a:pPr marL="533400" indent="-457200">
              <a:buClr>
                <a:schemeClr val="bg1"/>
              </a:buClr>
              <a:buFont typeface="Arial" panose="020B0604020202020204" pitchFamily="34" charset="0"/>
              <a:buChar char="•"/>
            </a:pPr>
            <a:r>
              <a:rPr lang="en-US" altLang="zh-CN" sz="2500" dirty="0">
                <a:solidFill>
                  <a:schemeClr val="bg1"/>
                </a:solidFill>
              </a:rPr>
              <a:t> Introduction</a:t>
            </a:r>
          </a:p>
          <a:p>
            <a:pPr marL="533400" indent="-457200">
              <a:buClr>
                <a:schemeClr val="bg1"/>
              </a:buClr>
              <a:buFont typeface="Arial" panose="020B0604020202020204" pitchFamily="34" charset="0"/>
              <a:buChar char="•"/>
            </a:pPr>
            <a:r>
              <a:rPr lang="en-US" altLang="zh-CN" sz="2500" dirty="0">
                <a:solidFill>
                  <a:schemeClr val="bg1"/>
                </a:solidFill>
              </a:rPr>
              <a:t> Problem Description</a:t>
            </a:r>
          </a:p>
          <a:p>
            <a:pPr marL="533400" indent="-457200">
              <a:buClr>
                <a:schemeClr val="bg1"/>
              </a:buClr>
              <a:buFont typeface="Arial" panose="020B0604020202020204" pitchFamily="34" charset="0"/>
              <a:buChar char="•"/>
            </a:pPr>
            <a:r>
              <a:rPr lang="en-US" altLang="zh-CN" sz="2500" dirty="0">
                <a:solidFill>
                  <a:schemeClr val="bg1"/>
                </a:solidFill>
              </a:rPr>
              <a:t> Motivation</a:t>
            </a:r>
          </a:p>
          <a:p>
            <a:pPr marL="533400" indent="-457200">
              <a:buClr>
                <a:schemeClr val="bg1"/>
              </a:buClr>
              <a:buFont typeface="Arial" panose="020B0604020202020204" pitchFamily="34" charset="0"/>
              <a:buChar char="•"/>
            </a:pPr>
            <a:r>
              <a:rPr lang="en-US" altLang="zh-CN" sz="2500" dirty="0">
                <a:solidFill>
                  <a:schemeClr val="bg1"/>
                </a:solidFill>
              </a:rPr>
              <a:t> Neural Network</a:t>
            </a:r>
          </a:p>
          <a:p>
            <a:pPr marL="533400" indent="-457200">
              <a:buClr>
                <a:schemeClr val="bg1"/>
              </a:buClr>
              <a:buFont typeface="Arial" panose="020B0604020202020204" pitchFamily="34" charset="0"/>
              <a:buChar char="•"/>
            </a:pPr>
            <a:r>
              <a:rPr lang="en-US" altLang="zh-CN" sz="2500" dirty="0">
                <a:solidFill>
                  <a:schemeClr val="bg1"/>
                </a:solidFill>
              </a:rPr>
              <a:t> Data set</a:t>
            </a:r>
          </a:p>
          <a:p>
            <a:pPr marL="533400" indent="-457200">
              <a:buClr>
                <a:schemeClr val="bg1"/>
              </a:buClr>
              <a:buFont typeface="Arial" panose="020B0604020202020204" pitchFamily="34" charset="0"/>
              <a:buChar char="•"/>
            </a:pPr>
            <a:r>
              <a:rPr lang="en-US" altLang="zh-CN" sz="2500" dirty="0">
                <a:solidFill>
                  <a:schemeClr val="bg1"/>
                </a:solidFill>
              </a:rPr>
              <a:t> Empirical study</a:t>
            </a:r>
          </a:p>
          <a:p>
            <a:pPr marL="533400" indent="-457200">
              <a:buClr>
                <a:schemeClr val="bg1"/>
              </a:buClr>
              <a:buFont typeface="Arial" panose="020B0604020202020204" pitchFamily="34" charset="0"/>
              <a:buChar char="•"/>
            </a:pPr>
            <a:r>
              <a:rPr lang="en-US" altLang="zh-CN" sz="2500" dirty="0">
                <a:solidFill>
                  <a:schemeClr val="bg1"/>
                </a:solidFill>
              </a:rPr>
              <a:t> Test Results</a:t>
            </a:r>
          </a:p>
          <a:p>
            <a:pPr marL="533400" indent="-457200">
              <a:buClr>
                <a:schemeClr val="bg1"/>
              </a:buClr>
              <a:buFont typeface="Arial" panose="020B0604020202020204" pitchFamily="34" charset="0"/>
              <a:buChar char="•"/>
            </a:pPr>
            <a:r>
              <a:rPr lang="en-US" altLang="zh-CN" sz="2500" dirty="0">
                <a:solidFill>
                  <a:schemeClr val="bg1"/>
                </a:solidFill>
              </a:rPr>
              <a:t> Conclusion</a:t>
            </a:r>
          </a:p>
          <a:p>
            <a:endParaRPr lang="zh-CN" altLang="en-US" dirty="0"/>
          </a:p>
        </p:txBody>
      </p:sp>
    </p:spTree>
    <p:extLst>
      <p:ext uri="{BB962C8B-B14F-4D97-AF65-F5344CB8AC3E}">
        <p14:creationId xmlns:p14="http://schemas.microsoft.com/office/powerpoint/2010/main" val="3659618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D1F04E-C3AD-45D5-B9C4-773FE0F3129B}"/>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20</a:t>
            </a:fld>
            <a:endParaRPr lang="en"/>
          </a:p>
        </p:txBody>
      </p:sp>
      <p:sp>
        <p:nvSpPr>
          <p:cNvPr id="3" name="Title 2">
            <a:extLst>
              <a:ext uri="{FF2B5EF4-FFF2-40B4-BE49-F238E27FC236}">
                <a16:creationId xmlns:a16="http://schemas.microsoft.com/office/drawing/2014/main" id="{8B30AF5F-E294-4B42-A499-7DC633928500}"/>
              </a:ext>
            </a:extLst>
          </p:cNvPr>
          <p:cNvSpPr>
            <a:spLocks noGrp="1"/>
          </p:cNvSpPr>
          <p:nvPr>
            <p:ph type="title"/>
          </p:nvPr>
        </p:nvSpPr>
        <p:spPr/>
        <p:txBody>
          <a:bodyPr/>
          <a:lstStyle/>
          <a:p>
            <a:r>
              <a:rPr lang="en-US" altLang="zh-CN" dirty="0"/>
              <a:t>Adam Optimizer:</a:t>
            </a:r>
            <a:endParaRPr lang="zh-CN" altLang="en-US" dirty="0"/>
          </a:p>
        </p:txBody>
      </p:sp>
      <p:sp>
        <p:nvSpPr>
          <p:cNvPr id="4" name="Text Placeholder 3">
            <a:extLst>
              <a:ext uri="{FF2B5EF4-FFF2-40B4-BE49-F238E27FC236}">
                <a16:creationId xmlns:a16="http://schemas.microsoft.com/office/drawing/2014/main" id="{C39B9297-F577-42FB-92D6-2442170BF4BA}"/>
              </a:ext>
            </a:extLst>
          </p:cNvPr>
          <p:cNvSpPr>
            <a:spLocks noGrp="1"/>
          </p:cNvSpPr>
          <p:nvPr>
            <p:ph type="body" idx="1"/>
          </p:nvPr>
        </p:nvSpPr>
        <p:spPr/>
        <p:txBody>
          <a:bodyPr/>
          <a:lstStyle/>
          <a:p>
            <a:pPr fontAlgn="base">
              <a:buClr>
                <a:schemeClr val="bg1"/>
              </a:buClr>
              <a:buFont typeface="Wingdings" panose="05000000000000000000" pitchFamily="2" charset="2"/>
              <a:buChar char="l"/>
            </a:pPr>
            <a:r>
              <a:rPr lang="en-US" altLang="zh-CN" sz="1500" dirty="0"/>
              <a:t>The Adam Optimizer has the combination of the advantages of two other extensions of stochastic gradient descent. Specifically:</a:t>
            </a:r>
          </a:p>
          <a:p>
            <a:pPr fontAlgn="base">
              <a:buClr>
                <a:schemeClr val="bg1"/>
              </a:buClr>
              <a:buFont typeface="Wingdings" panose="05000000000000000000" pitchFamily="2" charset="2"/>
              <a:buChar char="l"/>
            </a:pPr>
            <a:r>
              <a:rPr lang="en-US" altLang="zh-CN" sz="1500" b="1" dirty="0"/>
              <a:t>Adaptive Gradient Algorithm</a:t>
            </a:r>
            <a:r>
              <a:rPr lang="en-US" altLang="zh-CN" sz="1500" dirty="0"/>
              <a:t> (</a:t>
            </a:r>
            <a:r>
              <a:rPr lang="en-US" altLang="zh-CN" sz="1500" dirty="0" err="1"/>
              <a:t>AdaGrad</a:t>
            </a:r>
            <a:r>
              <a:rPr lang="en-US" altLang="zh-CN" sz="1500" dirty="0"/>
              <a:t>) that maintains a per-parameter learning rate that improves performance on problems with sparse gradients (e.g. natural language and computer vision problems).</a:t>
            </a:r>
          </a:p>
          <a:p>
            <a:pPr fontAlgn="base">
              <a:buClr>
                <a:schemeClr val="bg1"/>
              </a:buClr>
              <a:buFont typeface="Wingdings" panose="05000000000000000000" pitchFamily="2" charset="2"/>
              <a:buChar char="l"/>
            </a:pPr>
            <a:r>
              <a:rPr lang="en-US" altLang="zh-CN" sz="1500" b="1" dirty="0"/>
              <a:t>Root Mean Square Propagation</a:t>
            </a:r>
            <a:r>
              <a:rPr lang="en-US" altLang="zh-CN" sz="1500" dirty="0"/>
              <a:t> (</a:t>
            </a:r>
            <a:r>
              <a:rPr lang="en-US" altLang="zh-CN" sz="1500" dirty="0" err="1"/>
              <a:t>RMSProp</a:t>
            </a:r>
            <a:r>
              <a:rPr lang="en-US" altLang="zh-CN" sz="1500" dirty="0"/>
              <a:t>) that also maintains per-parameter learning rates that are adapted based on the average of recent magnitudes of the gradients for the weight (e.g. how quickly it is changing). This means the algorithm does well on online and non-stationary problems (e.g. noisy).</a:t>
            </a:r>
          </a:p>
          <a:p>
            <a:pPr marL="76200" indent="0">
              <a:buNone/>
            </a:pPr>
            <a:endParaRPr lang="zh-CN" altLang="en-US" dirty="0"/>
          </a:p>
        </p:txBody>
      </p:sp>
    </p:spTree>
    <p:extLst>
      <p:ext uri="{BB962C8B-B14F-4D97-AF65-F5344CB8AC3E}">
        <p14:creationId xmlns:p14="http://schemas.microsoft.com/office/powerpoint/2010/main" val="1346295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9" name="Shape 929"/>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21</a:t>
            </a:fld>
            <a:endParaRPr/>
          </a:p>
        </p:txBody>
      </p:sp>
      <p:sp>
        <p:nvSpPr>
          <p:cNvPr id="2" name="Rectangle 1">
            <a:extLst>
              <a:ext uri="{FF2B5EF4-FFF2-40B4-BE49-F238E27FC236}">
                <a16:creationId xmlns:a16="http://schemas.microsoft.com/office/drawing/2014/main" id="{7B3ABA36-BB64-434E-A447-9F9BD4316E0B}"/>
              </a:ext>
            </a:extLst>
          </p:cNvPr>
          <p:cNvSpPr/>
          <p:nvPr/>
        </p:nvSpPr>
        <p:spPr>
          <a:xfrm>
            <a:off x="188042" y="248031"/>
            <a:ext cx="3412008" cy="523220"/>
          </a:xfrm>
          <a:prstGeom prst="rect">
            <a:avLst/>
          </a:prstGeom>
        </p:spPr>
        <p:txBody>
          <a:bodyPr wrap="square">
            <a:spAutoFit/>
          </a:bodyPr>
          <a:lstStyle/>
          <a:p>
            <a:r>
              <a:rPr lang="en" altLang="zh-CN" sz="2800" dirty="0">
                <a:solidFill>
                  <a:schemeClr val="bg1"/>
                </a:solidFill>
                <a:latin typeface="Titillium Web" panose="02010600030101010101" charset="0"/>
                <a:ea typeface="Oswald"/>
                <a:cs typeface="Oswald"/>
                <a:sym typeface="Oswald"/>
              </a:rPr>
              <a:t>Pattern Recognition</a:t>
            </a:r>
            <a:endParaRPr lang="zh-CN" altLang="en-US" sz="2800" dirty="0">
              <a:solidFill>
                <a:schemeClr val="bg1"/>
              </a:solidFill>
              <a:latin typeface="Titillium Web" panose="02010600030101010101" charset="0"/>
            </a:endParaRPr>
          </a:p>
        </p:txBody>
      </p:sp>
      <p:sp>
        <p:nvSpPr>
          <p:cNvPr id="3" name="Rectangle 2">
            <a:extLst>
              <a:ext uri="{FF2B5EF4-FFF2-40B4-BE49-F238E27FC236}">
                <a16:creationId xmlns:a16="http://schemas.microsoft.com/office/drawing/2014/main" id="{C02392C1-0F09-42E6-94E7-F712C03EA2D0}"/>
              </a:ext>
            </a:extLst>
          </p:cNvPr>
          <p:cNvSpPr/>
          <p:nvPr/>
        </p:nvSpPr>
        <p:spPr>
          <a:xfrm>
            <a:off x="246185" y="949113"/>
            <a:ext cx="2599325" cy="1169551"/>
          </a:xfrm>
          <a:prstGeom prst="rect">
            <a:avLst/>
          </a:prstGeom>
        </p:spPr>
        <p:txBody>
          <a:bodyPr wrap="square">
            <a:spAutoFit/>
          </a:bodyPr>
          <a:lstStyle/>
          <a:p>
            <a:pPr lvl="0"/>
            <a:r>
              <a:rPr lang="en-US" altLang="zh-CN" b="1" dirty="0">
                <a:solidFill>
                  <a:schemeClr val="bg1"/>
                </a:solidFill>
              </a:rPr>
              <a:t>Purpose: </a:t>
            </a:r>
            <a:r>
              <a:rPr lang="en-US" altLang="zh-CN" dirty="0">
                <a:solidFill>
                  <a:schemeClr val="bg1"/>
                </a:solidFill>
              </a:rPr>
              <a:t>Use neural network to study the relation of stock 0 using stock prices of stock 1-9 and thus predict the future pattern of stock 0.</a:t>
            </a:r>
          </a:p>
        </p:txBody>
      </p:sp>
      <p:sp>
        <p:nvSpPr>
          <p:cNvPr id="4" name="Rectangle 3">
            <a:extLst>
              <a:ext uri="{FF2B5EF4-FFF2-40B4-BE49-F238E27FC236}">
                <a16:creationId xmlns:a16="http://schemas.microsoft.com/office/drawing/2014/main" id="{6E3158D5-A911-49FF-9664-D5F53A62D755}"/>
              </a:ext>
            </a:extLst>
          </p:cNvPr>
          <p:cNvSpPr/>
          <p:nvPr/>
        </p:nvSpPr>
        <p:spPr>
          <a:xfrm>
            <a:off x="233396" y="2251607"/>
            <a:ext cx="2503410" cy="523220"/>
          </a:xfrm>
          <a:prstGeom prst="rect">
            <a:avLst/>
          </a:prstGeom>
        </p:spPr>
        <p:txBody>
          <a:bodyPr wrap="square">
            <a:spAutoFit/>
          </a:bodyPr>
          <a:lstStyle/>
          <a:p>
            <a:pPr lvl="0"/>
            <a:r>
              <a:rPr lang="en-US" altLang="zh-CN" b="1" dirty="0">
                <a:solidFill>
                  <a:schemeClr val="bg1"/>
                </a:solidFill>
              </a:rPr>
              <a:t>Tool: </a:t>
            </a:r>
            <a:r>
              <a:rPr lang="en-US" altLang="zh-CN" dirty="0">
                <a:solidFill>
                  <a:schemeClr val="bg1"/>
                </a:solidFill>
              </a:rPr>
              <a:t>Neural Network from </a:t>
            </a:r>
            <a:r>
              <a:rPr lang="en-US" altLang="zh-CN" dirty="0" err="1">
                <a:solidFill>
                  <a:schemeClr val="bg1"/>
                </a:solidFill>
              </a:rPr>
              <a:t>TensorFlow</a:t>
            </a:r>
            <a:endParaRPr lang="en-US" altLang="zh-CN" dirty="0">
              <a:solidFill>
                <a:schemeClr val="bg1"/>
              </a:solidFill>
            </a:endParaRPr>
          </a:p>
        </p:txBody>
      </p:sp>
      <p:sp>
        <p:nvSpPr>
          <p:cNvPr id="5" name="Rectangle 4">
            <a:extLst>
              <a:ext uri="{FF2B5EF4-FFF2-40B4-BE49-F238E27FC236}">
                <a16:creationId xmlns:a16="http://schemas.microsoft.com/office/drawing/2014/main" id="{C61F32CF-BCD5-4792-8A7C-8F7802BD7BBC}"/>
              </a:ext>
            </a:extLst>
          </p:cNvPr>
          <p:cNvSpPr/>
          <p:nvPr/>
        </p:nvSpPr>
        <p:spPr>
          <a:xfrm>
            <a:off x="246185" y="2773735"/>
            <a:ext cx="790601" cy="307777"/>
          </a:xfrm>
          <a:prstGeom prst="rect">
            <a:avLst/>
          </a:prstGeom>
        </p:spPr>
        <p:txBody>
          <a:bodyPr wrap="none">
            <a:spAutoFit/>
          </a:bodyPr>
          <a:lstStyle/>
          <a:p>
            <a:pPr lvl="0"/>
            <a:r>
              <a:rPr lang="en-US" altLang="zh-CN" b="1" dirty="0">
                <a:solidFill>
                  <a:schemeClr val="bg1"/>
                </a:solidFill>
              </a:rPr>
              <a:t>Result:</a:t>
            </a:r>
          </a:p>
        </p:txBody>
      </p:sp>
      <p:sp>
        <p:nvSpPr>
          <p:cNvPr id="10" name="Shape 157">
            <a:extLst>
              <a:ext uri="{FF2B5EF4-FFF2-40B4-BE49-F238E27FC236}">
                <a16:creationId xmlns:a16="http://schemas.microsoft.com/office/drawing/2014/main" id="{6EA264B4-CC47-48BF-B664-99CAF2C5D4D6}"/>
              </a:ext>
            </a:extLst>
          </p:cNvPr>
          <p:cNvSpPr/>
          <p:nvPr/>
        </p:nvSpPr>
        <p:spPr>
          <a:xfrm>
            <a:off x="4023000" y="1444500"/>
            <a:ext cx="425100" cy="2497500"/>
          </a:xfrm>
          <a:prstGeom prst="rect">
            <a:avLst/>
          </a:prstGeom>
          <a:solidFill>
            <a:srgbClr val="EBEBEB"/>
          </a:solidFill>
          <a:ln w="9525" cap="flat" cmpd="sng">
            <a:solidFill>
              <a:srgbClr val="3B305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S</a:t>
            </a:r>
            <a:endParaRPr/>
          </a:p>
          <a:p>
            <a:pPr marL="0" lvl="0" indent="0" rtl="0">
              <a:spcBef>
                <a:spcPts val="0"/>
              </a:spcBef>
              <a:spcAft>
                <a:spcPts val="0"/>
              </a:spcAft>
              <a:buNone/>
            </a:pPr>
            <a:r>
              <a:rPr lang="en"/>
              <a:t>T</a:t>
            </a:r>
            <a:endParaRPr/>
          </a:p>
          <a:p>
            <a:pPr marL="0" lvl="0" indent="0" rtl="0">
              <a:spcBef>
                <a:spcPts val="0"/>
              </a:spcBef>
              <a:spcAft>
                <a:spcPts val="0"/>
              </a:spcAft>
              <a:buNone/>
            </a:pPr>
            <a:r>
              <a:rPr lang="en"/>
              <a:t>O</a:t>
            </a:r>
            <a:endParaRPr/>
          </a:p>
          <a:p>
            <a:pPr marL="0" lvl="0" indent="0" rtl="0">
              <a:spcBef>
                <a:spcPts val="0"/>
              </a:spcBef>
              <a:spcAft>
                <a:spcPts val="0"/>
              </a:spcAft>
              <a:buNone/>
            </a:pPr>
            <a:r>
              <a:rPr lang="en"/>
              <a:t>C</a:t>
            </a:r>
            <a:endParaRPr/>
          </a:p>
          <a:p>
            <a:pPr marL="0" lvl="0" indent="0" rtl="0">
              <a:spcBef>
                <a:spcPts val="0"/>
              </a:spcBef>
              <a:spcAft>
                <a:spcPts val="0"/>
              </a:spcAft>
              <a:buNone/>
            </a:pPr>
            <a:r>
              <a:rPr lang="en"/>
              <a:t>K</a:t>
            </a:r>
            <a:endParaRPr/>
          </a:p>
          <a:p>
            <a:pPr marL="0" lvl="0" indent="0" rtl="0">
              <a:spcBef>
                <a:spcPts val="0"/>
              </a:spcBef>
              <a:spcAft>
                <a:spcPts val="0"/>
              </a:spcAft>
              <a:buNone/>
            </a:pPr>
            <a:r>
              <a:rPr lang="en"/>
              <a:t>0</a:t>
            </a:r>
            <a:endParaRPr/>
          </a:p>
        </p:txBody>
      </p:sp>
      <p:sp>
        <p:nvSpPr>
          <p:cNvPr id="11" name="Shape 158">
            <a:extLst>
              <a:ext uri="{FF2B5EF4-FFF2-40B4-BE49-F238E27FC236}">
                <a16:creationId xmlns:a16="http://schemas.microsoft.com/office/drawing/2014/main" id="{C08E6003-8192-432F-8830-3A5EBA5D86D8}"/>
              </a:ext>
            </a:extLst>
          </p:cNvPr>
          <p:cNvSpPr/>
          <p:nvPr/>
        </p:nvSpPr>
        <p:spPr>
          <a:xfrm>
            <a:off x="4512900" y="1444500"/>
            <a:ext cx="425100" cy="2497500"/>
          </a:xfrm>
          <a:prstGeom prst="rect">
            <a:avLst/>
          </a:prstGeom>
          <a:solidFill>
            <a:srgbClr val="EBEBEB"/>
          </a:solidFill>
          <a:ln w="9525" cap="flat" cmpd="sng">
            <a:solidFill>
              <a:srgbClr val="3B305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dirty="0"/>
              <a:t>S</a:t>
            </a:r>
            <a:endParaRPr dirty="0"/>
          </a:p>
          <a:p>
            <a:pPr marL="0" lvl="0" indent="0" rtl="0">
              <a:spcBef>
                <a:spcPts val="0"/>
              </a:spcBef>
              <a:spcAft>
                <a:spcPts val="0"/>
              </a:spcAft>
              <a:buNone/>
            </a:pPr>
            <a:r>
              <a:rPr lang="en" dirty="0"/>
              <a:t>T</a:t>
            </a:r>
            <a:endParaRPr dirty="0"/>
          </a:p>
          <a:p>
            <a:pPr marL="0" lvl="0" indent="0" rtl="0">
              <a:spcBef>
                <a:spcPts val="0"/>
              </a:spcBef>
              <a:spcAft>
                <a:spcPts val="0"/>
              </a:spcAft>
              <a:buNone/>
            </a:pPr>
            <a:r>
              <a:rPr lang="en" dirty="0"/>
              <a:t>O</a:t>
            </a:r>
            <a:endParaRPr dirty="0"/>
          </a:p>
          <a:p>
            <a:pPr marL="0" lvl="0" indent="0" rtl="0">
              <a:spcBef>
                <a:spcPts val="0"/>
              </a:spcBef>
              <a:spcAft>
                <a:spcPts val="0"/>
              </a:spcAft>
              <a:buNone/>
            </a:pPr>
            <a:r>
              <a:rPr lang="en" dirty="0"/>
              <a:t>C</a:t>
            </a:r>
            <a:endParaRPr dirty="0"/>
          </a:p>
          <a:p>
            <a:pPr marL="0" lvl="0" indent="0" rtl="0">
              <a:spcBef>
                <a:spcPts val="0"/>
              </a:spcBef>
              <a:spcAft>
                <a:spcPts val="0"/>
              </a:spcAft>
              <a:buNone/>
            </a:pPr>
            <a:r>
              <a:rPr lang="en" dirty="0"/>
              <a:t>K</a:t>
            </a:r>
            <a:endParaRPr dirty="0"/>
          </a:p>
          <a:p>
            <a:pPr marL="0" lvl="0" indent="0" rtl="0">
              <a:spcBef>
                <a:spcPts val="0"/>
              </a:spcBef>
              <a:spcAft>
                <a:spcPts val="0"/>
              </a:spcAft>
              <a:buNone/>
            </a:pPr>
            <a:r>
              <a:rPr lang="en" dirty="0"/>
              <a:t>1</a:t>
            </a:r>
            <a:endParaRPr dirty="0"/>
          </a:p>
        </p:txBody>
      </p:sp>
      <p:sp>
        <p:nvSpPr>
          <p:cNvPr id="12" name="Shape 159">
            <a:extLst>
              <a:ext uri="{FF2B5EF4-FFF2-40B4-BE49-F238E27FC236}">
                <a16:creationId xmlns:a16="http://schemas.microsoft.com/office/drawing/2014/main" id="{4F519AD3-8025-4BAC-8433-9CA96A941299}"/>
              </a:ext>
            </a:extLst>
          </p:cNvPr>
          <p:cNvSpPr/>
          <p:nvPr/>
        </p:nvSpPr>
        <p:spPr>
          <a:xfrm>
            <a:off x="5002800" y="1444500"/>
            <a:ext cx="425100" cy="2497500"/>
          </a:xfrm>
          <a:prstGeom prst="rect">
            <a:avLst/>
          </a:prstGeom>
          <a:solidFill>
            <a:srgbClr val="EBEBEB"/>
          </a:solidFill>
          <a:ln w="9525" cap="flat" cmpd="sng">
            <a:solidFill>
              <a:srgbClr val="3B305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S</a:t>
            </a:r>
            <a:endParaRPr/>
          </a:p>
          <a:p>
            <a:pPr marL="0" lvl="0" indent="0" rtl="0">
              <a:spcBef>
                <a:spcPts val="0"/>
              </a:spcBef>
              <a:spcAft>
                <a:spcPts val="0"/>
              </a:spcAft>
              <a:buNone/>
            </a:pPr>
            <a:r>
              <a:rPr lang="en"/>
              <a:t>T</a:t>
            </a:r>
            <a:endParaRPr/>
          </a:p>
          <a:p>
            <a:pPr marL="0" lvl="0" indent="0" rtl="0">
              <a:spcBef>
                <a:spcPts val="0"/>
              </a:spcBef>
              <a:spcAft>
                <a:spcPts val="0"/>
              </a:spcAft>
              <a:buNone/>
            </a:pPr>
            <a:r>
              <a:rPr lang="en"/>
              <a:t>O</a:t>
            </a:r>
            <a:endParaRPr/>
          </a:p>
          <a:p>
            <a:pPr marL="0" lvl="0" indent="0" rtl="0">
              <a:spcBef>
                <a:spcPts val="0"/>
              </a:spcBef>
              <a:spcAft>
                <a:spcPts val="0"/>
              </a:spcAft>
              <a:buNone/>
            </a:pPr>
            <a:r>
              <a:rPr lang="en"/>
              <a:t>C</a:t>
            </a:r>
            <a:endParaRPr/>
          </a:p>
          <a:p>
            <a:pPr marL="0" lvl="0" indent="0" rtl="0">
              <a:spcBef>
                <a:spcPts val="0"/>
              </a:spcBef>
              <a:spcAft>
                <a:spcPts val="0"/>
              </a:spcAft>
              <a:buNone/>
            </a:pPr>
            <a:r>
              <a:rPr lang="en"/>
              <a:t>K</a:t>
            </a:r>
            <a:endParaRPr/>
          </a:p>
          <a:p>
            <a:pPr marL="0" lvl="0" indent="0" rtl="0">
              <a:spcBef>
                <a:spcPts val="0"/>
              </a:spcBef>
              <a:spcAft>
                <a:spcPts val="0"/>
              </a:spcAft>
              <a:buNone/>
            </a:pPr>
            <a:r>
              <a:rPr lang="en"/>
              <a:t>2</a:t>
            </a:r>
            <a:endParaRPr/>
          </a:p>
        </p:txBody>
      </p:sp>
      <p:sp>
        <p:nvSpPr>
          <p:cNvPr id="13" name="Shape 160">
            <a:extLst>
              <a:ext uri="{FF2B5EF4-FFF2-40B4-BE49-F238E27FC236}">
                <a16:creationId xmlns:a16="http://schemas.microsoft.com/office/drawing/2014/main" id="{946AF246-D5B3-415F-BFE6-F6593AAE6D09}"/>
              </a:ext>
            </a:extLst>
          </p:cNvPr>
          <p:cNvSpPr/>
          <p:nvPr/>
        </p:nvSpPr>
        <p:spPr>
          <a:xfrm>
            <a:off x="5492700" y="1444500"/>
            <a:ext cx="425100" cy="2497500"/>
          </a:xfrm>
          <a:prstGeom prst="rect">
            <a:avLst/>
          </a:prstGeom>
          <a:solidFill>
            <a:srgbClr val="EBEBEB"/>
          </a:solidFill>
          <a:ln w="9525" cap="flat" cmpd="sng">
            <a:solidFill>
              <a:srgbClr val="3B305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S</a:t>
            </a:r>
            <a:endParaRPr/>
          </a:p>
          <a:p>
            <a:pPr marL="0" lvl="0" indent="0" rtl="0">
              <a:spcBef>
                <a:spcPts val="0"/>
              </a:spcBef>
              <a:spcAft>
                <a:spcPts val="0"/>
              </a:spcAft>
              <a:buNone/>
            </a:pPr>
            <a:r>
              <a:rPr lang="en"/>
              <a:t>T</a:t>
            </a:r>
            <a:endParaRPr/>
          </a:p>
          <a:p>
            <a:pPr marL="0" lvl="0" indent="0" rtl="0">
              <a:spcBef>
                <a:spcPts val="0"/>
              </a:spcBef>
              <a:spcAft>
                <a:spcPts val="0"/>
              </a:spcAft>
              <a:buNone/>
            </a:pPr>
            <a:r>
              <a:rPr lang="en"/>
              <a:t>O</a:t>
            </a:r>
            <a:endParaRPr/>
          </a:p>
          <a:p>
            <a:pPr marL="0" lvl="0" indent="0" rtl="0">
              <a:spcBef>
                <a:spcPts val="0"/>
              </a:spcBef>
              <a:spcAft>
                <a:spcPts val="0"/>
              </a:spcAft>
              <a:buNone/>
            </a:pPr>
            <a:r>
              <a:rPr lang="en"/>
              <a:t>C</a:t>
            </a:r>
            <a:endParaRPr/>
          </a:p>
          <a:p>
            <a:pPr marL="0" lvl="0" indent="0" rtl="0">
              <a:spcBef>
                <a:spcPts val="0"/>
              </a:spcBef>
              <a:spcAft>
                <a:spcPts val="0"/>
              </a:spcAft>
              <a:buNone/>
            </a:pPr>
            <a:r>
              <a:rPr lang="en"/>
              <a:t>K</a:t>
            </a:r>
            <a:endParaRPr/>
          </a:p>
          <a:p>
            <a:pPr marL="0" lvl="0" indent="0" rtl="0">
              <a:spcBef>
                <a:spcPts val="0"/>
              </a:spcBef>
              <a:spcAft>
                <a:spcPts val="0"/>
              </a:spcAft>
              <a:buNone/>
            </a:pPr>
            <a:r>
              <a:rPr lang="en"/>
              <a:t>3</a:t>
            </a:r>
            <a:endParaRPr/>
          </a:p>
        </p:txBody>
      </p:sp>
      <p:sp>
        <p:nvSpPr>
          <p:cNvPr id="14" name="Shape 161">
            <a:extLst>
              <a:ext uri="{FF2B5EF4-FFF2-40B4-BE49-F238E27FC236}">
                <a16:creationId xmlns:a16="http://schemas.microsoft.com/office/drawing/2014/main" id="{E3A5C679-6186-48AC-8BD9-BF52CC782467}"/>
              </a:ext>
            </a:extLst>
          </p:cNvPr>
          <p:cNvSpPr/>
          <p:nvPr/>
        </p:nvSpPr>
        <p:spPr>
          <a:xfrm>
            <a:off x="5982600" y="1444500"/>
            <a:ext cx="425100" cy="2497500"/>
          </a:xfrm>
          <a:prstGeom prst="rect">
            <a:avLst/>
          </a:prstGeom>
          <a:solidFill>
            <a:srgbClr val="EBEBEB"/>
          </a:solidFill>
          <a:ln w="9525" cap="flat" cmpd="sng">
            <a:solidFill>
              <a:srgbClr val="3B305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S</a:t>
            </a:r>
            <a:endParaRPr/>
          </a:p>
          <a:p>
            <a:pPr marL="0" lvl="0" indent="0" rtl="0">
              <a:spcBef>
                <a:spcPts val="0"/>
              </a:spcBef>
              <a:spcAft>
                <a:spcPts val="0"/>
              </a:spcAft>
              <a:buNone/>
            </a:pPr>
            <a:r>
              <a:rPr lang="en"/>
              <a:t>T</a:t>
            </a:r>
            <a:endParaRPr/>
          </a:p>
          <a:p>
            <a:pPr marL="0" lvl="0" indent="0" rtl="0">
              <a:spcBef>
                <a:spcPts val="0"/>
              </a:spcBef>
              <a:spcAft>
                <a:spcPts val="0"/>
              </a:spcAft>
              <a:buNone/>
            </a:pPr>
            <a:r>
              <a:rPr lang="en"/>
              <a:t>O</a:t>
            </a:r>
            <a:endParaRPr/>
          </a:p>
          <a:p>
            <a:pPr marL="0" lvl="0" indent="0" rtl="0">
              <a:spcBef>
                <a:spcPts val="0"/>
              </a:spcBef>
              <a:spcAft>
                <a:spcPts val="0"/>
              </a:spcAft>
              <a:buNone/>
            </a:pPr>
            <a:r>
              <a:rPr lang="en"/>
              <a:t>C</a:t>
            </a:r>
            <a:endParaRPr/>
          </a:p>
          <a:p>
            <a:pPr marL="0" lvl="0" indent="0" rtl="0">
              <a:spcBef>
                <a:spcPts val="0"/>
              </a:spcBef>
              <a:spcAft>
                <a:spcPts val="0"/>
              </a:spcAft>
              <a:buNone/>
            </a:pPr>
            <a:r>
              <a:rPr lang="en"/>
              <a:t>K</a:t>
            </a:r>
            <a:endParaRPr/>
          </a:p>
          <a:p>
            <a:pPr marL="0" lvl="0" indent="0" rtl="0">
              <a:spcBef>
                <a:spcPts val="0"/>
              </a:spcBef>
              <a:spcAft>
                <a:spcPts val="0"/>
              </a:spcAft>
              <a:buNone/>
            </a:pPr>
            <a:r>
              <a:rPr lang="en"/>
              <a:t>4</a:t>
            </a:r>
            <a:endParaRPr/>
          </a:p>
        </p:txBody>
      </p:sp>
      <p:sp>
        <p:nvSpPr>
          <p:cNvPr id="15" name="Shape 162">
            <a:extLst>
              <a:ext uri="{FF2B5EF4-FFF2-40B4-BE49-F238E27FC236}">
                <a16:creationId xmlns:a16="http://schemas.microsoft.com/office/drawing/2014/main" id="{77C021C9-BE9D-4C5C-BD98-E0AA0899A3D9}"/>
              </a:ext>
            </a:extLst>
          </p:cNvPr>
          <p:cNvSpPr/>
          <p:nvPr/>
        </p:nvSpPr>
        <p:spPr>
          <a:xfrm>
            <a:off x="6472500" y="1444500"/>
            <a:ext cx="425100" cy="2497500"/>
          </a:xfrm>
          <a:prstGeom prst="rect">
            <a:avLst/>
          </a:prstGeom>
          <a:solidFill>
            <a:srgbClr val="EBEBEB"/>
          </a:solidFill>
          <a:ln w="9525" cap="flat" cmpd="sng">
            <a:solidFill>
              <a:srgbClr val="3B305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S</a:t>
            </a:r>
            <a:endParaRPr/>
          </a:p>
          <a:p>
            <a:pPr marL="0" lvl="0" indent="0" rtl="0">
              <a:spcBef>
                <a:spcPts val="0"/>
              </a:spcBef>
              <a:spcAft>
                <a:spcPts val="0"/>
              </a:spcAft>
              <a:buNone/>
            </a:pPr>
            <a:r>
              <a:rPr lang="en"/>
              <a:t>T</a:t>
            </a:r>
            <a:endParaRPr/>
          </a:p>
          <a:p>
            <a:pPr marL="0" lvl="0" indent="0" rtl="0">
              <a:spcBef>
                <a:spcPts val="0"/>
              </a:spcBef>
              <a:spcAft>
                <a:spcPts val="0"/>
              </a:spcAft>
              <a:buNone/>
            </a:pPr>
            <a:r>
              <a:rPr lang="en"/>
              <a:t>O</a:t>
            </a:r>
            <a:endParaRPr/>
          </a:p>
          <a:p>
            <a:pPr marL="0" lvl="0" indent="0" rtl="0">
              <a:spcBef>
                <a:spcPts val="0"/>
              </a:spcBef>
              <a:spcAft>
                <a:spcPts val="0"/>
              </a:spcAft>
              <a:buNone/>
            </a:pPr>
            <a:r>
              <a:rPr lang="en"/>
              <a:t>C</a:t>
            </a:r>
            <a:endParaRPr/>
          </a:p>
          <a:p>
            <a:pPr marL="0" lvl="0" indent="0" rtl="0">
              <a:spcBef>
                <a:spcPts val="0"/>
              </a:spcBef>
              <a:spcAft>
                <a:spcPts val="0"/>
              </a:spcAft>
              <a:buNone/>
            </a:pPr>
            <a:r>
              <a:rPr lang="en"/>
              <a:t>K</a:t>
            </a:r>
            <a:endParaRPr/>
          </a:p>
          <a:p>
            <a:pPr marL="0" lvl="0" indent="0" rtl="0">
              <a:spcBef>
                <a:spcPts val="0"/>
              </a:spcBef>
              <a:spcAft>
                <a:spcPts val="0"/>
              </a:spcAft>
              <a:buNone/>
            </a:pPr>
            <a:r>
              <a:rPr lang="en"/>
              <a:t>5</a:t>
            </a:r>
            <a:endParaRPr/>
          </a:p>
        </p:txBody>
      </p:sp>
      <p:sp>
        <p:nvSpPr>
          <p:cNvPr id="16" name="Shape 163">
            <a:extLst>
              <a:ext uri="{FF2B5EF4-FFF2-40B4-BE49-F238E27FC236}">
                <a16:creationId xmlns:a16="http://schemas.microsoft.com/office/drawing/2014/main" id="{296E4D0A-80F9-4F52-A306-825C8835E423}"/>
              </a:ext>
            </a:extLst>
          </p:cNvPr>
          <p:cNvSpPr/>
          <p:nvPr/>
        </p:nvSpPr>
        <p:spPr>
          <a:xfrm>
            <a:off x="6962400" y="1444500"/>
            <a:ext cx="425100" cy="2497500"/>
          </a:xfrm>
          <a:prstGeom prst="rect">
            <a:avLst/>
          </a:prstGeom>
          <a:solidFill>
            <a:srgbClr val="EBEBEB"/>
          </a:solidFill>
          <a:ln w="9525" cap="flat" cmpd="sng">
            <a:solidFill>
              <a:srgbClr val="3B305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S</a:t>
            </a:r>
            <a:endParaRPr/>
          </a:p>
          <a:p>
            <a:pPr marL="0" lvl="0" indent="0" rtl="0">
              <a:spcBef>
                <a:spcPts val="0"/>
              </a:spcBef>
              <a:spcAft>
                <a:spcPts val="0"/>
              </a:spcAft>
              <a:buNone/>
            </a:pPr>
            <a:r>
              <a:rPr lang="en"/>
              <a:t>T</a:t>
            </a:r>
            <a:endParaRPr/>
          </a:p>
          <a:p>
            <a:pPr marL="0" lvl="0" indent="0" rtl="0">
              <a:spcBef>
                <a:spcPts val="0"/>
              </a:spcBef>
              <a:spcAft>
                <a:spcPts val="0"/>
              </a:spcAft>
              <a:buNone/>
            </a:pPr>
            <a:r>
              <a:rPr lang="en"/>
              <a:t>O</a:t>
            </a:r>
            <a:endParaRPr/>
          </a:p>
          <a:p>
            <a:pPr marL="0" lvl="0" indent="0" rtl="0">
              <a:spcBef>
                <a:spcPts val="0"/>
              </a:spcBef>
              <a:spcAft>
                <a:spcPts val="0"/>
              </a:spcAft>
              <a:buNone/>
            </a:pPr>
            <a:r>
              <a:rPr lang="en"/>
              <a:t>C</a:t>
            </a:r>
            <a:endParaRPr/>
          </a:p>
          <a:p>
            <a:pPr marL="0" lvl="0" indent="0" rtl="0">
              <a:spcBef>
                <a:spcPts val="0"/>
              </a:spcBef>
              <a:spcAft>
                <a:spcPts val="0"/>
              </a:spcAft>
              <a:buNone/>
            </a:pPr>
            <a:r>
              <a:rPr lang="en"/>
              <a:t>K</a:t>
            </a:r>
            <a:endParaRPr/>
          </a:p>
          <a:p>
            <a:pPr marL="0" lvl="0" indent="0" rtl="0">
              <a:spcBef>
                <a:spcPts val="0"/>
              </a:spcBef>
              <a:spcAft>
                <a:spcPts val="0"/>
              </a:spcAft>
              <a:buNone/>
            </a:pPr>
            <a:r>
              <a:rPr lang="en"/>
              <a:t>6</a:t>
            </a:r>
            <a:endParaRPr/>
          </a:p>
        </p:txBody>
      </p:sp>
      <p:sp>
        <p:nvSpPr>
          <p:cNvPr id="17" name="Shape 164">
            <a:extLst>
              <a:ext uri="{FF2B5EF4-FFF2-40B4-BE49-F238E27FC236}">
                <a16:creationId xmlns:a16="http://schemas.microsoft.com/office/drawing/2014/main" id="{F1B78151-0865-47D9-A0A3-4D8EEC1C8E6D}"/>
              </a:ext>
            </a:extLst>
          </p:cNvPr>
          <p:cNvSpPr/>
          <p:nvPr/>
        </p:nvSpPr>
        <p:spPr>
          <a:xfrm>
            <a:off x="7452300" y="1444500"/>
            <a:ext cx="425100" cy="2497500"/>
          </a:xfrm>
          <a:prstGeom prst="rect">
            <a:avLst/>
          </a:prstGeom>
          <a:solidFill>
            <a:srgbClr val="EBEBEB"/>
          </a:solidFill>
          <a:ln w="9525" cap="flat" cmpd="sng">
            <a:solidFill>
              <a:srgbClr val="3B305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S</a:t>
            </a:r>
            <a:endParaRPr/>
          </a:p>
          <a:p>
            <a:pPr marL="0" lvl="0" indent="0" rtl="0">
              <a:spcBef>
                <a:spcPts val="0"/>
              </a:spcBef>
              <a:spcAft>
                <a:spcPts val="0"/>
              </a:spcAft>
              <a:buNone/>
            </a:pPr>
            <a:r>
              <a:rPr lang="en"/>
              <a:t>T</a:t>
            </a:r>
            <a:endParaRPr/>
          </a:p>
          <a:p>
            <a:pPr marL="0" lvl="0" indent="0" rtl="0">
              <a:spcBef>
                <a:spcPts val="0"/>
              </a:spcBef>
              <a:spcAft>
                <a:spcPts val="0"/>
              </a:spcAft>
              <a:buNone/>
            </a:pPr>
            <a:r>
              <a:rPr lang="en"/>
              <a:t>O</a:t>
            </a:r>
            <a:endParaRPr/>
          </a:p>
          <a:p>
            <a:pPr marL="0" lvl="0" indent="0" rtl="0">
              <a:spcBef>
                <a:spcPts val="0"/>
              </a:spcBef>
              <a:spcAft>
                <a:spcPts val="0"/>
              </a:spcAft>
              <a:buNone/>
            </a:pPr>
            <a:r>
              <a:rPr lang="en"/>
              <a:t>C</a:t>
            </a:r>
            <a:endParaRPr/>
          </a:p>
          <a:p>
            <a:pPr marL="0" lvl="0" indent="0" rtl="0">
              <a:spcBef>
                <a:spcPts val="0"/>
              </a:spcBef>
              <a:spcAft>
                <a:spcPts val="0"/>
              </a:spcAft>
              <a:buNone/>
            </a:pPr>
            <a:r>
              <a:rPr lang="en"/>
              <a:t>K</a:t>
            </a:r>
            <a:endParaRPr/>
          </a:p>
          <a:p>
            <a:pPr marL="0" lvl="0" indent="0" rtl="0">
              <a:spcBef>
                <a:spcPts val="0"/>
              </a:spcBef>
              <a:spcAft>
                <a:spcPts val="0"/>
              </a:spcAft>
              <a:buNone/>
            </a:pPr>
            <a:r>
              <a:rPr lang="en"/>
              <a:t>7</a:t>
            </a:r>
            <a:endParaRPr/>
          </a:p>
        </p:txBody>
      </p:sp>
      <p:sp>
        <p:nvSpPr>
          <p:cNvPr id="18" name="Shape 165">
            <a:extLst>
              <a:ext uri="{FF2B5EF4-FFF2-40B4-BE49-F238E27FC236}">
                <a16:creationId xmlns:a16="http://schemas.microsoft.com/office/drawing/2014/main" id="{46EDB68D-5A59-4583-B839-250A32372506}"/>
              </a:ext>
            </a:extLst>
          </p:cNvPr>
          <p:cNvSpPr/>
          <p:nvPr/>
        </p:nvSpPr>
        <p:spPr>
          <a:xfrm>
            <a:off x="7942200" y="1444500"/>
            <a:ext cx="425100" cy="2497500"/>
          </a:xfrm>
          <a:prstGeom prst="rect">
            <a:avLst/>
          </a:prstGeom>
          <a:solidFill>
            <a:srgbClr val="EBEBEB"/>
          </a:solidFill>
          <a:ln w="9525" cap="flat" cmpd="sng">
            <a:solidFill>
              <a:srgbClr val="3B305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S</a:t>
            </a:r>
            <a:endParaRPr/>
          </a:p>
          <a:p>
            <a:pPr marL="0" lvl="0" indent="0" rtl="0">
              <a:spcBef>
                <a:spcPts val="0"/>
              </a:spcBef>
              <a:spcAft>
                <a:spcPts val="0"/>
              </a:spcAft>
              <a:buNone/>
            </a:pPr>
            <a:r>
              <a:rPr lang="en"/>
              <a:t>T</a:t>
            </a:r>
            <a:endParaRPr/>
          </a:p>
          <a:p>
            <a:pPr marL="0" lvl="0" indent="0" rtl="0">
              <a:spcBef>
                <a:spcPts val="0"/>
              </a:spcBef>
              <a:spcAft>
                <a:spcPts val="0"/>
              </a:spcAft>
              <a:buNone/>
            </a:pPr>
            <a:r>
              <a:rPr lang="en"/>
              <a:t>O</a:t>
            </a:r>
            <a:endParaRPr/>
          </a:p>
          <a:p>
            <a:pPr marL="0" lvl="0" indent="0" rtl="0">
              <a:spcBef>
                <a:spcPts val="0"/>
              </a:spcBef>
              <a:spcAft>
                <a:spcPts val="0"/>
              </a:spcAft>
              <a:buNone/>
            </a:pPr>
            <a:r>
              <a:rPr lang="en"/>
              <a:t>C</a:t>
            </a:r>
            <a:endParaRPr/>
          </a:p>
          <a:p>
            <a:pPr marL="0" lvl="0" indent="0" rtl="0">
              <a:spcBef>
                <a:spcPts val="0"/>
              </a:spcBef>
              <a:spcAft>
                <a:spcPts val="0"/>
              </a:spcAft>
              <a:buNone/>
            </a:pPr>
            <a:r>
              <a:rPr lang="en"/>
              <a:t>K</a:t>
            </a:r>
            <a:endParaRPr/>
          </a:p>
          <a:p>
            <a:pPr marL="0" lvl="0" indent="0" rtl="0">
              <a:spcBef>
                <a:spcPts val="0"/>
              </a:spcBef>
              <a:spcAft>
                <a:spcPts val="0"/>
              </a:spcAft>
              <a:buNone/>
            </a:pPr>
            <a:r>
              <a:rPr lang="en"/>
              <a:t>8</a:t>
            </a:r>
            <a:endParaRPr/>
          </a:p>
        </p:txBody>
      </p:sp>
      <p:sp>
        <p:nvSpPr>
          <p:cNvPr id="19" name="Shape 166">
            <a:extLst>
              <a:ext uri="{FF2B5EF4-FFF2-40B4-BE49-F238E27FC236}">
                <a16:creationId xmlns:a16="http://schemas.microsoft.com/office/drawing/2014/main" id="{C84350D9-F22C-49CD-A85D-2B6296EDE6B1}"/>
              </a:ext>
            </a:extLst>
          </p:cNvPr>
          <p:cNvSpPr/>
          <p:nvPr/>
        </p:nvSpPr>
        <p:spPr>
          <a:xfrm>
            <a:off x="8432100" y="1444500"/>
            <a:ext cx="425100" cy="2497500"/>
          </a:xfrm>
          <a:prstGeom prst="rect">
            <a:avLst/>
          </a:prstGeom>
          <a:solidFill>
            <a:srgbClr val="EBEBEB"/>
          </a:solidFill>
          <a:ln w="9525" cap="flat" cmpd="sng">
            <a:solidFill>
              <a:srgbClr val="3B3059"/>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S</a:t>
            </a:r>
            <a:endParaRPr/>
          </a:p>
          <a:p>
            <a:pPr marL="0" lvl="0" indent="0" rtl="0">
              <a:spcBef>
                <a:spcPts val="0"/>
              </a:spcBef>
              <a:spcAft>
                <a:spcPts val="0"/>
              </a:spcAft>
              <a:buNone/>
            </a:pPr>
            <a:r>
              <a:rPr lang="en"/>
              <a:t>T</a:t>
            </a:r>
            <a:endParaRPr/>
          </a:p>
          <a:p>
            <a:pPr marL="0" lvl="0" indent="0" rtl="0">
              <a:spcBef>
                <a:spcPts val="0"/>
              </a:spcBef>
              <a:spcAft>
                <a:spcPts val="0"/>
              </a:spcAft>
              <a:buNone/>
            </a:pPr>
            <a:r>
              <a:rPr lang="en"/>
              <a:t>O</a:t>
            </a:r>
            <a:endParaRPr/>
          </a:p>
          <a:p>
            <a:pPr marL="0" lvl="0" indent="0" rtl="0">
              <a:spcBef>
                <a:spcPts val="0"/>
              </a:spcBef>
              <a:spcAft>
                <a:spcPts val="0"/>
              </a:spcAft>
              <a:buNone/>
            </a:pPr>
            <a:r>
              <a:rPr lang="en"/>
              <a:t>C</a:t>
            </a:r>
            <a:endParaRPr/>
          </a:p>
          <a:p>
            <a:pPr marL="0" lvl="0" indent="0" rtl="0">
              <a:spcBef>
                <a:spcPts val="0"/>
              </a:spcBef>
              <a:spcAft>
                <a:spcPts val="0"/>
              </a:spcAft>
              <a:buNone/>
            </a:pPr>
            <a:r>
              <a:rPr lang="en"/>
              <a:t>K</a:t>
            </a:r>
            <a:endParaRPr/>
          </a:p>
          <a:p>
            <a:pPr marL="0" lvl="0" indent="0" rtl="0">
              <a:spcBef>
                <a:spcPts val="0"/>
              </a:spcBef>
              <a:spcAft>
                <a:spcPts val="0"/>
              </a:spcAft>
              <a:buNone/>
            </a:pPr>
            <a:r>
              <a:rPr lang="en"/>
              <a:t>9</a:t>
            </a:r>
            <a:endParaRPr/>
          </a:p>
        </p:txBody>
      </p:sp>
      <p:sp>
        <p:nvSpPr>
          <p:cNvPr id="20" name="Shape 167">
            <a:extLst>
              <a:ext uri="{FF2B5EF4-FFF2-40B4-BE49-F238E27FC236}">
                <a16:creationId xmlns:a16="http://schemas.microsoft.com/office/drawing/2014/main" id="{3BEA785A-2509-4F0C-9E54-98B5160FD62E}"/>
              </a:ext>
            </a:extLst>
          </p:cNvPr>
          <p:cNvSpPr txBox="1"/>
          <p:nvPr/>
        </p:nvSpPr>
        <p:spPr>
          <a:xfrm>
            <a:off x="3005371" y="1600463"/>
            <a:ext cx="952829" cy="132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bg1"/>
                </a:solidFill>
              </a:rPr>
              <a:t>Training Data</a:t>
            </a:r>
            <a:r>
              <a:rPr lang="en" dirty="0">
                <a:solidFill>
                  <a:schemeClr val="bg1"/>
                </a:solidFill>
              </a:rPr>
              <a:t>:</a:t>
            </a:r>
            <a:endParaRPr dirty="0">
              <a:solidFill>
                <a:schemeClr val="bg1"/>
              </a:solidFill>
            </a:endParaRPr>
          </a:p>
          <a:p>
            <a:pPr marL="0" lvl="0" indent="0" algn="ctr" rtl="0">
              <a:spcBef>
                <a:spcPts val="0"/>
              </a:spcBef>
              <a:spcAft>
                <a:spcPts val="0"/>
              </a:spcAft>
              <a:buNone/>
            </a:pPr>
            <a:r>
              <a:rPr lang="en" dirty="0">
                <a:solidFill>
                  <a:schemeClr val="bg1"/>
                </a:solidFill>
              </a:rPr>
              <a:t>0.8</a:t>
            </a:r>
            <a:endParaRPr dirty="0">
              <a:solidFill>
                <a:schemeClr val="bg1"/>
              </a:solidFill>
            </a:endParaRPr>
          </a:p>
          <a:p>
            <a:pPr marL="0" lvl="0" indent="0" algn="ctr" rtl="0">
              <a:spcBef>
                <a:spcPts val="0"/>
              </a:spcBef>
              <a:spcAft>
                <a:spcPts val="0"/>
              </a:spcAft>
              <a:buNone/>
            </a:pPr>
            <a:r>
              <a:rPr lang="en" dirty="0">
                <a:solidFill>
                  <a:schemeClr val="bg1"/>
                </a:solidFill>
              </a:rPr>
              <a:t>of</a:t>
            </a:r>
            <a:endParaRPr dirty="0">
              <a:solidFill>
                <a:schemeClr val="bg1"/>
              </a:solidFill>
            </a:endParaRPr>
          </a:p>
          <a:p>
            <a:pPr marL="0" lvl="0" indent="0" algn="ctr" rtl="0">
              <a:spcBef>
                <a:spcPts val="0"/>
              </a:spcBef>
              <a:spcAft>
                <a:spcPts val="0"/>
              </a:spcAft>
              <a:buNone/>
            </a:pPr>
            <a:r>
              <a:rPr lang="en" dirty="0">
                <a:solidFill>
                  <a:schemeClr val="bg1"/>
                </a:solidFill>
              </a:rPr>
              <a:t>whole</a:t>
            </a:r>
            <a:endParaRPr dirty="0">
              <a:solidFill>
                <a:schemeClr val="bg1"/>
              </a:solidFill>
            </a:endParaRPr>
          </a:p>
          <a:p>
            <a:pPr marL="0" lvl="0" indent="0" algn="ctr" rtl="0">
              <a:spcBef>
                <a:spcPts val="0"/>
              </a:spcBef>
              <a:spcAft>
                <a:spcPts val="0"/>
              </a:spcAft>
              <a:buNone/>
            </a:pPr>
            <a:r>
              <a:rPr lang="en" dirty="0">
                <a:solidFill>
                  <a:schemeClr val="bg1"/>
                </a:solidFill>
              </a:rPr>
              <a:t>data</a:t>
            </a:r>
            <a:endParaRPr dirty="0">
              <a:solidFill>
                <a:schemeClr val="bg1"/>
              </a:solidFill>
            </a:endParaRPr>
          </a:p>
          <a:p>
            <a:pPr marL="0" lvl="0" indent="0" rtl="0">
              <a:spcBef>
                <a:spcPts val="0"/>
              </a:spcBef>
              <a:spcAft>
                <a:spcPts val="0"/>
              </a:spcAft>
              <a:buNone/>
            </a:pPr>
            <a:endParaRPr dirty="0"/>
          </a:p>
        </p:txBody>
      </p:sp>
      <p:sp>
        <p:nvSpPr>
          <p:cNvPr id="21" name="Shape 168">
            <a:extLst>
              <a:ext uri="{FF2B5EF4-FFF2-40B4-BE49-F238E27FC236}">
                <a16:creationId xmlns:a16="http://schemas.microsoft.com/office/drawing/2014/main" id="{9F6111E6-D7B7-4548-BB38-4B525271201F}"/>
              </a:ext>
            </a:extLst>
          </p:cNvPr>
          <p:cNvSpPr txBox="1"/>
          <p:nvPr/>
        </p:nvSpPr>
        <p:spPr>
          <a:xfrm>
            <a:off x="3075750" y="3040368"/>
            <a:ext cx="837000" cy="95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bg1"/>
                </a:solidFill>
              </a:rPr>
              <a:t>Testing</a:t>
            </a:r>
            <a:endParaRPr b="1" dirty="0">
              <a:solidFill>
                <a:schemeClr val="bg1"/>
              </a:solidFill>
            </a:endParaRPr>
          </a:p>
          <a:p>
            <a:pPr marL="0" lvl="0" indent="0" algn="ctr" rtl="0">
              <a:spcBef>
                <a:spcPts val="0"/>
              </a:spcBef>
              <a:spcAft>
                <a:spcPts val="0"/>
              </a:spcAft>
              <a:buNone/>
            </a:pPr>
            <a:r>
              <a:rPr lang="en" b="1" dirty="0">
                <a:solidFill>
                  <a:schemeClr val="bg1"/>
                </a:solidFill>
              </a:rPr>
              <a:t>Data:</a:t>
            </a:r>
            <a:endParaRPr b="1" dirty="0">
              <a:solidFill>
                <a:schemeClr val="bg1"/>
              </a:solidFill>
            </a:endParaRPr>
          </a:p>
          <a:p>
            <a:pPr marL="0" lvl="0" indent="0" algn="ctr" rtl="0">
              <a:spcBef>
                <a:spcPts val="0"/>
              </a:spcBef>
              <a:spcAft>
                <a:spcPts val="0"/>
              </a:spcAft>
              <a:buNone/>
            </a:pPr>
            <a:r>
              <a:rPr lang="en" dirty="0">
                <a:solidFill>
                  <a:schemeClr val="bg1"/>
                </a:solidFill>
              </a:rPr>
              <a:t>0.2</a:t>
            </a:r>
            <a:endParaRPr dirty="0">
              <a:solidFill>
                <a:schemeClr val="bg1"/>
              </a:solidFill>
            </a:endParaRPr>
          </a:p>
          <a:p>
            <a:pPr marL="0" lvl="0" indent="0" algn="ctr" rtl="0">
              <a:spcBef>
                <a:spcPts val="0"/>
              </a:spcBef>
              <a:spcAft>
                <a:spcPts val="0"/>
              </a:spcAft>
              <a:buNone/>
            </a:pPr>
            <a:r>
              <a:rPr lang="en" dirty="0">
                <a:solidFill>
                  <a:schemeClr val="bg1"/>
                </a:solidFill>
              </a:rPr>
              <a:t>of</a:t>
            </a:r>
            <a:endParaRPr dirty="0">
              <a:solidFill>
                <a:schemeClr val="bg1"/>
              </a:solidFill>
            </a:endParaRPr>
          </a:p>
          <a:p>
            <a:pPr marL="0" lvl="0" indent="0" algn="ctr" rtl="0">
              <a:spcBef>
                <a:spcPts val="0"/>
              </a:spcBef>
              <a:spcAft>
                <a:spcPts val="0"/>
              </a:spcAft>
              <a:buNone/>
            </a:pPr>
            <a:r>
              <a:rPr lang="en" dirty="0">
                <a:solidFill>
                  <a:schemeClr val="bg1"/>
                </a:solidFill>
              </a:rPr>
              <a:t>whole</a:t>
            </a:r>
            <a:endParaRPr dirty="0">
              <a:solidFill>
                <a:schemeClr val="bg1"/>
              </a:solidFill>
            </a:endParaRPr>
          </a:p>
          <a:p>
            <a:pPr marL="0" lvl="0" indent="0" algn="ctr" rtl="0">
              <a:spcBef>
                <a:spcPts val="0"/>
              </a:spcBef>
              <a:spcAft>
                <a:spcPts val="0"/>
              </a:spcAft>
              <a:buNone/>
            </a:pPr>
            <a:r>
              <a:rPr lang="en" dirty="0">
                <a:solidFill>
                  <a:schemeClr val="bg1"/>
                </a:solidFill>
              </a:rPr>
              <a:t>data</a:t>
            </a:r>
            <a:endParaRPr dirty="0">
              <a:solidFill>
                <a:schemeClr val="bg1"/>
              </a:solidFill>
            </a:endParaRPr>
          </a:p>
          <a:p>
            <a:pPr marL="0" lvl="0" indent="0" rtl="0">
              <a:spcBef>
                <a:spcPts val="0"/>
              </a:spcBef>
              <a:spcAft>
                <a:spcPts val="0"/>
              </a:spcAft>
              <a:buNone/>
            </a:pPr>
            <a:endParaRPr dirty="0"/>
          </a:p>
        </p:txBody>
      </p:sp>
      <p:sp>
        <p:nvSpPr>
          <p:cNvPr id="22" name="Shape 171">
            <a:extLst>
              <a:ext uri="{FF2B5EF4-FFF2-40B4-BE49-F238E27FC236}">
                <a16:creationId xmlns:a16="http://schemas.microsoft.com/office/drawing/2014/main" id="{2FBCF4FD-AFE4-46FE-95F1-6BA9C8A524DA}"/>
              </a:ext>
            </a:extLst>
          </p:cNvPr>
          <p:cNvSpPr txBox="1"/>
          <p:nvPr/>
        </p:nvSpPr>
        <p:spPr>
          <a:xfrm>
            <a:off x="3172800" y="947850"/>
            <a:ext cx="837000" cy="453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bg1"/>
                </a:solidFill>
              </a:rPr>
              <a:t>1 batch</a:t>
            </a:r>
            <a:endParaRPr dirty="0">
              <a:solidFill>
                <a:schemeClr val="bg1"/>
              </a:solidFill>
            </a:endParaRPr>
          </a:p>
        </p:txBody>
      </p:sp>
      <p:cxnSp>
        <p:nvCxnSpPr>
          <p:cNvPr id="23" name="Shape 172">
            <a:extLst>
              <a:ext uri="{FF2B5EF4-FFF2-40B4-BE49-F238E27FC236}">
                <a16:creationId xmlns:a16="http://schemas.microsoft.com/office/drawing/2014/main" id="{DF0E98A7-6642-4341-A81B-3EACA6F669FD}"/>
              </a:ext>
            </a:extLst>
          </p:cNvPr>
          <p:cNvCxnSpPr>
            <a:cxnSpLocks/>
            <a:stCxn id="11" idx="2"/>
          </p:cNvCxnSpPr>
          <p:nvPr/>
        </p:nvCxnSpPr>
        <p:spPr>
          <a:xfrm>
            <a:off x="4725450" y="3942000"/>
            <a:ext cx="1382775" cy="394650"/>
          </a:xfrm>
          <a:prstGeom prst="straightConnector1">
            <a:avLst/>
          </a:prstGeom>
          <a:noFill/>
          <a:ln w="9525" cap="flat" cmpd="sng">
            <a:solidFill>
              <a:schemeClr val="bg1"/>
            </a:solidFill>
            <a:prstDash val="solid"/>
            <a:round/>
            <a:headEnd type="none" w="med" len="med"/>
            <a:tailEnd type="triangle" w="med" len="med"/>
          </a:ln>
        </p:spPr>
      </p:cxnSp>
      <p:cxnSp>
        <p:nvCxnSpPr>
          <p:cNvPr id="24" name="Shape 173">
            <a:extLst>
              <a:ext uri="{FF2B5EF4-FFF2-40B4-BE49-F238E27FC236}">
                <a16:creationId xmlns:a16="http://schemas.microsoft.com/office/drawing/2014/main" id="{3A23E706-BAF5-44C4-82A8-B139F7DB795D}"/>
              </a:ext>
            </a:extLst>
          </p:cNvPr>
          <p:cNvCxnSpPr>
            <a:cxnSpLocks/>
            <a:stCxn id="19" idx="2"/>
          </p:cNvCxnSpPr>
          <p:nvPr/>
        </p:nvCxnSpPr>
        <p:spPr>
          <a:xfrm flipH="1">
            <a:off x="6920925" y="3942000"/>
            <a:ext cx="1723725" cy="394650"/>
          </a:xfrm>
          <a:prstGeom prst="straightConnector1">
            <a:avLst/>
          </a:prstGeom>
          <a:noFill/>
          <a:ln w="9525" cap="flat" cmpd="sng">
            <a:solidFill>
              <a:schemeClr val="bg1"/>
            </a:solidFill>
            <a:prstDash val="solid"/>
            <a:round/>
            <a:headEnd type="none" w="med" len="med"/>
            <a:tailEnd type="triangle" w="med" len="med"/>
          </a:ln>
        </p:spPr>
      </p:cxnSp>
      <p:sp>
        <p:nvSpPr>
          <p:cNvPr id="25" name="Shape 174">
            <a:extLst>
              <a:ext uri="{FF2B5EF4-FFF2-40B4-BE49-F238E27FC236}">
                <a16:creationId xmlns:a16="http://schemas.microsoft.com/office/drawing/2014/main" id="{3DDC72AB-C055-41A5-8D72-97747EDB1424}"/>
              </a:ext>
            </a:extLst>
          </p:cNvPr>
          <p:cNvSpPr txBox="1"/>
          <p:nvPr/>
        </p:nvSpPr>
        <p:spPr>
          <a:xfrm>
            <a:off x="6378000" y="4158000"/>
            <a:ext cx="335400" cy="453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bg1"/>
                </a:solidFill>
              </a:rPr>
              <a:t>X</a:t>
            </a:r>
            <a:endParaRPr dirty="0">
              <a:solidFill>
                <a:schemeClr val="bg1"/>
              </a:solidFill>
            </a:endParaRPr>
          </a:p>
        </p:txBody>
      </p:sp>
      <p:sp>
        <p:nvSpPr>
          <p:cNvPr id="26" name="Shape 176">
            <a:extLst>
              <a:ext uri="{FF2B5EF4-FFF2-40B4-BE49-F238E27FC236}">
                <a16:creationId xmlns:a16="http://schemas.microsoft.com/office/drawing/2014/main" id="{0041F52B-2041-4967-BFDC-D33F2BCBBF33}"/>
              </a:ext>
            </a:extLst>
          </p:cNvPr>
          <p:cNvSpPr txBox="1"/>
          <p:nvPr/>
        </p:nvSpPr>
        <p:spPr>
          <a:xfrm>
            <a:off x="4083600" y="4158000"/>
            <a:ext cx="236400" cy="357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bg1"/>
                </a:solidFill>
              </a:rPr>
              <a:t>y</a:t>
            </a:r>
            <a:endParaRPr dirty="0">
              <a:solidFill>
                <a:schemeClr val="bg1"/>
              </a:solidFill>
            </a:endParaRPr>
          </a:p>
        </p:txBody>
      </p:sp>
      <p:sp>
        <p:nvSpPr>
          <p:cNvPr id="27" name="Shape 180">
            <a:extLst>
              <a:ext uri="{FF2B5EF4-FFF2-40B4-BE49-F238E27FC236}">
                <a16:creationId xmlns:a16="http://schemas.microsoft.com/office/drawing/2014/main" id="{227AFEFE-C803-4C0B-936D-B09B774B43C5}"/>
              </a:ext>
            </a:extLst>
          </p:cNvPr>
          <p:cNvSpPr/>
          <p:nvPr/>
        </p:nvSpPr>
        <p:spPr>
          <a:xfrm>
            <a:off x="4023000" y="3341250"/>
            <a:ext cx="425100" cy="594000"/>
          </a:xfrm>
          <a:prstGeom prst="rect">
            <a:avLst/>
          </a:prstGeom>
          <a:solidFill>
            <a:srgbClr val="FFFF00"/>
          </a:solidFill>
          <a:ln w="9525" cap="flat" cmpd="sng">
            <a:solidFill>
              <a:srgbClr val="3B30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185">
            <a:extLst>
              <a:ext uri="{FF2B5EF4-FFF2-40B4-BE49-F238E27FC236}">
                <a16:creationId xmlns:a16="http://schemas.microsoft.com/office/drawing/2014/main" id="{D22F415A-96EA-4AAD-8565-D0A9F458F7F5}"/>
              </a:ext>
            </a:extLst>
          </p:cNvPr>
          <p:cNvSpPr txBox="1"/>
          <p:nvPr/>
        </p:nvSpPr>
        <p:spPr>
          <a:xfrm>
            <a:off x="4320000" y="416315"/>
            <a:ext cx="4272900" cy="839185"/>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b="1" dirty="0">
                <a:solidFill>
                  <a:schemeClr val="bg1"/>
                </a:solidFill>
              </a:rPr>
              <a:t>Structure: </a:t>
            </a:r>
            <a:r>
              <a:rPr lang="en" dirty="0">
                <a:solidFill>
                  <a:schemeClr val="bg1"/>
                </a:solidFill>
              </a:rPr>
              <a:t>1 input layer/batch 4 hidden layers with 1024, 512, 256, 128 neurons respectively 1 output layer</a:t>
            </a:r>
            <a:endParaRPr dirty="0">
              <a:solidFill>
                <a:schemeClr val="bg1"/>
              </a:solidFill>
            </a:endParaRPr>
          </a:p>
        </p:txBody>
      </p:sp>
      <p:pic>
        <p:nvPicPr>
          <p:cNvPr id="7" name="图片 6">
            <a:extLst>
              <a:ext uri="{FF2B5EF4-FFF2-40B4-BE49-F238E27FC236}">
                <a16:creationId xmlns:a16="http://schemas.microsoft.com/office/drawing/2014/main" id="{2171F7CD-62A8-42C1-94AA-B0092091B29E}"/>
              </a:ext>
            </a:extLst>
          </p:cNvPr>
          <p:cNvPicPr>
            <a:picLocks noChangeAspect="1"/>
          </p:cNvPicPr>
          <p:nvPr/>
        </p:nvPicPr>
        <p:blipFill>
          <a:blip r:embed="rId3"/>
          <a:stretch>
            <a:fillRect/>
          </a:stretch>
        </p:blipFill>
        <p:spPr>
          <a:xfrm>
            <a:off x="224359" y="3081512"/>
            <a:ext cx="2648746" cy="198655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Shape 101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22</a:t>
            </a:fld>
            <a:endParaRPr/>
          </a:p>
        </p:txBody>
      </p:sp>
      <p:sp>
        <p:nvSpPr>
          <p:cNvPr id="1012" name="Shape 1012"/>
          <p:cNvSpPr txBox="1">
            <a:spLocks noGrp="1"/>
          </p:cNvSpPr>
          <p:nvPr>
            <p:ph type="title"/>
          </p:nvPr>
        </p:nvSpPr>
        <p:spPr>
          <a:xfrm>
            <a:off x="676529" y="2011851"/>
            <a:ext cx="3985200" cy="857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6000" dirty="0"/>
              <a:t>THANKS!</a:t>
            </a:r>
            <a:endParaRPr sz="6000" dirty="0"/>
          </a:p>
        </p:txBody>
      </p:sp>
      <p:pic>
        <p:nvPicPr>
          <p:cNvPr id="1014" name="Shape 1014"/>
          <p:cNvPicPr preferRelativeResize="0"/>
          <p:nvPr/>
        </p:nvPicPr>
        <p:blipFill rotWithShape="1">
          <a:blip r:embed="rId3">
            <a:alphaModFix/>
          </a:blip>
          <a:srcRect l="29032" t="-74" r="24357" b="6947"/>
          <a:stretch/>
        </p:blipFill>
        <p:spPr>
          <a:xfrm>
            <a:off x="5546725" y="544875"/>
            <a:ext cx="3039850" cy="40493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Shape 784"/>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Introduction</a:t>
            </a:r>
            <a:endParaRPr dirty="0"/>
          </a:p>
        </p:txBody>
      </p:sp>
      <p:sp>
        <p:nvSpPr>
          <p:cNvPr id="786" name="Shape 786"/>
          <p:cNvSpPr txBox="1">
            <a:spLocks noGrp="1"/>
          </p:cNvSpPr>
          <p:nvPr>
            <p:ph type="body" idx="1"/>
          </p:nvPr>
        </p:nvSpPr>
        <p:spPr>
          <a:xfrm>
            <a:off x="739675" y="1160460"/>
            <a:ext cx="7931139" cy="3718472"/>
          </a:xfrm>
          <a:prstGeom prst="rect">
            <a:avLst/>
          </a:prstGeom>
        </p:spPr>
        <p:txBody>
          <a:bodyPr spcFirstLastPara="1" wrap="square" lIns="91425" tIns="91425" rIns="91425" bIns="91425" anchor="t" anchorCtr="0">
            <a:noAutofit/>
          </a:bodyPr>
          <a:lstStyle/>
          <a:p>
            <a:pPr marL="342900" indent="-342900">
              <a:buClr>
                <a:schemeClr val="bg1"/>
              </a:buClr>
              <a:buSzPct val="30000"/>
              <a:buFont typeface="Wingdings" panose="05000000000000000000" pitchFamily="2" charset="2"/>
              <a:buChar char="l"/>
            </a:pPr>
            <a:r>
              <a:rPr lang="en-US" sz="2500" dirty="0"/>
              <a:t>Trading is the process of buying and selling of financial instruments</a:t>
            </a:r>
          </a:p>
          <a:p>
            <a:pPr marL="342900" indent="-342900">
              <a:lnSpc>
                <a:spcPct val="95000"/>
              </a:lnSpc>
              <a:buClr>
                <a:schemeClr val="bg1"/>
              </a:buClr>
              <a:buSzPct val="30000"/>
              <a:buFont typeface="Wingdings" panose="05000000000000000000" pitchFamily="2" charset="2"/>
              <a:buChar char="l"/>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3663" algn="l"/>
                <a:tab pos="9432925" algn="l"/>
                <a:tab pos="9882188" algn="l"/>
                <a:tab pos="10331450" algn="l"/>
                <a:tab pos="10780713" algn="l"/>
              </a:tabLst>
            </a:pPr>
            <a:r>
              <a:rPr lang="en-GB" altLang="zh-CN" sz="2500" dirty="0"/>
              <a:t>Stock market </a:t>
            </a:r>
          </a:p>
          <a:p>
            <a:pPr lvl="1" indent="-457200">
              <a:lnSpc>
                <a:spcPct val="95000"/>
              </a:lnSpc>
              <a:spcBef>
                <a:spcPts val="800"/>
              </a:spcBef>
              <a:buClr>
                <a:schemeClr val="bg1"/>
              </a:buClr>
              <a:buSzPct val="30000"/>
              <a:buFont typeface="Wingdings" panose="05000000000000000000" pitchFamily="2" charset="2"/>
              <a:buChar char="l"/>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3663" algn="l"/>
                <a:tab pos="9432925" algn="l"/>
                <a:tab pos="9882188" algn="l"/>
                <a:tab pos="10331450" algn="l"/>
                <a:tab pos="10780713" algn="l"/>
              </a:tabLst>
            </a:pPr>
            <a:r>
              <a:rPr lang="en-GB" altLang="zh-CN" sz="2500" dirty="0"/>
              <a:t> market for the trading </a:t>
            </a:r>
          </a:p>
          <a:p>
            <a:pPr lvl="1" indent="-457200">
              <a:lnSpc>
                <a:spcPct val="95000"/>
              </a:lnSpc>
              <a:spcBef>
                <a:spcPts val="800"/>
              </a:spcBef>
              <a:buClr>
                <a:schemeClr val="bg1"/>
              </a:buClr>
              <a:buSzPct val="30000"/>
              <a:buFont typeface="Wingdings" panose="05000000000000000000" pitchFamily="2" charset="2"/>
              <a:buChar char="l"/>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3663" algn="l"/>
                <a:tab pos="9432925" algn="l"/>
                <a:tab pos="9882188" algn="l"/>
                <a:tab pos="10331450" algn="l"/>
                <a:tab pos="10780713" algn="l"/>
              </a:tabLst>
            </a:pPr>
            <a:r>
              <a:rPr lang="en-GB" altLang="zh-CN" sz="2500" dirty="0"/>
              <a:t> one of the most important sources for       companies to raise money</a:t>
            </a:r>
          </a:p>
          <a:p>
            <a:pPr lvl="1" indent="-457200">
              <a:lnSpc>
                <a:spcPct val="95000"/>
              </a:lnSpc>
              <a:spcBef>
                <a:spcPts val="800"/>
              </a:spcBef>
              <a:buClr>
                <a:schemeClr val="bg1"/>
              </a:buClr>
              <a:buSzPct val="30000"/>
              <a:buFont typeface="Wingdings" panose="05000000000000000000" pitchFamily="2" charset="2"/>
              <a:buChar char="l"/>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3663" algn="l"/>
                <a:tab pos="9432925" algn="l"/>
                <a:tab pos="9882188" algn="l"/>
                <a:tab pos="10331450" algn="l"/>
                <a:tab pos="10780713" algn="l"/>
              </a:tabLst>
            </a:pPr>
            <a:r>
              <a:rPr lang="en-GB" altLang="zh-CN" sz="2500" dirty="0"/>
              <a:t> allows businesses to go public, or raise additional   capital for expansion</a:t>
            </a:r>
          </a:p>
          <a:p>
            <a:pPr marL="342900" indent="-342900">
              <a:buClr>
                <a:schemeClr val="bg1"/>
              </a:buClr>
              <a:buSzPts val="1100"/>
              <a:buFont typeface="Wingdings" panose="05000000000000000000" pitchFamily="2" charset="2"/>
              <a:buChar char="l"/>
            </a:pPr>
            <a:endParaRPr sz="2500" dirty="0">
              <a:solidFill>
                <a:srgbClr val="FFFFFF"/>
              </a:solidFill>
            </a:endParaRPr>
          </a:p>
        </p:txBody>
      </p:sp>
      <p:sp>
        <p:nvSpPr>
          <p:cNvPr id="788" name="Shape 78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Shape 793"/>
          <p:cNvSpPr txBox="1">
            <a:spLocks noGrp="1"/>
          </p:cNvSpPr>
          <p:nvPr>
            <p:ph type="title"/>
          </p:nvPr>
        </p:nvSpPr>
        <p:spPr>
          <a:xfrm>
            <a:off x="198227" y="683838"/>
            <a:ext cx="4661521" cy="857400"/>
          </a:xfrm>
          <a:prstGeom prst="rect">
            <a:avLst/>
          </a:prstGeom>
        </p:spPr>
        <p:txBody>
          <a:bodyPr spcFirstLastPara="1" wrap="square" lIns="91425" tIns="91425" rIns="91425" bIns="91425" anchor="t" anchorCtr="0">
            <a:noAutofit/>
          </a:bodyPr>
          <a:lstStyle/>
          <a:p>
            <a:pPr lvl="0"/>
            <a:r>
              <a:rPr lang="en-US" altLang="zh-CN" sz="4000" dirty="0">
                <a:solidFill>
                  <a:schemeClr val="bg1"/>
                </a:solidFill>
              </a:rPr>
              <a:t>Problem Description</a:t>
            </a:r>
            <a:endParaRPr sz="4000" dirty="0"/>
          </a:p>
        </p:txBody>
      </p:sp>
      <p:sp>
        <p:nvSpPr>
          <p:cNvPr id="794" name="Shape 794"/>
          <p:cNvSpPr txBox="1">
            <a:spLocks noGrp="1"/>
          </p:cNvSpPr>
          <p:nvPr>
            <p:ph type="body" idx="1"/>
          </p:nvPr>
        </p:nvSpPr>
        <p:spPr>
          <a:xfrm>
            <a:off x="198226" y="1442884"/>
            <a:ext cx="4181941" cy="3098400"/>
          </a:xfrm>
          <a:prstGeom prst="rect">
            <a:avLst/>
          </a:prstGeom>
        </p:spPr>
        <p:txBody>
          <a:bodyPr spcFirstLastPara="1" wrap="square" lIns="91425" tIns="91425" rIns="91425" bIns="91425" anchor="t" anchorCtr="0">
            <a:noAutofit/>
          </a:bodyPr>
          <a:lstStyle/>
          <a:p>
            <a:pPr marL="342900" indent="-342900" algn="just">
              <a:lnSpc>
                <a:spcPct val="95000"/>
              </a:lnSpc>
              <a:buClr>
                <a:schemeClr val="bg1"/>
              </a:buClr>
              <a:buSzPct val="33000"/>
              <a:buFont typeface="Wingdings" panose="05000000000000000000" pitchFamily="2" charset="2"/>
              <a:buChar char="l"/>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3663" algn="l"/>
                <a:tab pos="9432925" algn="l"/>
                <a:tab pos="9882188" algn="l"/>
                <a:tab pos="10331450" algn="l"/>
                <a:tab pos="10780713" algn="l"/>
              </a:tabLst>
            </a:pPr>
            <a:r>
              <a:rPr lang="en-GB" altLang="zh-CN" sz="2000" dirty="0"/>
              <a:t>Collect a sufficient amount of historical stock data</a:t>
            </a:r>
          </a:p>
          <a:p>
            <a:pPr marL="342900" indent="-342900" algn="just">
              <a:lnSpc>
                <a:spcPct val="95000"/>
              </a:lnSpc>
              <a:buClr>
                <a:schemeClr val="bg1"/>
              </a:buClr>
              <a:buSzPct val="33000"/>
              <a:buFont typeface="Wingdings" panose="05000000000000000000" pitchFamily="2" charset="2"/>
              <a:buChar char="l"/>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3663" algn="l"/>
                <a:tab pos="9432925" algn="l"/>
                <a:tab pos="9882188" algn="l"/>
                <a:tab pos="10331450" algn="l"/>
                <a:tab pos="10780713" algn="l"/>
              </a:tabLst>
            </a:pPr>
            <a:r>
              <a:rPr lang="en-GB" altLang="zh-CN" sz="2000" dirty="0"/>
              <a:t>Using the data train a neural network</a:t>
            </a:r>
          </a:p>
          <a:p>
            <a:pPr marL="342900" indent="-342900" algn="just">
              <a:lnSpc>
                <a:spcPct val="95000"/>
              </a:lnSpc>
              <a:buClr>
                <a:schemeClr val="bg1"/>
              </a:buClr>
              <a:buSzPct val="33000"/>
              <a:buFont typeface="Wingdings" panose="05000000000000000000" pitchFamily="2" charset="2"/>
              <a:buChar char="l"/>
              <a:tabLst>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 pos="8983663" algn="l"/>
                <a:tab pos="9432925" algn="l"/>
                <a:tab pos="9882188" algn="l"/>
                <a:tab pos="10331450" algn="l"/>
                <a:tab pos="10780713" algn="l"/>
              </a:tabLst>
            </a:pPr>
            <a:r>
              <a:rPr lang="en-GB" altLang="zh-CN" sz="2000" dirty="0"/>
              <a:t>Once trained, the neural network      can be used to predict stock behaviour</a:t>
            </a:r>
          </a:p>
          <a:p>
            <a:pPr marL="0" lvl="0" indent="0" rtl="0">
              <a:spcBef>
                <a:spcPts val="600"/>
              </a:spcBef>
              <a:spcAft>
                <a:spcPts val="0"/>
              </a:spcAft>
              <a:buNone/>
            </a:pPr>
            <a:endParaRPr b="1" dirty="0"/>
          </a:p>
        </p:txBody>
      </p:sp>
      <p:sp>
        <p:nvSpPr>
          <p:cNvPr id="796" name="Shape 79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a:t>
            </a:fld>
            <a:endParaRPr/>
          </a:p>
        </p:txBody>
      </p:sp>
      <p:pic>
        <p:nvPicPr>
          <p:cNvPr id="3" name="Picture 2">
            <a:extLst>
              <a:ext uri="{FF2B5EF4-FFF2-40B4-BE49-F238E27FC236}">
                <a16:creationId xmlns:a16="http://schemas.microsoft.com/office/drawing/2014/main" id="{BB13BB3F-82DA-499C-9A91-8C7AC9B0EA6C}"/>
              </a:ext>
            </a:extLst>
          </p:cNvPr>
          <p:cNvPicPr>
            <a:picLocks noChangeAspect="1"/>
          </p:cNvPicPr>
          <p:nvPr/>
        </p:nvPicPr>
        <p:blipFill>
          <a:blip r:embed="rId3"/>
          <a:stretch>
            <a:fillRect/>
          </a:stretch>
        </p:blipFill>
        <p:spPr>
          <a:xfrm>
            <a:off x="5395279" y="344935"/>
            <a:ext cx="3377845" cy="445966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body" idx="1"/>
          </p:nvPr>
        </p:nvSpPr>
        <p:spPr>
          <a:xfrm>
            <a:off x="3070225" y="83233"/>
            <a:ext cx="2646373" cy="905384"/>
          </a:xfrm>
          <a:prstGeom prst="rect">
            <a:avLst/>
          </a:prstGeom>
        </p:spPr>
        <p:txBody>
          <a:bodyPr spcFirstLastPara="1" wrap="square" lIns="91425" tIns="91425" rIns="91425" bIns="91425" anchor="t" anchorCtr="0">
            <a:noAutofit/>
          </a:bodyPr>
          <a:lstStyle/>
          <a:p>
            <a:pPr marL="0" indent="0">
              <a:buNone/>
            </a:pPr>
            <a:r>
              <a:rPr lang="en-US" altLang="zh-CN" sz="4000" dirty="0">
                <a:solidFill>
                  <a:schemeClr val="bg1"/>
                </a:solidFill>
              </a:rPr>
              <a:t>Motivation</a:t>
            </a:r>
          </a:p>
          <a:p>
            <a:pPr marL="0" lvl="0" indent="0">
              <a:spcBef>
                <a:spcPts val="600"/>
              </a:spcBef>
              <a:spcAft>
                <a:spcPts val="0"/>
              </a:spcAft>
              <a:buNone/>
            </a:pPr>
            <a:endParaRPr dirty="0"/>
          </a:p>
        </p:txBody>
      </p:sp>
      <p:sp>
        <p:nvSpPr>
          <p:cNvPr id="802" name="Shape 80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5</a:t>
            </a:fld>
            <a:endParaRPr/>
          </a:p>
        </p:txBody>
      </p:sp>
      <p:sp>
        <p:nvSpPr>
          <p:cNvPr id="4" name="Shape 801">
            <a:extLst>
              <a:ext uri="{FF2B5EF4-FFF2-40B4-BE49-F238E27FC236}">
                <a16:creationId xmlns:a16="http://schemas.microsoft.com/office/drawing/2014/main" id="{14F6E9B8-097A-4136-B018-A7544B17C0B6}"/>
              </a:ext>
            </a:extLst>
          </p:cNvPr>
          <p:cNvSpPr txBox="1">
            <a:spLocks/>
          </p:cNvSpPr>
          <p:nvPr/>
        </p:nvSpPr>
        <p:spPr>
          <a:xfrm>
            <a:off x="262016" y="837667"/>
            <a:ext cx="4341956" cy="38750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ctr" rtl="0">
              <a:lnSpc>
                <a:spcPct val="100000"/>
              </a:lnSpc>
              <a:spcBef>
                <a:spcPts val="60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1pPr>
            <a:lvl2pPr marL="914400" marR="0" lvl="1"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2pPr>
            <a:lvl3pPr marL="1371600" marR="0" lvl="2"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3pPr>
            <a:lvl4pPr marL="1828800" marR="0" lvl="3"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4pPr>
            <a:lvl5pPr marL="2286000" marR="0" lvl="4"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5pPr>
            <a:lvl6pPr marL="2743200" marR="0" lvl="5"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6pPr>
            <a:lvl7pPr marL="3200400" marR="0" lvl="6"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7pPr>
            <a:lvl8pPr marL="3657600" marR="0" lvl="7"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8pPr>
            <a:lvl9pPr marL="4114800" marR="0" lvl="8" indent="-419100" algn="ctr" rtl="0">
              <a:lnSpc>
                <a:spcPct val="100000"/>
              </a:lnSpc>
              <a:spcBef>
                <a:spcPts val="0"/>
              </a:spcBef>
              <a:spcAft>
                <a:spcPts val="0"/>
              </a:spcAft>
              <a:buClr>
                <a:srgbClr val="6E86B6"/>
              </a:buClr>
              <a:buSzPts val="3000"/>
              <a:buFont typeface="Titillium Web ExtraLight"/>
              <a:buChar char="■"/>
              <a:defRPr sz="3000" b="0" i="0" u="none" strike="noStrike" cap="none">
                <a:solidFill>
                  <a:srgbClr val="FFFFFF"/>
                </a:solidFill>
                <a:latin typeface="Titillium Web ExtraLight"/>
                <a:ea typeface="Titillium Web ExtraLight"/>
                <a:cs typeface="Titillium Web ExtraLight"/>
                <a:sym typeface="Titillium Web ExtraLight"/>
              </a:defRPr>
            </a:lvl9pPr>
          </a:lstStyle>
          <a:p>
            <a:pPr marL="342900" indent="-342900" algn="l">
              <a:lnSpc>
                <a:spcPct val="97000"/>
              </a:lnSpc>
              <a:buClr>
                <a:schemeClr val="bg1"/>
              </a:buClr>
              <a:buFont typeface="Wingdings" panose="05000000000000000000" pitchFamily="2" charset="2"/>
              <a:buChar char="l"/>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GB" altLang="zh-CN" dirty="0">
                <a:solidFill>
                  <a:schemeClr val="bg1"/>
                </a:solidFill>
                <a:latin typeface="Titillium Web ExtraLight" panose="02010600030101010101" charset="0"/>
              </a:rPr>
              <a:t>Stock Prediction is more or less like Pattern Recognition</a:t>
            </a:r>
          </a:p>
          <a:p>
            <a:pPr algn="l">
              <a:lnSpc>
                <a:spcPct val="97000"/>
              </a:lnSpc>
              <a:buClr>
                <a:schemeClr val="bg1"/>
              </a:buClr>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GB" altLang="zh-CN" dirty="0">
              <a:solidFill>
                <a:schemeClr val="bg1"/>
              </a:solidFill>
              <a:latin typeface="Titillium Web ExtraLight" panose="02010600030101010101" charset="0"/>
            </a:endParaRPr>
          </a:p>
          <a:p>
            <a:pPr marL="342900" indent="-342900" algn="l">
              <a:lnSpc>
                <a:spcPct val="97000"/>
              </a:lnSpc>
              <a:buClr>
                <a:schemeClr val="bg1"/>
              </a:buClr>
              <a:buFont typeface="Wingdings" panose="05000000000000000000" pitchFamily="2" charset="2"/>
              <a:buChar char="l"/>
              <a:tabLst>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GB" altLang="zh-CN" dirty="0">
                <a:solidFill>
                  <a:schemeClr val="bg1"/>
                </a:solidFill>
                <a:latin typeface="Titillium Web ExtraLight" panose="02010600030101010101" charset="0"/>
              </a:rPr>
              <a:t>NN is a power tool for Pattern Recognition</a:t>
            </a:r>
          </a:p>
        </p:txBody>
      </p:sp>
      <p:pic>
        <p:nvPicPr>
          <p:cNvPr id="2" name="Picture 1">
            <a:extLst>
              <a:ext uri="{FF2B5EF4-FFF2-40B4-BE49-F238E27FC236}">
                <a16:creationId xmlns:a16="http://schemas.microsoft.com/office/drawing/2014/main" id="{CB3DB58F-5116-44E8-B546-028095AC0DE0}"/>
              </a:ext>
            </a:extLst>
          </p:cNvPr>
          <p:cNvPicPr>
            <a:picLocks noChangeAspect="1"/>
          </p:cNvPicPr>
          <p:nvPr/>
        </p:nvPicPr>
        <p:blipFill>
          <a:blip r:embed="rId3"/>
          <a:stretch>
            <a:fillRect/>
          </a:stretch>
        </p:blipFill>
        <p:spPr>
          <a:xfrm>
            <a:off x="4708556" y="837667"/>
            <a:ext cx="3878019" cy="41712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Shape 821"/>
          <p:cNvSpPr txBox="1">
            <a:spLocks noGrp="1"/>
          </p:cNvSpPr>
          <p:nvPr>
            <p:ph type="ctrTitle" idx="4294967295"/>
          </p:nvPr>
        </p:nvSpPr>
        <p:spPr>
          <a:xfrm>
            <a:off x="183497" y="1591928"/>
            <a:ext cx="7638035"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7000" dirty="0"/>
              <a:t>Artificial </a:t>
            </a:r>
            <a:r>
              <a:rPr lang="en" sz="7000" dirty="0"/>
              <a:t>          </a:t>
            </a:r>
            <a:r>
              <a:rPr lang="en-US" sz="7000" dirty="0"/>
              <a:t>Neural Network</a:t>
            </a:r>
            <a:endParaRPr sz="7000" dirty="0"/>
          </a:p>
        </p:txBody>
      </p:sp>
      <p:grpSp>
        <p:nvGrpSpPr>
          <p:cNvPr id="823" name="Shape 823"/>
          <p:cNvGrpSpPr/>
          <p:nvPr/>
        </p:nvGrpSpPr>
        <p:grpSpPr>
          <a:xfrm>
            <a:off x="6843044" y="354387"/>
            <a:ext cx="2049541" cy="2049503"/>
            <a:chOff x="6643075" y="3664250"/>
            <a:chExt cx="407950" cy="407975"/>
          </a:xfrm>
        </p:grpSpPr>
        <p:sp>
          <p:nvSpPr>
            <p:cNvPr id="824" name="Shape 824"/>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5" name="Shape 825"/>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26" name="Shape 826"/>
          <p:cNvGrpSpPr/>
          <p:nvPr/>
        </p:nvGrpSpPr>
        <p:grpSpPr>
          <a:xfrm rot="-587398">
            <a:off x="6929330" y="2550057"/>
            <a:ext cx="842620" cy="842572"/>
            <a:chOff x="576250" y="4319400"/>
            <a:chExt cx="442075" cy="442050"/>
          </a:xfrm>
        </p:grpSpPr>
        <p:sp>
          <p:nvSpPr>
            <p:cNvPr id="827" name="Shape 827"/>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8" name="Shape 828"/>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9" name="Shape 829"/>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0" name="Shape 830"/>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31" name="Shape 831"/>
          <p:cNvSpPr/>
          <p:nvPr/>
        </p:nvSpPr>
        <p:spPr>
          <a:xfrm>
            <a:off x="6413454" y="866086"/>
            <a:ext cx="320368" cy="305899"/>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2" name="Shape 832"/>
          <p:cNvSpPr/>
          <p:nvPr/>
        </p:nvSpPr>
        <p:spPr>
          <a:xfrm rot="2697547">
            <a:off x="8007055" y="2575333"/>
            <a:ext cx="486304" cy="464341"/>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3" name="Shape 833"/>
          <p:cNvSpPr/>
          <p:nvPr/>
        </p:nvSpPr>
        <p:spPr>
          <a:xfrm>
            <a:off x="8391773" y="2310235"/>
            <a:ext cx="194803" cy="18607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4" name="Shape 834"/>
          <p:cNvSpPr/>
          <p:nvPr/>
        </p:nvSpPr>
        <p:spPr>
          <a:xfrm rot="1280241">
            <a:off x="6413737" y="1683242"/>
            <a:ext cx="194750" cy="18604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5" name="Shape 83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6</a:t>
            </a:fld>
            <a:endParaRPr/>
          </a:p>
        </p:txBody>
      </p:sp>
      <p:pic>
        <p:nvPicPr>
          <p:cNvPr id="7" name="Picture 6">
            <a:extLst>
              <a:ext uri="{FF2B5EF4-FFF2-40B4-BE49-F238E27FC236}">
                <a16:creationId xmlns:a16="http://schemas.microsoft.com/office/drawing/2014/main" id="{C2D242EB-32A8-4B37-A662-CE508763CB98}"/>
              </a:ext>
            </a:extLst>
          </p:cNvPr>
          <p:cNvPicPr>
            <a:picLocks noChangeAspect="1"/>
          </p:cNvPicPr>
          <p:nvPr/>
        </p:nvPicPr>
        <p:blipFill>
          <a:blip r:embed="rId3"/>
          <a:stretch>
            <a:fillRect/>
          </a:stretch>
        </p:blipFill>
        <p:spPr>
          <a:xfrm>
            <a:off x="370516" y="2638996"/>
            <a:ext cx="3990468" cy="224281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Shape 807"/>
          <p:cNvSpPr txBox="1">
            <a:spLocks noGrp="1"/>
          </p:cNvSpPr>
          <p:nvPr>
            <p:ph type="ctrTitle"/>
          </p:nvPr>
        </p:nvSpPr>
        <p:spPr>
          <a:xfrm>
            <a:off x="256438" y="176572"/>
            <a:ext cx="7772400" cy="11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What is Neural Network?</a:t>
            </a:r>
            <a:endParaRPr dirty="0"/>
          </a:p>
        </p:txBody>
      </p:sp>
      <p:sp>
        <p:nvSpPr>
          <p:cNvPr id="809" name="Shape 809"/>
          <p:cNvSpPr/>
          <p:nvPr/>
        </p:nvSpPr>
        <p:spPr>
          <a:xfrm>
            <a:off x="6898679" y="1890725"/>
            <a:ext cx="1408000" cy="2701375"/>
          </a:xfrm>
          <a:prstGeom prst="rect">
            <a:avLst/>
          </a:prstGeom>
        </p:spPr>
        <p:txBody>
          <a:bodyPr>
            <a:prstTxWarp prst="textPlain">
              <a:avLst/>
            </a:prstTxWarp>
          </a:bodyPr>
          <a:lstStyle/>
          <a:p>
            <a:pPr lvl="0" algn="ctr"/>
            <a:r>
              <a:rPr b="1" i="0">
                <a:ln>
                  <a:noFill/>
                </a:ln>
                <a:solidFill>
                  <a:srgbClr val="6E86B6"/>
                </a:solidFill>
                <a:latin typeface="Titillium Web"/>
              </a:rPr>
              <a:t>1</a:t>
            </a:r>
          </a:p>
        </p:txBody>
      </p:sp>
      <p:pic>
        <p:nvPicPr>
          <p:cNvPr id="37" name="Picture 36">
            <a:extLst>
              <a:ext uri="{FF2B5EF4-FFF2-40B4-BE49-F238E27FC236}">
                <a16:creationId xmlns:a16="http://schemas.microsoft.com/office/drawing/2014/main" id="{AA3726AA-AA5B-4720-ACDC-B95658CD91A7}"/>
              </a:ext>
            </a:extLst>
          </p:cNvPr>
          <p:cNvPicPr>
            <a:picLocks noChangeAspect="1"/>
          </p:cNvPicPr>
          <p:nvPr/>
        </p:nvPicPr>
        <p:blipFill>
          <a:blip r:embed="rId3"/>
          <a:stretch>
            <a:fillRect/>
          </a:stretch>
        </p:blipFill>
        <p:spPr>
          <a:xfrm>
            <a:off x="179706" y="1336372"/>
            <a:ext cx="4021418" cy="3255728"/>
          </a:xfrm>
          <a:prstGeom prst="rect">
            <a:avLst/>
          </a:prstGeom>
        </p:spPr>
      </p:pic>
      <p:sp>
        <p:nvSpPr>
          <p:cNvPr id="39" name="Shape 807">
            <a:extLst>
              <a:ext uri="{FF2B5EF4-FFF2-40B4-BE49-F238E27FC236}">
                <a16:creationId xmlns:a16="http://schemas.microsoft.com/office/drawing/2014/main" id="{7270D1DD-BC77-4133-A1F9-55AF81960BB2}"/>
              </a:ext>
            </a:extLst>
          </p:cNvPr>
          <p:cNvSpPr txBox="1">
            <a:spLocks/>
          </p:cNvSpPr>
          <p:nvPr/>
        </p:nvSpPr>
        <p:spPr>
          <a:xfrm>
            <a:off x="4519606" y="2079322"/>
            <a:ext cx="4464232" cy="34850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1pPr>
            <a:lvl2pPr marR="0" lvl="1"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2pPr>
            <a:lvl3pPr marR="0" lvl="2"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3pPr>
            <a:lvl4pPr marR="0" lvl="3"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4pPr>
            <a:lvl5pPr marR="0" lvl="4"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5pPr>
            <a:lvl6pPr marR="0" lvl="5"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6pPr>
            <a:lvl7pPr marR="0" lvl="6"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7pPr>
            <a:lvl8pPr marR="0" lvl="7"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8pPr>
            <a:lvl9pPr marR="0" lvl="8"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9pPr>
          </a:lstStyle>
          <a:p>
            <a:r>
              <a:rPr lang="en-US" sz="2000" dirty="0"/>
              <a:t>Consists of one input , one output and multiple fully-connected hidden layers in between.  </a:t>
            </a:r>
          </a:p>
          <a:p>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7521FC-201C-4B87-AA4E-D9605D8A2EE3}"/>
              </a:ext>
            </a:extLst>
          </p:cNvPr>
          <p:cNvPicPr>
            <a:picLocks noChangeAspect="1"/>
          </p:cNvPicPr>
          <p:nvPr/>
        </p:nvPicPr>
        <p:blipFill>
          <a:blip r:embed="rId3"/>
          <a:stretch>
            <a:fillRect/>
          </a:stretch>
        </p:blipFill>
        <p:spPr>
          <a:xfrm>
            <a:off x="422030" y="1623211"/>
            <a:ext cx="8258912" cy="2412716"/>
          </a:xfrm>
          <a:prstGeom prst="rect">
            <a:avLst/>
          </a:prstGeom>
        </p:spPr>
      </p:pic>
      <p:sp>
        <p:nvSpPr>
          <p:cNvPr id="6" name="Shape 807">
            <a:extLst>
              <a:ext uri="{FF2B5EF4-FFF2-40B4-BE49-F238E27FC236}">
                <a16:creationId xmlns:a16="http://schemas.microsoft.com/office/drawing/2014/main" id="{0FE6CD6A-ED64-470A-97BF-F54C284F6B10}"/>
              </a:ext>
            </a:extLst>
          </p:cNvPr>
          <p:cNvSpPr txBox="1">
            <a:spLocks noGrp="1"/>
          </p:cNvSpPr>
          <p:nvPr>
            <p:ph type="ctrTitle"/>
          </p:nvPr>
        </p:nvSpPr>
        <p:spPr>
          <a:xfrm>
            <a:off x="256438" y="176572"/>
            <a:ext cx="7576709" cy="87850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What is Neural Network?</a:t>
            </a:r>
            <a:endParaRPr dirty="0"/>
          </a:p>
        </p:txBody>
      </p:sp>
      <p:sp>
        <p:nvSpPr>
          <p:cNvPr id="7" name="Shape 807">
            <a:extLst>
              <a:ext uri="{FF2B5EF4-FFF2-40B4-BE49-F238E27FC236}">
                <a16:creationId xmlns:a16="http://schemas.microsoft.com/office/drawing/2014/main" id="{6F3FBE06-913A-4099-B61A-75E81BB12EB9}"/>
              </a:ext>
            </a:extLst>
          </p:cNvPr>
          <p:cNvSpPr txBox="1">
            <a:spLocks/>
          </p:cNvSpPr>
          <p:nvPr/>
        </p:nvSpPr>
        <p:spPr>
          <a:xfrm>
            <a:off x="422030" y="3622091"/>
            <a:ext cx="7602949" cy="10714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1pPr>
            <a:lvl2pPr marR="0" lvl="1"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2pPr>
            <a:lvl3pPr marR="0" lvl="2"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3pPr>
            <a:lvl4pPr marR="0" lvl="3"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4pPr>
            <a:lvl5pPr marR="0" lvl="4"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5pPr>
            <a:lvl6pPr marR="0" lvl="5"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6pPr>
            <a:lvl7pPr marR="0" lvl="6"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7pPr>
            <a:lvl8pPr marR="0" lvl="7"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8pPr>
            <a:lvl9pPr marR="0" lvl="8" algn="l" rtl="0">
              <a:lnSpc>
                <a:spcPct val="100000"/>
              </a:lnSpc>
              <a:spcBef>
                <a:spcPts val="0"/>
              </a:spcBef>
              <a:spcAft>
                <a:spcPts val="0"/>
              </a:spcAft>
              <a:buClr>
                <a:schemeClr val="lt1"/>
              </a:buClr>
              <a:buSzPts val="4800"/>
              <a:buFont typeface="Titillium Web ExtraLight"/>
              <a:buNone/>
              <a:defRPr sz="4800" b="0" i="0" u="none" strike="noStrike" cap="none">
                <a:solidFill>
                  <a:schemeClr val="lt1"/>
                </a:solidFill>
                <a:latin typeface="Titillium Web ExtraLight"/>
                <a:ea typeface="Titillium Web ExtraLight"/>
                <a:cs typeface="Titillium Web ExtraLight"/>
                <a:sym typeface="Titillium Web ExtraLight"/>
              </a:defRPr>
            </a:lvl9pPr>
          </a:lstStyle>
          <a:p>
            <a:endParaRPr lang="en-US" sz="2000" dirty="0"/>
          </a:p>
        </p:txBody>
      </p:sp>
    </p:spTree>
    <p:extLst>
      <p:ext uri="{BB962C8B-B14F-4D97-AF65-F5344CB8AC3E}">
        <p14:creationId xmlns:p14="http://schemas.microsoft.com/office/powerpoint/2010/main" val="4057526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1" name="Shape 841"/>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a:t>Activation Function</a:t>
            </a:r>
            <a:endParaRPr dirty="0"/>
          </a:p>
        </p:txBody>
      </p:sp>
      <p:sp>
        <p:nvSpPr>
          <p:cNvPr id="842" name="Shape 842"/>
          <p:cNvSpPr txBox="1">
            <a:spLocks noGrp="1"/>
          </p:cNvSpPr>
          <p:nvPr>
            <p:ph type="body" idx="2"/>
          </p:nvPr>
        </p:nvSpPr>
        <p:spPr>
          <a:xfrm>
            <a:off x="4637447" y="1576096"/>
            <a:ext cx="4282749" cy="2853900"/>
          </a:xfrm>
          <a:prstGeom prst="rect">
            <a:avLst/>
          </a:prstGeom>
        </p:spPr>
        <p:txBody>
          <a:bodyPr spcFirstLastPara="1" wrap="square" lIns="91425" tIns="91425" rIns="91425" bIns="91425" anchor="t" anchorCtr="0">
            <a:noAutofit/>
          </a:bodyPr>
          <a:lstStyle/>
          <a:p>
            <a:pPr marL="0" lvl="0" indent="0">
              <a:buNone/>
            </a:pPr>
            <a:r>
              <a:rPr lang="en-US" altLang="zh-CN" b="1" dirty="0"/>
              <a:t>Activation functions are important elements of the network architecture since they introduce non-linear, otherwise the NN would be just a linear function.</a:t>
            </a:r>
            <a:endParaRPr b="1" dirty="0"/>
          </a:p>
        </p:txBody>
      </p:sp>
      <p:sp>
        <p:nvSpPr>
          <p:cNvPr id="843" name="Shape 843"/>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9</a:t>
            </a:fld>
            <a:endParaRPr/>
          </a:p>
        </p:txBody>
      </p:sp>
      <p:pic>
        <p:nvPicPr>
          <p:cNvPr id="3" name="Picture 2">
            <a:extLst>
              <a:ext uri="{FF2B5EF4-FFF2-40B4-BE49-F238E27FC236}">
                <a16:creationId xmlns:a16="http://schemas.microsoft.com/office/drawing/2014/main" id="{A1AF8780-A4A9-41FC-BE34-33DC965EB177}"/>
              </a:ext>
            </a:extLst>
          </p:cNvPr>
          <p:cNvPicPr>
            <a:picLocks noChangeAspect="1"/>
          </p:cNvPicPr>
          <p:nvPr/>
        </p:nvPicPr>
        <p:blipFill>
          <a:blip r:embed="rId3"/>
          <a:stretch>
            <a:fillRect/>
          </a:stretch>
        </p:blipFill>
        <p:spPr>
          <a:xfrm>
            <a:off x="578775" y="1258650"/>
            <a:ext cx="3818729" cy="3021964"/>
          </a:xfrm>
          <a:prstGeom prst="rect">
            <a:avLst/>
          </a:prstGeom>
        </p:spPr>
      </p:pic>
    </p:spTree>
  </p:cSld>
  <p:clrMapOvr>
    <a:masterClrMapping/>
  </p:clrMapOvr>
</p:sld>
</file>

<file path=ppt/theme/theme1.xml><?xml version="1.0" encoding="utf-8"?>
<a:theme xmlns:a="http://schemas.openxmlformats.org/drawingml/2006/main"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TotalTime>
  <Words>760</Words>
  <Application>Microsoft Office PowerPoint</Application>
  <PresentationFormat>On-screen Show (16:9)</PresentationFormat>
  <Paragraphs>165</Paragraphs>
  <Slides>22</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Wingdings</vt:lpstr>
      <vt:lpstr>Oswald</vt:lpstr>
      <vt:lpstr>Titillium Web</vt:lpstr>
      <vt:lpstr>Arial</vt:lpstr>
      <vt:lpstr>Titillium Web ExtraLight</vt:lpstr>
      <vt:lpstr>Thaliard template</vt:lpstr>
      <vt:lpstr>A Neural Network Approach to Predict Stock Performance                                                                      Presented by: Jiarui Zhang                                                                                                  Che Wang</vt:lpstr>
      <vt:lpstr>Presentation Outline</vt:lpstr>
      <vt:lpstr>Introduction</vt:lpstr>
      <vt:lpstr>Problem Description</vt:lpstr>
      <vt:lpstr>PowerPoint Presentation</vt:lpstr>
      <vt:lpstr>Artificial           Neural Network</vt:lpstr>
      <vt:lpstr>What is Neural Network?</vt:lpstr>
      <vt:lpstr>What is Neural Network?</vt:lpstr>
      <vt:lpstr>Activation Function</vt:lpstr>
      <vt:lpstr>Activation Function</vt:lpstr>
      <vt:lpstr>Cost Function</vt:lpstr>
      <vt:lpstr>Gradient Descent</vt:lpstr>
      <vt:lpstr>Benefits with NN</vt:lpstr>
      <vt:lpstr>Drawbacks with NN</vt:lpstr>
      <vt:lpstr>Stock Market  Price Prediction</vt:lpstr>
      <vt:lpstr>Stock Market Price Data Set</vt:lpstr>
      <vt:lpstr>Grabbing Stock Market Price Data</vt:lpstr>
      <vt:lpstr>Stock Market Price Data Set</vt:lpstr>
      <vt:lpstr>Network Architecture</vt:lpstr>
      <vt:lpstr>Adam Optimizer:</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Neural Network Approach to Predict Stock Performance                                                                      Presented by: Jiarui Zhang                                                                                                  Che Wang</dc:title>
  <dc:creator>Cheney</dc:creator>
  <cp:lastModifiedBy>汪 澈</cp:lastModifiedBy>
  <cp:revision>23</cp:revision>
  <dcterms:modified xsi:type="dcterms:W3CDTF">2018-04-30T19:08:24Z</dcterms:modified>
</cp:coreProperties>
</file>