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5" r:id="rId8"/>
    <p:sldId id="262" r:id="rId9"/>
    <p:sldId id="263" r:id="rId10"/>
    <p:sldId id="264" r:id="rId11"/>
    <p:sldId id="266" r:id="rId12"/>
  </p:sldIdLst>
  <p:sldSz cx="9144000" cy="5143500" type="screen16x9"/>
  <p:notesSz cx="6858000" cy="9144000"/>
  <p:embeddedFontLst>
    <p:embeddedFont>
      <p:font typeface="Libre Franklin" panose="020B0604020202020204" charset="0"/>
      <p:regular r:id="rId14"/>
      <p:bold r:id="rId15"/>
      <p:italic r:id="rId16"/>
      <p:boldItalic r:id="rId17"/>
    </p:embeddedFont>
    <p:embeddedFont>
      <p:font typeface="Bookman Old Style" panose="020506040505050202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637158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df1da417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g9df1da41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908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df1da417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g9df1da417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1529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df1da4171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9df1da417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974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df1da417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g9df1da41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7320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df1da4171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9df1da417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657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df1da417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g9df1da417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0376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df1da417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g9df1da417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6105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df1da4171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9df1da417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53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df1da4171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9df1da417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9113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df1da4171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9df1da417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778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df1da4171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9df1da417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672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F3F3F"/>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2" name="Google Shape;52;p13"/>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lvl1pPr marL="457200" lvl="0" indent="-317500" algn="l" rtl="0">
              <a:lnSpc>
                <a:spcPct val="110000"/>
              </a:lnSpc>
              <a:spcBef>
                <a:spcPts val="900"/>
              </a:spcBef>
              <a:spcAft>
                <a:spcPts val="0"/>
              </a:spcAft>
              <a:buSzPts val="1400"/>
              <a:buChar char=" "/>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3" name="Google Shape;53;p13"/>
          <p:cNvSpPr txBox="1">
            <a:spLocks noGrp="1"/>
          </p:cNvSpPr>
          <p:nvPr>
            <p:ph type="dt" idx="10"/>
          </p:nvPr>
        </p:nvSpPr>
        <p:spPr>
          <a:xfrm>
            <a:off x="6163819" y="4835128"/>
            <a:ext cx="1938600" cy="2739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822959" y="4835128"/>
            <a:ext cx="51138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F3F3F"/>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lvl1pPr marL="457200" lvl="0" indent="-317500" algn="l" rtl="0">
              <a:lnSpc>
                <a:spcPct val="110000"/>
              </a:lnSpc>
              <a:spcBef>
                <a:spcPts val="900"/>
              </a:spcBef>
              <a:spcAft>
                <a:spcPts val="0"/>
              </a:spcAft>
              <a:buSzPts val="1400"/>
              <a:buChar char=" "/>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9" name="Google Shape;59;p14"/>
          <p:cNvSpPr txBox="1">
            <a:spLocks noGrp="1"/>
          </p:cNvSpPr>
          <p:nvPr>
            <p:ph type="dt" idx="10"/>
          </p:nvPr>
        </p:nvSpPr>
        <p:spPr>
          <a:xfrm>
            <a:off x="6163819" y="4835128"/>
            <a:ext cx="1938600" cy="2739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0" name="Google Shape;60;p14"/>
          <p:cNvSpPr txBox="1">
            <a:spLocks noGrp="1"/>
          </p:cNvSpPr>
          <p:nvPr>
            <p:ph type="ftr" idx="11"/>
          </p:nvPr>
        </p:nvSpPr>
        <p:spPr>
          <a:xfrm>
            <a:off x="822959" y="4835128"/>
            <a:ext cx="51138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1" name="Google Shape;61;p14"/>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
        <p:cNvGrpSpPr/>
        <p:nvPr/>
      </p:nvGrpSpPr>
      <p:grpSpPr>
        <a:xfrm>
          <a:off x="0" y="0"/>
          <a:ext cx="0" cy="0"/>
          <a:chOff x="0" y="0"/>
          <a:chExt cx="0" cy="0"/>
        </a:xfrm>
      </p:grpSpPr>
      <p:sp>
        <p:nvSpPr>
          <p:cNvPr id="66" name="Google Shape;66;p15"/>
          <p:cNvSpPr/>
          <p:nvPr/>
        </p:nvSpPr>
        <p:spPr>
          <a:xfrm>
            <a:off x="1" y="0"/>
            <a:ext cx="9141600" cy="51441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Libre Franklin"/>
              <a:buNone/>
            </a:pPr>
            <a:endParaRPr sz="1400" b="0" i="0" u="none" strike="noStrike" cap="none">
              <a:solidFill>
                <a:srgbClr val="FFFFFF"/>
              </a:solidFill>
              <a:latin typeface="Libre Franklin"/>
              <a:ea typeface="Libre Franklin"/>
              <a:cs typeface="Libre Franklin"/>
              <a:sym typeface="Libre Franklin"/>
            </a:endParaRPr>
          </a:p>
        </p:txBody>
      </p:sp>
      <p:pic>
        <p:nvPicPr>
          <p:cNvPr id="67" name="Google Shape;67;p15" descr="A close up of a piece of paper with a pencil laying on top"/>
          <p:cNvPicPr preferRelativeResize="0"/>
          <p:nvPr/>
        </p:nvPicPr>
        <p:blipFill rotWithShape="1">
          <a:blip r:embed="rId3">
            <a:alphaModFix/>
          </a:blip>
          <a:srcRect/>
          <a:stretch/>
        </p:blipFill>
        <p:spPr>
          <a:xfrm>
            <a:off x="-100653" y="-9512"/>
            <a:ext cx="9143988" cy="5143501"/>
          </a:xfrm>
          <a:prstGeom prst="rect">
            <a:avLst/>
          </a:prstGeom>
          <a:noFill/>
          <a:ln>
            <a:noFill/>
          </a:ln>
        </p:spPr>
      </p:pic>
      <p:sp>
        <p:nvSpPr>
          <p:cNvPr id="68" name="Google Shape;68;p15"/>
          <p:cNvSpPr/>
          <p:nvPr/>
        </p:nvSpPr>
        <p:spPr>
          <a:xfrm>
            <a:off x="5934455" y="928831"/>
            <a:ext cx="2727000" cy="3266700"/>
          </a:xfrm>
          <a:prstGeom prst="rect">
            <a:avLst/>
          </a:prstGeom>
          <a:solidFill>
            <a:schemeClr val="dk1">
              <a:alpha val="8431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Libre Franklin"/>
              <a:buNone/>
            </a:pPr>
            <a:endParaRPr sz="1400" b="0" i="0" u="none" strike="noStrike" cap="none">
              <a:solidFill>
                <a:srgbClr val="FFFFFF"/>
              </a:solidFill>
              <a:latin typeface="Libre Franklin"/>
              <a:ea typeface="Libre Franklin"/>
              <a:cs typeface="Libre Franklin"/>
              <a:sym typeface="Libre Franklin"/>
            </a:endParaRPr>
          </a:p>
        </p:txBody>
      </p:sp>
      <p:sp>
        <p:nvSpPr>
          <p:cNvPr id="69" name="Google Shape;69;p15"/>
          <p:cNvSpPr txBox="1">
            <a:spLocks noGrp="1"/>
          </p:cNvSpPr>
          <p:nvPr>
            <p:ph type="ctrTitle"/>
          </p:nvPr>
        </p:nvSpPr>
        <p:spPr>
          <a:xfrm>
            <a:off x="6092562" y="1106425"/>
            <a:ext cx="2410500" cy="21762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3300"/>
              <a:buFont typeface="Bookman Old Style"/>
              <a:buNone/>
            </a:pPr>
            <a:r>
              <a:rPr lang="en" sz="3300">
                <a:solidFill>
                  <a:schemeClr val="lt1"/>
                </a:solidFill>
                <a:latin typeface="Times New Roman"/>
                <a:ea typeface="Times New Roman"/>
                <a:cs typeface="Times New Roman"/>
                <a:sym typeface="Times New Roman"/>
              </a:rPr>
              <a:t>Article post</a:t>
            </a:r>
            <a:endParaRPr>
              <a:latin typeface="Times New Roman"/>
              <a:ea typeface="Times New Roman"/>
              <a:cs typeface="Times New Roman"/>
              <a:sym typeface="Times New Roman"/>
            </a:endParaRPr>
          </a:p>
        </p:txBody>
      </p:sp>
      <p:sp>
        <p:nvSpPr>
          <p:cNvPr id="70" name="Google Shape;70;p15"/>
          <p:cNvSpPr txBox="1">
            <a:spLocks noGrp="1"/>
          </p:cNvSpPr>
          <p:nvPr>
            <p:ph type="subTitle" idx="1"/>
          </p:nvPr>
        </p:nvSpPr>
        <p:spPr>
          <a:xfrm>
            <a:off x="6095813" y="3456432"/>
            <a:ext cx="2404200" cy="580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200"/>
              <a:buNone/>
            </a:pPr>
            <a:r>
              <a:rPr lang="en" sz="1500">
                <a:solidFill>
                  <a:srgbClr val="FFFFFF"/>
                </a:solidFill>
                <a:latin typeface="Times New Roman"/>
                <a:ea typeface="Times New Roman"/>
                <a:cs typeface="Times New Roman"/>
                <a:sym typeface="Times New Roman"/>
              </a:rPr>
              <a:t>Laravel</a:t>
            </a:r>
            <a:endParaRPr sz="1500">
              <a:solidFill>
                <a:srgbClr val="FFFFFF"/>
              </a:solidFill>
              <a:latin typeface="Times New Roman"/>
              <a:ea typeface="Times New Roman"/>
              <a:cs typeface="Times New Roman"/>
              <a:sym typeface="Times New Roman"/>
            </a:endParaRPr>
          </a:p>
        </p:txBody>
      </p:sp>
      <p:cxnSp>
        <p:nvCxnSpPr>
          <p:cNvPr id="71" name="Google Shape;71;p15"/>
          <p:cNvCxnSpPr/>
          <p:nvPr/>
        </p:nvCxnSpPr>
        <p:spPr>
          <a:xfrm>
            <a:off x="6132067" y="3381389"/>
            <a:ext cx="2331600" cy="0"/>
          </a:xfrm>
          <a:prstGeom prst="straightConnector1">
            <a:avLst/>
          </a:prstGeom>
          <a:noFill/>
          <a:ln w="19050" cap="flat" cmpd="sng">
            <a:solidFill>
              <a:schemeClr val="accent1"/>
            </a:solidFill>
            <a:prstDash val="solid"/>
            <a:round/>
            <a:headEnd type="none" w="sm" len="sm"/>
            <a:tailEnd type="none" w="sm" len="sm"/>
          </a:ln>
        </p:spPr>
      </p:cxnSp>
      <p:sp>
        <p:nvSpPr>
          <p:cNvPr id="72" name="Google Shape;72;p15"/>
          <p:cNvSpPr/>
          <p:nvPr/>
        </p:nvSpPr>
        <p:spPr>
          <a:xfrm>
            <a:off x="1" y="4800600"/>
            <a:ext cx="9144000" cy="342900"/>
          </a:xfrm>
          <a:prstGeom prst="rect">
            <a:avLst/>
          </a:prstGeom>
          <a:solidFill>
            <a:srgbClr val="262626">
              <a:alpha val="9451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500"/>
              <a:buFont typeface="Bookman Old Style"/>
              <a:buNone/>
            </a:pPr>
            <a:r>
              <a:rPr lang="en" b="1" dirty="0" smtClean="0">
                <a:latin typeface="Times New Roman"/>
                <a:ea typeface="Times New Roman"/>
                <a:cs typeface="Times New Roman"/>
                <a:sym typeface="Times New Roman"/>
              </a:rPr>
              <a:t>V</a:t>
            </a:r>
            <a:r>
              <a:rPr lang="en" b="1" dirty="0">
                <a:latin typeface="Times New Roman"/>
                <a:ea typeface="Times New Roman"/>
                <a:cs typeface="Times New Roman"/>
                <a:sym typeface="Times New Roman"/>
              </a:rPr>
              <a:t>. Features</a:t>
            </a:r>
            <a:endParaRPr b="1" dirty="0">
              <a:latin typeface="Times New Roman"/>
              <a:ea typeface="Times New Roman"/>
              <a:cs typeface="Times New Roman"/>
              <a:sym typeface="Times New Roman"/>
            </a:endParaRPr>
          </a:p>
        </p:txBody>
      </p:sp>
      <p:sp>
        <p:nvSpPr>
          <p:cNvPr id="121" name="Google Shape;121;p23"/>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0" lvl="0" indent="342900" algn="l" rtl="0">
              <a:lnSpc>
                <a:spcPct val="115000"/>
              </a:lnSpc>
              <a:spcBef>
                <a:spcPts val="0"/>
              </a:spcBef>
              <a:spcAft>
                <a:spcPts val="0"/>
              </a:spcAft>
              <a:buNone/>
            </a:pPr>
            <a:r>
              <a:rPr lang="en" sz="1400" dirty="0">
                <a:solidFill>
                  <a:schemeClr val="dk1"/>
                </a:solidFill>
                <a:latin typeface="Times New Roman"/>
                <a:ea typeface="Times New Roman"/>
                <a:cs typeface="Times New Roman"/>
                <a:sym typeface="Times New Roman"/>
              </a:rPr>
              <a:t>=&gt; User</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Home Page</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Entertainment Page</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Sport Page</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Social Page</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Technologies Page</a:t>
            </a:r>
            <a:endParaRPr sz="14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None/>
            </a:pPr>
            <a:endParaRPr sz="1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5"/>
          <p:cNvSpPr/>
          <p:nvPr/>
        </p:nvSpPr>
        <p:spPr>
          <a:xfrm>
            <a:off x="2381" y="4800600"/>
            <a:ext cx="9141600"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cxnSp>
        <p:nvCxnSpPr>
          <p:cNvPr id="133" name="Google Shape;133;p25"/>
          <p:cNvCxnSpPr/>
          <p:nvPr/>
        </p:nvCxnSpPr>
        <p:spPr>
          <a:xfrm>
            <a:off x="905744" y="3356056"/>
            <a:ext cx="7406400" cy="0"/>
          </a:xfrm>
          <a:prstGeom prst="straightConnector1">
            <a:avLst/>
          </a:prstGeom>
          <a:noFill/>
          <a:ln w="12700" cap="flat" cmpd="sng">
            <a:solidFill>
              <a:srgbClr val="3F3F3F"/>
            </a:solidFill>
            <a:prstDash val="solid"/>
            <a:round/>
            <a:headEnd type="none" w="sm" len="sm"/>
            <a:tailEnd type="none" w="sm" len="sm"/>
          </a:ln>
        </p:spPr>
      </p:cxnSp>
      <p:sp>
        <p:nvSpPr>
          <p:cNvPr id="134" name="Google Shape;134;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35" name="Google Shape;135;p25"/>
          <p:cNvSpPr/>
          <p:nvPr/>
        </p:nvSpPr>
        <p:spPr>
          <a:xfrm>
            <a:off x="-4665" y="0"/>
            <a:ext cx="3480900" cy="5143500"/>
          </a:xfrm>
          <a:prstGeom prst="rect">
            <a:avLst/>
          </a:prstGeom>
          <a:solidFill>
            <a:srgbClr val="9F655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36" name="Google Shape;136;p25"/>
          <p:cNvSpPr txBox="1">
            <a:spLocks noGrp="1"/>
          </p:cNvSpPr>
          <p:nvPr>
            <p:ph type="title"/>
          </p:nvPr>
        </p:nvSpPr>
        <p:spPr>
          <a:xfrm>
            <a:off x="326902" y="480060"/>
            <a:ext cx="2744400" cy="214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FFFFFF"/>
              </a:buClr>
              <a:buSzPts val="3300"/>
              <a:buFont typeface="Bookman Old Style"/>
              <a:buNone/>
            </a:pPr>
            <a:r>
              <a:rPr lang="en" sz="3300">
                <a:solidFill>
                  <a:srgbClr val="FFFFFF"/>
                </a:solidFill>
                <a:latin typeface="Times New Roman"/>
                <a:ea typeface="Times New Roman"/>
                <a:cs typeface="Times New Roman"/>
                <a:sym typeface="Times New Roman"/>
              </a:rPr>
              <a:t>Thank you for your attention</a:t>
            </a:r>
            <a:endParaRPr>
              <a:latin typeface="Times New Roman"/>
              <a:ea typeface="Times New Roman"/>
              <a:cs typeface="Times New Roman"/>
              <a:sym typeface="Times New Roman"/>
            </a:endParaRPr>
          </a:p>
        </p:txBody>
      </p:sp>
      <p:cxnSp>
        <p:nvCxnSpPr>
          <p:cNvPr id="137" name="Google Shape;137;p25"/>
          <p:cNvCxnSpPr/>
          <p:nvPr/>
        </p:nvCxnSpPr>
        <p:spPr>
          <a:xfrm>
            <a:off x="430389" y="2747737"/>
            <a:ext cx="2537400" cy="0"/>
          </a:xfrm>
          <a:prstGeom prst="straightConnector1">
            <a:avLst/>
          </a:prstGeom>
          <a:noFill/>
          <a:ln w="19050" cap="flat" cmpd="sng">
            <a:solidFill>
              <a:schemeClr val="accent1"/>
            </a:solidFill>
            <a:prstDash val="solid"/>
            <a:round/>
            <a:headEnd type="none" w="sm" len="sm"/>
            <a:tailEnd type="none" w="sm" len="sm"/>
          </a:ln>
        </p:spPr>
      </p:cxnSp>
      <p:pic>
        <p:nvPicPr>
          <p:cNvPr id="138" name="Google Shape;138;p25"/>
          <p:cNvPicPr preferRelativeResize="0"/>
          <p:nvPr/>
        </p:nvPicPr>
        <p:blipFill rotWithShape="1">
          <a:blip r:embed="rId3">
            <a:alphaModFix/>
          </a:blip>
          <a:srcRect/>
          <a:stretch/>
        </p:blipFill>
        <p:spPr>
          <a:xfrm>
            <a:off x="3792169" y="651504"/>
            <a:ext cx="4985944" cy="37394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500"/>
              <a:buFont typeface="Bookman Old Style"/>
              <a:buNone/>
            </a:pPr>
            <a:r>
              <a:rPr lang="en" b="1" dirty="0">
                <a:latin typeface="Times New Roman"/>
                <a:ea typeface="Times New Roman"/>
                <a:cs typeface="Times New Roman"/>
                <a:sym typeface="Times New Roman"/>
              </a:rPr>
              <a:t>Agenda</a:t>
            </a:r>
            <a:endParaRPr b="1" dirty="0">
              <a:latin typeface="Times New Roman"/>
              <a:ea typeface="Times New Roman"/>
              <a:cs typeface="Times New Roman"/>
              <a:sym typeface="Times New Roman"/>
            </a:endParaRPr>
          </a:p>
        </p:txBody>
      </p:sp>
      <p:sp>
        <p:nvSpPr>
          <p:cNvPr id="78" name="Google Shape;78;p16"/>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723900" lvl="0" indent="-381000" algn="l" rtl="0">
              <a:lnSpc>
                <a:spcPct val="110000"/>
              </a:lnSpc>
              <a:spcBef>
                <a:spcPts val="0"/>
              </a:spcBef>
              <a:spcAft>
                <a:spcPts val="0"/>
              </a:spcAft>
              <a:buSzPts val="1400"/>
              <a:buFont typeface="Times New Roman"/>
              <a:buAutoNum type="romanUcPeriod"/>
            </a:pPr>
            <a:r>
              <a:rPr lang="en"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a:p>
            <a:pPr marL="723900" lvl="0" indent="-381000" algn="l" rtl="0">
              <a:lnSpc>
                <a:spcPct val="110000"/>
              </a:lnSpc>
              <a:spcBef>
                <a:spcPts val="1100"/>
              </a:spcBef>
              <a:spcAft>
                <a:spcPts val="0"/>
              </a:spcAft>
              <a:buSzPts val="1400"/>
              <a:buFont typeface="Times New Roman"/>
              <a:buAutoNum type="romanUcPeriod"/>
            </a:pPr>
            <a:r>
              <a:rPr lang="en" b="1" dirty="0" smtClean="0">
                <a:latin typeface="Times New Roman"/>
                <a:ea typeface="Times New Roman"/>
                <a:cs typeface="Times New Roman"/>
                <a:sym typeface="Times New Roman"/>
              </a:rPr>
              <a:t>Problem</a:t>
            </a:r>
          </a:p>
          <a:p>
            <a:pPr marL="723900" lvl="0" indent="-381000" algn="l" rtl="0">
              <a:lnSpc>
                <a:spcPct val="110000"/>
              </a:lnSpc>
              <a:spcBef>
                <a:spcPts val="1100"/>
              </a:spcBef>
              <a:spcAft>
                <a:spcPts val="0"/>
              </a:spcAft>
              <a:buSzPts val="1400"/>
              <a:buFont typeface="Times New Roman"/>
              <a:buAutoNum type="romanUcPeriod"/>
            </a:pPr>
            <a:r>
              <a:rPr lang="en" b="1" dirty="0" smtClean="0">
                <a:latin typeface="Times New Roman"/>
                <a:ea typeface="Times New Roman"/>
                <a:cs typeface="Times New Roman"/>
                <a:sym typeface="Times New Roman"/>
              </a:rPr>
              <a:t>Solution</a:t>
            </a:r>
          </a:p>
          <a:p>
            <a:pPr marL="723900" indent="-381000">
              <a:spcBef>
                <a:spcPts val="1100"/>
              </a:spcBef>
              <a:buFont typeface="Times New Roman"/>
              <a:buAutoNum type="romanUcPeriod"/>
            </a:pPr>
            <a:r>
              <a:rPr lang="en-US" b="1" dirty="0" smtClean="0">
                <a:latin typeface="Times New Roman"/>
                <a:ea typeface="Times New Roman"/>
                <a:cs typeface="Times New Roman"/>
                <a:sym typeface="Times New Roman"/>
              </a:rPr>
              <a:t>Purpose</a:t>
            </a:r>
            <a:endParaRPr b="1" dirty="0" smtClean="0">
              <a:latin typeface="Times New Roman"/>
              <a:ea typeface="Times New Roman"/>
              <a:cs typeface="Times New Roman"/>
              <a:sym typeface="Times New Roman"/>
            </a:endParaRPr>
          </a:p>
          <a:p>
            <a:pPr marL="723900" lvl="0" indent="-381000" algn="l" rtl="0">
              <a:lnSpc>
                <a:spcPct val="110000"/>
              </a:lnSpc>
              <a:spcBef>
                <a:spcPts val="1100"/>
              </a:spcBef>
              <a:spcAft>
                <a:spcPts val="0"/>
              </a:spcAft>
              <a:buSzPts val="1400"/>
              <a:buFont typeface="Times New Roman"/>
              <a:buAutoNum type="romanUcPeriod"/>
            </a:pPr>
            <a:r>
              <a:rPr lang="en" b="1" dirty="0" smtClean="0">
                <a:latin typeface="Times New Roman"/>
                <a:ea typeface="Times New Roman"/>
                <a:cs typeface="Times New Roman"/>
                <a:sym typeface="Times New Roman"/>
              </a:rPr>
              <a:t>Features</a:t>
            </a:r>
            <a:endParaRPr b="1" dirty="0">
              <a:latin typeface="Times New Roman"/>
              <a:ea typeface="Times New Roman"/>
              <a:cs typeface="Times New Roman"/>
              <a:sym typeface="Times New Roman"/>
            </a:endParaRPr>
          </a:p>
        </p:txBody>
      </p:sp>
      <p:pic>
        <p:nvPicPr>
          <p:cNvPr id="79" name="Google Shape;79;p16"/>
          <p:cNvPicPr preferRelativeResize="0"/>
          <p:nvPr/>
        </p:nvPicPr>
        <p:blipFill rotWithShape="1">
          <a:blip r:embed="rId3">
            <a:alphaModFix/>
          </a:blip>
          <a:srcRect/>
          <a:stretch/>
        </p:blipFill>
        <p:spPr>
          <a:xfrm>
            <a:off x="3613613" y="1472288"/>
            <a:ext cx="3086100" cy="2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774700" lvl="0" indent="-768350" algn="l" rtl="0">
              <a:lnSpc>
                <a:spcPct val="90000"/>
              </a:lnSpc>
              <a:spcBef>
                <a:spcPts val="0"/>
              </a:spcBef>
              <a:spcAft>
                <a:spcPts val="0"/>
              </a:spcAft>
              <a:buClr>
                <a:srgbClr val="3F3F3F"/>
              </a:buClr>
              <a:buSzPts val="3500"/>
              <a:buFont typeface="Times New Roman"/>
              <a:buAutoNum type="romanUcPeriod"/>
            </a:pPr>
            <a:r>
              <a:rPr lang="e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85" name="Google Shape;85;p17"/>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63500" lvl="0" indent="0" algn="l" rtl="0">
              <a:lnSpc>
                <a:spcPct val="110000"/>
              </a:lnSpc>
              <a:spcBef>
                <a:spcPts val="0"/>
              </a:spcBef>
              <a:spcAft>
                <a:spcPts val="0"/>
              </a:spcAft>
              <a:buSzPts val="1400"/>
              <a:buNone/>
            </a:pPr>
            <a:r>
              <a:rPr lang="en" b="1">
                <a:latin typeface="Times New Roman"/>
                <a:ea typeface="Times New Roman"/>
                <a:cs typeface="Times New Roman"/>
                <a:sym typeface="Times New Roman"/>
              </a:rPr>
              <a:t>Member Group 5:</a:t>
            </a:r>
            <a:endParaRPr b="1">
              <a:latin typeface="Times New Roman"/>
              <a:ea typeface="Times New Roman"/>
              <a:cs typeface="Times New Roman"/>
              <a:sym typeface="Times New Roman"/>
            </a:endParaRPr>
          </a:p>
          <a:p>
            <a:pPr marL="685800" lvl="0" indent="-342900" algn="l" rtl="0">
              <a:lnSpc>
                <a:spcPct val="11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Chea Chan</a:t>
            </a:r>
            <a:endParaRPr>
              <a:latin typeface="Times New Roman"/>
              <a:ea typeface="Times New Roman"/>
              <a:cs typeface="Times New Roman"/>
              <a:sym typeface="Times New Roman"/>
            </a:endParaRPr>
          </a:p>
          <a:p>
            <a:pPr marL="685800" lvl="0" indent="-342900" algn="l" rtl="0">
              <a:lnSpc>
                <a:spcPct val="110000"/>
              </a:lnSpc>
              <a:spcBef>
                <a:spcPts val="1100"/>
              </a:spcBef>
              <a:spcAft>
                <a:spcPts val="0"/>
              </a:spcAft>
              <a:buSzPts val="1400"/>
              <a:buFont typeface="Times New Roman"/>
              <a:buAutoNum type="arabicPeriod"/>
            </a:pPr>
            <a:r>
              <a:rPr lang="en">
                <a:latin typeface="Times New Roman"/>
                <a:ea typeface="Times New Roman"/>
                <a:cs typeface="Times New Roman"/>
                <a:sym typeface="Times New Roman"/>
              </a:rPr>
              <a:t>Chea Devit</a:t>
            </a:r>
            <a:endParaRPr>
              <a:latin typeface="Times New Roman"/>
              <a:ea typeface="Times New Roman"/>
              <a:cs typeface="Times New Roman"/>
              <a:sym typeface="Times New Roman"/>
            </a:endParaRPr>
          </a:p>
          <a:p>
            <a:pPr marL="685800" lvl="0" indent="-342900" algn="l" rtl="0">
              <a:lnSpc>
                <a:spcPct val="110000"/>
              </a:lnSpc>
              <a:spcBef>
                <a:spcPts val="1100"/>
              </a:spcBef>
              <a:spcAft>
                <a:spcPts val="0"/>
              </a:spcAft>
              <a:buSzPts val="1400"/>
              <a:buFont typeface="Times New Roman"/>
              <a:buAutoNum type="arabicPeriod"/>
            </a:pPr>
            <a:r>
              <a:rPr lang="en">
                <a:latin typeface="Times New Roman"/>
                <a:ea typeface="Times New Roman"/>
                <a:cs typeface="Times New Roman"/>
                <a:sym typeface="Times New Roman"/>
              </a:rPr>
              <a:t>Chhoeung Chhunhak</a:t>
            </a:r>
            <a:endParaRPr>
              <a:latin typeface="Times New Roman"/>
              <a:ea typeface="Times New Roman"/>
              <a:cs typeface="Times New Roman"/>
              <a:sym typeface="Times New Roman"/>
            </a:endParaRPr>
          </a:p>
          <a:p>
            <a:pPr marL="685800" lvl="0" indent="-342900" algn="l" rtl="0">
              <a:lnSpc>
                <a:spcPct val="110000"/>
              </a:lnSpc>
              <a:spcBef>
                <a:spcPts val="1100"/>
              </a:spcBef>
              <a:spcAft>
                <a:spcPts val="0"/>
              </a:spcAft>
              <a:buSzPts val="1400"/>
              <a:buFont typeface="Times New Roman"/>
              <a:buAutoNum type="arabicPeriod"/>
            </a:pPr>
            <a:r>
              <a:rPr lang="en">
                <a:latin typeface="Times New Roman"/>
                <a:ea typeface="Times New Roman"/>
                <a:cs typeface="Times New Roman"/>
                <a:sym typeface="Times New Roman"/>
              </a:rPr>
              <a:t>Roern Chantha</a:t>
            </a:r>
            <a:endParaRPr>
              <a:latin typeface="Times New Roman"/>
              <a:ea typeface="Times New Roman"/>
              <a:cs typeface="Times New Roman"/>
              <a:sym typeface="Times New Roman"/>
            </a:endParaRPr>
          </a:p>
          <a:p>
            <a:pPr marL="685800" lvl="0" indent="-342900" algn="l" rtl="0">
              <a:lnSpc>
                <a:spcPct val="110000"/>
              </a:lnSpc>
              <a:spcBef>
                <a:spcPts val="1100"/>
              </a:spcBef>
              <a:spcAft>
                <a:spcPts val="0"/>
              </a:spcAft>
              <a:buSzPts val="1400"/>
              <a:buFont typeface="Times New Roman"/>
              <a:buAutoNum type="arabicPeriod"/>
            </a:pPr>
            <a:r>
              <a:rPr lang="en">
                <a:latin typeface="Times New Roman"/>
                <a:ea typeface="Times New Roman"/>
                <a:cs typeface="Times New Roman"/>
                <a:sym typeface="Times New Roman"/>
              </a:rPr>
              <a:t>Neam Sinat</a:t>
            </a:r>
            <a:endParaRPr>
              <a:latin typeface="Times New Roman"/>
              <a:ea typeface="Times New Roman"/>
              <a:cs typeface="Times New Roman"/>
              <a:sym typeface="Times New Roman"/>
            </a:endParaRPr>
          </a:p>
          <a:p>
            <a:pPr marL="685800" lvl="0" indent="-342900" algn="l" rtl="0">
              <a:lnSpc>
                <a:spcPct val="110000"/>
              </a:lnSpc>
              <a:spcBef>
                <a:spcPts val="1100"/>
              </a:spcBef>
              <a:spcAft>
                <a:spcPts val="0"/>
              </a:spcAft>
              <a:buSzPts val="1400"/>
              <a:buFont typeface="Times New Roman"/>
              <a:buAutoNum type="arabicPeriod"/>
            </a:pPr>
            <a:r>
              <a:rPr lang="en">
                <a:latin typeface="Times New Roman"/>
                <a:ea typeface="Times New Roman"/>
                <a:cs typeface="Times New Roman"/>
                <a:sym typeface="Times New Roman"/>
              </a:rPr>
              <a:t>Thorng Danet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774700" lvl="0" indent="-768350" algn="l" rtl="0">
              <a:lnSpc>
                <a:spcPct val="90000"/>
              </a:lnSpc>
              <a:spcBef>
                <a:spcPts val="0"/>
              </a:spcBef>
              <a:spcAft>
                <a:spcPts val="0"/>
              </a:spcAft>
              <a:buSzPts val="3500"/>
              <a:buFont typeface="Times New Roman"/>
              <a:buAutoNum type="romanUcPeriod"/>
            </a:pPr>
            <a:r>
              <a:rPr lang="en" b="1">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1" name="Google Shape;91;p18"/>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342900" lvl="0" indent="-292100" algn="l" rtl="0">
              <a:lnSpc>
                <a:spcPct val="115000"/>
              </a:lnSpc>
              <a:spcBef>
                <a:spcPts val="0"/>
              </a:spcBef>
              <a:spcAft>
                <a:spcPts val="0"/>
              </a:spcAft>
              <a:buSzPts val="2000"/>
              <a:buChar char=" "/>
            </a:pPr>
            <a:r>
              <a:rPr lang="en" sz="1900">
                <a:solidFill>
                  <a:schemeClr val="dk1"/>
                </a:solidFill>
                <a:latin typeface="Times New Roman"/>
                <a:ea typeface="Times New Roman"/>
                <a:cs typeface="Times New Roman"/>
                <a:sym typeface="Times New Roman"/>
              </a:rPr>
              <a:t>Article Post is  provides the news and articles within Entertainment, Sports, Technologies, Socials news and it is a website that can help the human to daily activities. It is very important for people's life currently, because it gains knowledge of everything like working, news, general knowledge, and technology. </a:t>
            </a:r>
            <a:endParaRPr sz="1900">
              <a:solidFill>
                <a:schemeClr val="dk1"/>
              </a:solidFill>
              <a:latin typeface="Times New Roman"/>
              <a:ea typeface="Times New Roman"/>
              <a:cs typeface="Times New Roman"/>
              <a:sym typeface="Times New Roman"/>
            </a:endParaRPr>
          </a:p>
          <a:p>
            <a:pPr marL="342900" lvl="0" indent="-285750" algn="l" rtl="0">
              <a:lnSpc>
                <a:spcPct val="115000"/>
              </a:lnSpc>
              <a:spcBef>
                <a:spcPts val="0"/>
              </a:spcBef>
              <a:spcAft>
                <a:spcPts val="0"/>
              </a:spcAft>
              <a:buClr>
                <a:schemeClr val="dk1"/>
              </a:buClr>
              <a:buSzPts val="1900"/>
              <a:buFont typeface="Times New Roman"/>
              <a:buChar char=" "/>
            </a:pPr>
            <a:endParaRPr sz="1900">
              <a:solidFill>
                <a:schemeClr val="dk1"/>
              </a:solidFill>
              <a:latin typeface="Times New Roman"/>
              <a:ea typeface="Times New Roman"/>
              <a:cs typeface="Times New Roman"/>
              <a:sym typeface="Times New Roman"/>
            </a:endParaRPr>
          </a:p>
          <a:p>
            <a:pPr marL="63500" lvl="0" indent="-127000" algn="l" rtl="0">
              <a:lnSpc>
                <a:spcPct val="110000"/>
              </a:lnSpc>
              <a:spcBef>
                <a:spcPts val="0"/>
              </a:spcBef>
              <a:spcAft>
                <a:spcPts val="0"/>
              </a:spcAft>
              <a:buSzPts val="2000"/>
              <a:buFont typeface="Times New Roman"/>
              <a:buChar char=" "/>
            </a:pP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500"/>
              <a:buFont typeface="Bookman Old Style"/>
              <a:buNone/>
            </a:pPr>
            <a:r>
              <a:rPr lang="en" b="1">
                <a:latin typeface="Times New Roman"/>
                <a:ea typeface="Times New Roman"/>
                <a:cs typeface="Times New Roman"/>
                <a:sym typeface="Times New Roman"/>
              </a:rPr>
              <a:t>II. Problems</a:t>
            </a:r>
            <a:endParaRPr b="1">
              <a:latin typeface="Times New Roman"/>
              <a:ea typeface="Times New Roman"/>
              <a:cs typeface="Times New Roman"/>
              <a:sym typeface="Times New Roman"/>
            </a:endParaRPr>
          </a:p>
        </p:txBody>
      </p:sp>
      <p:sp>
        <p:nvSpPr>
          <p:cNvPr id="97" name="Google Shape;97;p19"/>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685800" lvl="0" indent="-254000" algn="l" rtl="0">
              <a:lnSpc>
                <a:spcPct val="110000"/>
              </a:lnSpc>
              <a:spcBef>
                <a:spcPts val="0"/>
              </a:spcBef>
              <a:spcAft>
                <a:spcPts val="0"/>
              </a:spcAft>
              <a:buSzPts val="1400"/>
              <a:buFont typeface="Times New Roman"/>
              <a:buChar char="●"/>
            </a:pPr>
            <a:r>
              <a:rPr lang="en">
                <a:latin typeface="Times New Roman"/>
                <a:ea typeface="Times New Roman"/>
                <a:cs typeface="Times New Roman"/>
                <a:sym typeface="Times New Roman"/>
              </a:rPr>
              <a:t>Not easy to find with the specific news</a:t>
            </a:r>
            <a:endParaRPr>
              <a:latin typeface="Times New Roman"/>
              <a:ea typeface="Times New Roman"/>
              <a:cs typeface="Times New Roman"/>
              <a:sym typeface="Times New Roman"/>
            </a:endParaRPr>
          </a:p>
          <a:p>
            <a:pPr marL="685800" lvl="0" indent="-254000" algn="l" rtl="0">
              <a:lnSpc>
                <a:spcPct val="110000"/>
              </a:lnSpc>
              <a:spcBef>
                <a:spcPts val="0"/>
              </a:spcBef>
              <a:spcAft>
                <a:spcPts val="0"/>
              </a:spcAft>
              <a:buSzPts val="1400"/>
              <a:buFont typeface="Times New Roman"/>
              <a:buChar char="●"/>
            </a:pPr>
            <a:r>
              <a:rPr lang="en">
                <a:latin typeface="Times New Roman"/>
                <a:ea typeface="Times New Roman"/>
                <a:cs typeface="Times New Roman"/>
                <a:sym typeface="Times New Roman"/>
              </a:rPr>
              <a:t>Many people miss many important information</a:t>
            </a:r>
            <a:endParaRPr>
              <a:latin typeface="Times New Roman"/>
              <a:ea typeface="Times New Roman"/>
              <a:cs typeface="Times New Roman"/>
              <a:sym typeface="Times New Roman"/>
            </a:endParaRPr>
          </a:p>
          <a:p>
            <a:pPr marL="685800" lvl="0" indent="-254000" algn="l" rtl="0">
              <a:lnSpc>
                <a:spcPct val="110000"/>
              </a:lnSpc>
              <a:spcBef>
                <a:spcPts val="0"/>
              </a:spcBef>
              <a:spcAft>
                <a:spcPts val="0"/>
              </a:spcAft>
              <a:buSzPts val="1400"/>
              <a:buFont typeface="Times New Roman"/>
              <a:buChar char="●"/>
            </a:pPr>
            <a:r>
              <a:rPr lang="en">
                <a:latin typeface="Times New Roman"/>
                <a:ea typeface="Times New Roman"/>
                <a:cs typeface="Times New Roman"/>
                <a:sym typeface="Times New Roman"/>
              </a:rPr>
              <a:t>Many people use smartphone and Pc more than TV </a:t>
            </a:r>
            <a:endParaRPr>
              <a:latin typeface="Times New Roman"/>
              <a:ea typeface="Times New Roman"/>
              <a:cs typeface="Times New Roman"/>
              <a:sym typeface="Times New Roman"/>
            </a:endParaRPr>
          </a:p>
          <a:p>
            <a:pPr marL="685800" lvl="0" indent="0" algn="l" rtl="0">
              <a:lnSpc>
                <a:spcPct val="110000"/>
              </a:lnSpc>
              <a:spcBef>
                <a:spcPts val="0"/>
              </a:spcBef>
              <a:spcAft>
                <a:spcPts val="0"/>
              </a:spcAft>
              <a:buSzPts val="1400"/>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500"/>
              <a:buFont typeface="Bookman Old Style"/>
              <a:buNone/>
            </a:pPr>
            <a:r>
              <a:rPr lang="en" b="1">
                <a:latin typeface="Times New Roman"/>
                <a:ea typeface="Times New Roman"/>
                <a:cs typeface="Times New Roman"/>
                <a:sym typeface="Times New Roman"/>
              </a:rPr>
              <a:t>III. Solutions</a:t>
            </a:r>
            <a:endParaRPr b="1">
              <a:latin typeface="Times New Roman"/>
              <a:ea typeface="Times New Roman"/>
              <a:cs typeface="Times New Roman"/>
              <a:sym typeface="Times New Roman"/>
            </a:endParaRPr>
          </a:p>
        </p:txBody>
      </p:sp>
      <p:sp>
        <p:nvSpPr>
          <p:cNvPr id="103" name="Google Shape;103;p20"/>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685800" lvl="0" indent="-254000" algn="l" rtl="0">
              <a:lnSpc>
                <a:spcPct val="110000"/>
              </a:lnSpc>
              <a:spcBef>
                <a:spcPts val="0"/>
              </a:spcBef>
              <a:spcAft>
                <a:spcPts val="0"/>
              </a:spcAft>
              <a:buSzPts val="1400"/>
              <a:buFont typeface="Times New Roman"/>
              <a:buChar char="●"/>
            </a:pPr>
            <a:r>
              <a:rPr lang="en">
                <a:latin typeface="Times New Roman"/>
                <a:ea typeface="Times New Roman"/>
                <a:cs typeface="Times New Roman"/>
                <a:sym typeface="Times New Roman"/>
              </a:rPr>
              <a:t>Develop a website that can help the human to daily activities and for the user easy to find information with the different categories with images, video and can share to the social media.</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500"/>
              <a:buFont typeface="Bookman Old Style"/>
              <a:buNone/>
            </a:pPr>
            <a:r>
              <a:rPr lang="en" b="1" dirty="0" smtClean="0">
                <a:latin typeface="Times New Roman"/>
                <a:ea typeface="Times New Roman"/>
                <a:cs typeface="Times New Roman"/>
                <a:sym typeface="Times New Roman"/>
              </a:rPr>
              <a:t>IV</a:t>
            </a:r>
            <a:r>
              <a:rPr lang="en" b="1" dirty="0" smtClean="0">
                <a:latin typeface="Times New Roman"/>
                <a:ea typeface="Times New Roman"/>
                <a:cs typeface="Times New Roman"/>
                <a:sym typeface="Times New Roman"/>
              </a:rPr>
              <a:t>. </a:t>
            </a:r>
            <a:r>
              <a:rPr lang="en" b="1" dirty="0">
                <a:latin typeface="Times New Roman"/>
                <a:ea typeface="Times New Roman"/>
                <a:cs typeface="Times New Roman"/>
                <a:sym typeface="Times New Roman"/>
              </a:rPr>
              <a:t>Purpose</a:t>
            </a:r>
            <a:endParaRPr b="1" dirty="0">
              <a:latin typeface="Times New Roman"/>
              <a:ea typeface="Times New Roman"/>
              <a:cs typeface="Times New Roman"/>
              <a:sym typeface="Times New Roman"/>
            </a:endParaRPr>
          </a:p>
        </p:txBody>
      </p:sp>
      <p:sp>
        <p:nvSpPr>
          <p:cNvPr id="127" name="Google Shape;127;p24"/>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0" lvl="0" indent="0" algn="l" rtl="0">
              <a:lnSpc>
                <a:spcPct val="115000"/>
              </a:lnSpc>
              <a:spcBef>
                <a:spcPts val="0"/>
              </a:spcBef>
              <a:spcAft>
                <a:spcPts val="0"/>
              </a:spcAft>
              <a:buSzPts val="1400"/>
              <a:buNone/>
            </a:pPr>
            <a:endParaRPr>
              <a:latin typeface="Times New Roman"/>
              <a:ea typeface="Times New Roman"/>
              <a:cs typeface="Times New Roman"/>
              <a:sym typeface="Times New Roman"/>
            </a:endParaRPr>
          </a:p>
          <a:p>
            <a:pPr marL="685800" lvl="0" indent="-254000" algn="l" rtl="0">
              <a:lnSpc>
                <a:spcPct val="110000"/>
              </a:lnSpc>
              <a:spcBef>
                <a:spcPts val="0"/>
              </a:spcBef>
              <a:spcAft>
                <a:spcPts val="0"/>
              </a:spcAft>
              <a:buSzPts val="1400"/>
              <a:buFont typeface="Times New Roman"/>
              <a:buChar char="●"/>
            </a:pPr>
            <a:r>
              <a:rPr lang="en">
                <a:latin typeface="Times New Roman"/>
                <a:ea typeface="Times New Roman"/>
                <a:cs typeface="Times New Roman"/>
                <a:sym typeface="Times New Roman"/>
              </a:rPr>
              <a:t>Easy to find all information just using smartphone or computer</a:t>
            </a:r>
            <a:endParaRPr>
              <a:latin typeface="Times New Roman"/>
              <a:ea typeface="Times New Roman"/>
              <a:cs typeface="Times New Roman"/>
              <a:sym typeface="Times New Roman"/>
            </a:endParaRPr>
          </a:p>
          <a:p>
            <a:pPr marL="685800" lvl="0" indent="-254000" algn="l" rtl="0">
              <a:lnSpc>
                <a:spcPct val="110000"/>
              </a:lnSpc>
              <a:spcBef>
                <a:spcPts val="0"/>
              </a:spcBef>
              <a:spcAft>
                <a:spcPts val="0"/>
              </a:spcAft>
              <a:buSzPts val="1400"/>
              <a:buFont typeface="Times New Roman"/>
              <a:buChar char="●"/>
            </a:pPr>
            <a:r>
              <a:rPr lang="en">
                <a:latin typeface="Times New Roman"/>
                <a:ea typeface="Times New Roman"/>
                <a:cs typeface="Times New Roman"/>
                <a:sym typeface="Times New Roman"/>
              </a:rPr>
              <a:t>Provide the user with good experience of information </a:t>
            </a:r>
            <a:endParaRPr>
              <a:latin typeface="Times New Roman"/>
              <a:ea typeface="Times New Roman"/>
              <a:cs typeface="Times New Roman"/>
              <a:sym typeface="Times New Roman"/>
            </a:endParaRPr>
          </a:p>
          <a:p>
            <a:pPr marL="685800" lvl="0" indent="-254000" algn="l" rtl="0">
              <a:lnSpc>
                <a:spcPct val="110000"/>
              </a:lnSpc>
              <a:spcBef>
                <a:spcPts val="0"/>
              </a:spcBef>
              <a:spcAft>
                <a:spcPts val="0"/>
              </a:spcAft>
              <a:buSzPts val="1400"/>
              <a:buFont typeface="Times New Roman"/>
              <a:buChar char="●"/>
            </a:pPr>
            <a:r>
              <a:rPr lang="en">
                <a:latin typeface="Times New Roman"/>
                <a:ea typeface="Times New Roman"/>
                <a:cs typeface="Times New Roman"/>
                <a:sym typeface="Times New Roman"/>
              </a:rPr>
              <a:t>User can share all information to their social media </a:t>
            </a:r>
            <a:endParaRPr>
              <a:latin typeface="Times New Roman"/>
              <a:ea typeface="Times New Roman"/>
              <a:cs typeface="Times New Roman"/>
              <a:sym typeface="Times New Roman"/>
            </a:endParaRPr>
          </a:p>
          <a:p>
            <a:pPr marL="685800" lvl="0" indent="-254000" algn="l" rtl="0">
              <a:lnSpc>
                <a:spcPct val="110000"/>
              </a:lnSpc>
              <a:spcBef>
                <a:spcPts val="0"/>
              </a:spcBef>
              <a:spcAft>
                <a:spcPts val="0"/>
              </a:spcAft>
              <a:buSzPts val="1400"/>
              <a:buFont typeface="Times New Roman"/>
              <a:buChar char="●"/>
            </a:pPr>
            <a:r>
              <a:rPr lang="en">
                <a:latin typeface="Times New Roman"/>
                <a:ea typeface="Times New Roman"/>
                <a:cs typeface="Times New Roman"/>
                <a:sym typeface="Times New Roman"/>
              </a:rPr>
              <a:t>Alert notification hot news for the user</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500"/>
              <a:buFont typeface="Bookman Old Style"/>
              <a:buNone/>
            </a:pPr>
            <a:r>
              <a:rPr lang="en" b="1" dirty="0">
                <a:latin typeface="Times New Roman"/>
                <a:ea typeface="Times New Roman"/>
                <a:cs typeface="Times New Roman"/>
                <a:sym typeface="Times New Roman"/>
              </a:rPr>
              <a:t>V</a:t>
            </a:r>
            <a:r>
              <a:rPr lang="en" b="1" dirty="0" smtClean="0">
                <a:latin typeface="Times New Roman"/>
                <a:ea typeface="Times New Roman"/>
                <a:cs typeface="Times New Roman"/>
                <a:sym typeface="Times New Roman"/>
              </a:rPr>
              <a:t>. </a:t>
            </a:r>
            <a:r>
              <a:rPr lang="en" b="1" dirty="0">
                <a:latin typeface="Times New Roman"/>
                <a:ea typeface="Times New Roman"/>
                <a:cs typeface="Times New Roman"/>
                <a:sym typeface="Times New Roman"/>
              </a:rPr>
              <a:t>Features</a:t>
            </a:r>
            <a:endParaRPr b="1" dirty="0">
              <a:latin typeface="Times New Roman"/>
              <a:ea typeface="Times New Roman"/>
              <a:cs typeface="Times New Roman"/>
              <a:sym typeface="Times New Roman"/>
            </a:endParaRPr>
          </a:p>
        </p:txBody>
      </p:sp>
      <p:sp>
        <p:nvSpPr>
          <p:cNvPr id="109" name="Google Shape;109;p21"/>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0" lvl="0" indent="342900" algn="l" rtl="0">
              <a:lnSpc>
                <a:spcPct val="115000"/>
              </a:lnSpc>
              <a:spcBef>
                <a:spcPts val="0"/>
              </a:spcBef>
              <a:spcAft>
                <a:spcPts val="0"/>
              </a:spcAft>
              <a:buNone/>
            </a:pPr>
            <a:r>
              <a:rPr lang="en" sz="1400" dirty="0">
                <a:solidFill>
                  <a:schemeClr val="dk1"/>
                </a:solidFill>
                <a:latin typeface="Times New Roman"/>
                <a:ea typeface="Times New Roman"/>
                <a:cs typeface="Times New Roman"/>
                <a:sym typeface="Times New Roman"/>
              </a:rPr>
              <a:t>Here is our features:</a:t>
            </a:r>
            <a:endParaRPr sz="1400" dirty="0">
              <a:solidFill>
                <a:schemeClr val="dk1"/>
              </a:solidFill>
              <a:latin typeface="Times New Roman"/>
              <a:ea typeface="Times New Roman"/>
              <a:cs typeface="Times New Roman"/>
              <a:sym typeface="Times New Roman"/>
            </a:endParaRPr>
          </a:p>
          <a:p>
            <a:pPr marL="0" lvl="0" indent="342900" algn="l" rtl="0">
              <a:lnSpc>
                <a:spcPct val="115000"/>
              </a:lnSpc>
              <a:spcBef>
                <a:spcPts val="0"/>
              </a:spcBef>
              <a:spcAft>
                <a:spcPts val="0"/>
              </a:spcAft>
              <a:buNone/>
            </a:pPr>
            <a:r>
              <a:rPr lang="en" sz="1400" dirty="0">
                <a:solidFill>
                  <a:schemeClr val="dk1"/>
                </a:solidFill>
                <a:latin typeface="Times New Roman"/>
                <a:ea typeface="Times New Roman"/>
                <a:cs typeface="Times New Roman"/>
                <a:sym typeface="Times New Roman"/>
              </a:rPr>
              <a:t>=&gt; Admin</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smtClean="0">
                <a:solidFill>
                  <a:schemeClr val="dk1"/>
                </a:solidFill>
                <a:latin typeface="Times New Roman"/>
                <a:ea typeface="Times New Roman"/>
                <a:cs typeface="Times New Roman"/>
                <a:sym typeface="Times New Roman"/>
              </a:rPr>
              <a:t>Login</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smtClean="0">
                <a:solidFill>
                  <a:schemeClr val="dk1"/>
                </a:solidFill>
                <a:latin typeface="Times New Roman"/>
                <a:ea typeface="Times New Roman"/>
                <a:cs typeface="Times New Roman"/>
                <a:sym typeface="Times New Roman"/>
              </a:rPr>
              <a:t>Register</a:t>
            </a:r>
          </a:p>
          <a:p>
            <a:pPr marL="685800" lvl="0" indent="-254000" algn="l" rtl="0">
              <a:lnSpc>
                <a:spcPct val="115000"/>
              </a:lnSpc>
              <a:spcBef>
                <a:spcPts val="0"/>
              </a:spcBef>
              <a:spcAft>
                <a:spcPts val="0"/>
              </a:spcAft>
              <a:buClr>
                <a:schemeClr val="dk1"/>
              </a:buClr>
              <a:buSzPts val="1400"/>
              <a:buFont typeface="Times New Roman"/>
              <a:buChar char="-"/>
            </a:pPr>
            <a:r>
              <a:rPr lang="en" sz="1400" dirty="0" smtClean="0">
                <a:solidFill>
                  <a:schemeClr val="dk1"/>
                </a:solidFill>
                <a:latin typeface="Times New Roman"/>
                <a:ea typeface="Times New Roman"/>
                <a:cs typeface="Times New Roman"/>
                <a:sym typeface="Times New Roman"/>
              </a:rPr>
              <a:t>Logout</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Users</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List users</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Delete users</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Update users</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View user detail</a:t>
            </a:r>
            <a:endParaRPr sz="14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500"/>
              <a:buFont typeface="Bookman Old Style"/>
              <a:buNone/>
            </a:pPr>
            <a:r>
              <a:rPr lang="en" b="1" dirty="0" smtClean="0">
                <a:latin typeface="Times New Roman"/>
                <a:ea typeface="Times New Roman"/>
                <a:cs typeface="Times New Roman"/>
                <a:sym typeface="Times New Roman"/>
              </a:rPr>
              <a:t>V</a:t>
            </a:r>
            <a:r>
              <a:rPr lang="en" b="1" dirty="0">
                <a:latin typeface="Times New Roman"/>
                <a:ea typeface="Times New Roman"/>
                <a:cs typeface="Times New Roman"/>
                <a:sym typeface="Times New Roman"/>
              </a:rPr>
              <a:t>. Features</a:t>
            </a:r>
            <a:endParaRPr b="1" dirty="0">
              <a:latin typeface="Times New Roman"/>
              <a:ea typeface="Times New Roman"/>
              <a:cs typeface="Times New Roman"/>
              <a:sym typeface="Times New Roman"/>
            </a:endParaRPr>
          </a:p>
        </p:txBody>
      </p:sp>
      <p:sp>
        <p:nvSpPr>
          <p:cNvPr id="115" name="Google Shape;115;p22"/>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Autofit/>
          </a:bodyPr>
          <a:lstStyle/>
          <a:p>
            <a:pPr marL="685800" lvl="0"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Category</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List category</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Delete category</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Update category</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View category</a:t>
            </a:r>
            <a:endParaRPr sz="1400" dirty="0">
              <a:solidFill>
                <a:schemeClr val="dk1"/>
              </a:solidFill>
              <a:latin typeface="Times New Roman"/>
              <a:ea typeface="Times New Roman"/>
              <a:cs typeface="Times New Roman"/>
              <a:sym typeface="Times New Roman"/>
            </a:endParaRPr>
          </a:p>
          <a:p>
            <a:pPr marL="685800" lvl="0"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Article</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List Article</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Delete Article</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Update Article</a:t>
            </a:r>
            <a:endParaRPr sz="1400" dirty="0">
              <a:solidFill>
                <a:schemeClr val="dk1"/>
              </a:solidFill>
              <a:latin typeface="Times New Roman"/>
              <a:ea typeface="Times New Roman"/>
              <a:cs typeface="Times New Roman"/>
              <a:sym typeface="Times New Roman"/>
            </a:endParaRPr>
          </a:p>
          <a:p>
            <a:pPr marL="1028700" lvl="1" indent="-254000" algn="l" rtl="0">
              <a:lnSpc>
                <a:spcPct val="115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View </a:t>
            </a:r>
            <a:r>
              <a:rPr lang="en" dirty="0">
                <a:solidFill>
                  <a:schemeClr val="dk1"/>
                </a:solidFill>
                <a:latin typeface="Times New Roman"/>
                <a:ea typeface="Times New Roman"/>
                <a:cs typeface="Times New Roman"/>
                <a:sym typeface="Times New Roman"/>
              </a:rPr>
              <a:t>A</a:t>
            </a:r>
            <a:r>
              <a:rPr lang="en" sz="1400" dirty="0" smtClean="0">
                <a:solidFill>
                  <a:schemeClr val="dk1"/>
                </a:solidFill>
                <a:latin typeface="Times New Roman"/>
                <a:ea typeface="Times New Roman"/>
                <a:cs typeface="Times New Roman"/>
                <a:sym typeface="Times New Roman"/>
              </a:rPr>
              <a:t>rticle</a:t>
            </a:r>
          </a:p>
          <a:p>
            <a:pPr marL="1028700" lvl="1" indent="-254000" algn="l" rtl="0">
              <a:lnSpc>
                <a:spcPct val="115000"/>
              </a:lnSpc>
              <a:spcBef>
                <a:spcPts val="0"/>
              </a:spcBef>
              <a:spcAft>
                <a:spcPts val="0"/>
              </a:spcAft>
              <a:buClr>
                <a:schemeClr val="dk1"/>
              </a:buClr>
              <a:buSzPts val="1400"/>
              <a:buFont typeface="Times New Roman"/>
              <a:buChar char="-"/>
            </a:pPr>
            <a:r>
              <a:rPr lang="en" dirty="0" smtClean="0">
                <a:solidFill>
                  <a:schemeClr val="dk1"/>
                </a:solidFill>
                <a:latin typeface="Times New Roman"/>
                <a:ea typeface="Times New Roman"/>
                <a:cs typeface="Times New Roman"/>
                <a:sym typeface="Times New Roman"/>
              </a:rPr>
              <a:t>Publish Article</a:t>
            </a:r>
            <a:endParaRPr sz="14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None/>
            </a:pPr>
            <a:endParaRPr sz="14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251</Words>
  <Application>Microsoft Office PowerPoint</Application>
  <PresentationFormat>On-screen Show (16:9)</PresentationFormat>
  <Paragraphs>61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Libre Franklin</vt:lpstr>
      <vt:lpstr>Times New Roman</vt:lpstr>
      <vt:lpstr>Arial</vt:lpstr>
      <vt:lpstr>Bookman Old Style</vt:lpstr>
      <vt:lpstr>Simple Light</vt:lpstr>
      <vt:lpstr>Article post</vt:lpstr>
      <vt:lpstr>Agenda</vt:lpstr>
      <vt:lpstr>Introduction</vt:lpstr>
      <vt:lpstr>Introduction</vt:lpstr>
      <vt:lpstr>II. Problems</vt:lpstr>
      <vt:lpstr>III. Solutions</vt:lpstr>
      <vt:lpstr>IV. Purpose</vt:lpstr>
      <vt:lpstr>V. Features</vt:lpstr>
      <vt:lpstr>V. Features</vt:lpstr>
      <vt:lpstr>V. Features</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 post</dc:title>
  <cp:lastModifiedBy>Chan CHEA</cp:lastModifiedBy>
  <cp:revision>1</cp:revision>
  <dcterms:modified xsi:type="dcterms:W3CDTF">2020-10-05T02:25:59Z</dcterms:modified>
</cp:coreProperties>
</file>