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Fira Sans Extra Condensed Medium"/>
      <p:regular r:id="rId17"/>
      <p:bold r:id="rId18"/>
      <p:italic r:id="rId19"/>
      <p:boldItalic r:id="rId20"/>
    </p:embeddedFont>
    <p:embeddedFont>
      <p:font typeface="Roboto Condensed"/>
      <p:regular r:id="rId21"/>
      <p:bold r:id="rId22"/>
      <p:italic r:id="rId23"/>
      <p:boldItalic r:id="rId24"/>
    </p:embeddedFont>
    <p:embeddedFont>
      <p:font typeface="Roboto Condensed Light"/>
      <p:regular r:id="rId25"/>
      <p:bold r:id="rId26"/>
      <p:italic r:id="rId27"/>
      <p:boldItalic r:id="rId28"/>
    </p:embeddedFont>
    <p:embeddedFont>
      <p:font typeface="Bahiana"/>
      <p:regular r:id="rId29"/>
    </p:embeddedFont>
    <p:embeddedFont>
      <p:font typeface="Barlow Semi Condensed"/>
      <p:regular r:id="rId30"/>
      <p:bold r:id="rId31"/>
      <p:italic r:id="rId32"/>
      <p:boldItalic r:id="rId33"/>
    </p:embeddedFont>
    <p:embeddedFont>
      <p:font typeface="Roboto Slab Regular"/>
      <p:regular r:id="rId34"/>
      <p:bold r:id="rId35"/>
    </p:embeddedFont>
    <p:embeddedFont>
      <p:font typeface="Barlow Semi Condensed SemiBold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Medium-boldItalic.fntdata"/><Relationship Id="rId22" Type="http://schemas.openxmlformats.org/officeDocument/2006/relationships/font" Target="fonts/RobotoCondensed-bold.fntdata"/><Relationship Id="rId21" Type="http://schemas.openxmlformats.org/officeDocument/2006/relationships/font" Target="fonts/RobotoCondensed-regular.fntdata"/><Relationship Id="rId24" Type="http://schemas.openxmlformats.org/officeDocument/2006/relationships/font" Target="fonts/RobotoCondensed-boldItalic.fntdata"/><Relationship Id="rId23" Type="http://schemas.openxmlformats.org/officeDocument/2006/relationships/font" Target="fonts/RobotoCondensed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CondensedLight-bold.fntdata"/><Relationship Id="rId25" Type="http://schemas.openxmlformats.org/officeDocument/2006/relationships/font" Target="fonts/RobotoCondensedLight-regular.fntdata"/><Relationship Id="rId28" Type="http://schemas.openxmlformats.org/officeDocument/2006/relationships/font" Target="fonts/RobotoCondensedLight-boldItalic.fntdata"/><Relationship Id="rId27" Type="http://schemas.openxmlformats.org/officeDocument/2006/relationships/font" Target="fonts/RobotoCondensedLigh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ahiana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arlowSemiCondensed-bold.fntdata"/><Relationship Id="rId30" Type="http://schemas.openxmlformats.org/officeDocument/2006/relationships/font" Target="fonts/BarlowSemiCondensed-regular.fntdata"/><Relationship Id="rId11" Type="http://schemas.openxmlformats.org/officeDocument/2006/relationships/slide" Target="slides/slide7.xml"/><Relationship Id="rId33" Type="http://schemas.openxmlformats.org/officeDocument/2006/relationships/font" Target="fonts/BarlowSemiCondensed-boldItalic.fntdata"/><Relationship Id="rId10" Type="http://schemas.openxmlformats.org/officeDocument/2006/relationships/slide" Target="slides/slide6.xml"/><Relationship Id="rId32" Type="http://schemas.openxmlformats.org/officeDocument/2006/relationships/font" Target="fonts/BarlowSemiCondensed-italic.fntdata"/><Relationship Id="rId13" Type="http://schemas.openxmlformats.org/officeDocument/2006/relationships/slide" Target="slides/slide9.xml"/><Relationship Id="rId35" Type="http://schemas.openxmlformats.org/officeDocument/2006/relationships/font" Target="fonts/RobotoSlabRegular-bold.fntdata"/><Relationship Id="rId12" Type="http://schemas.openxmlformats.org/officeDocument/2006/relationships/slide" Target="slides/slide8.xml"/><Relationship Id="rId34" Type="http://schemas.openxmlformats.org/officeDocument/2006/relationships/font" Target="fonts/RobotoSlabRegular-regular.fntdata"/><Relationship Id="rId15" Type="http://schemas.openxmlformats.org/officeDocument/2006/relationships/slide" Target="slides/slide11.xml"/><Relationship Id="rId37" Type="http://schemas.openxmlformats.org/officeDocument/2006/relationships/font" Target="fonts/BarlowSemiCondensedSemiBold-bold.fntdata"/><Relationship Id="rId14" Type="http://schemas.openxmlformats.org/officeDocument/2006/relationships/slide" Target="slides/slide10.xml"/><Relationship Id="rId36" Type="http://schemas.openxmlformats.org/officeDocument/2006/relationships/font" Target="fonts/BarlowSemiCondensedSemiBold-regular.fntdata"/><Relationship Id="rId17" Type="http://schemas.openxmlformats.org/officeDocument/2006/relationships/font" Target="fonts/FiraSansExtraCondensedMedium-regular.fntdata"/><Relationship Id="rId39" Type="http://schemas.openxmlformats.org/officeDocument/2006/relationships/font" Target="fonts/BarlowSemiCondensedSemiBold-boldItalic.fntdata"/><Relationship Id="rId16" Type="http://schemas.openxmlformats.org/officeDocument/2006/relationships/slide" Target="slides/slide12.xml"/><Relationship Id="rId38" Type="http://schemas.openxmlformats.org/officeDocument/2006/relationships/font" Target="fonts/BarlowSemiCondensedSemiBold-italic.fntdata"/><Relationship Id="rId19" Type="http://schemas.openxmlformats.org/officeDocument/2006/relationships/font" Target="fonts/FiraSansExtraCondensedMedium-italic.fntdata"/><Relationship Id="rId18" Type="http://schemas.openxmlformats.org/officeDocument/2006/relationships/font" Target="fonts/FiraSansExtraCondensed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867c3ea51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867c3ea51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70c1df8b9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70c1df8b9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6b20e2230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6b20e2230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867c3ea512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867c3ea512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6bd56c9061_0_7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6bd56c9061_0_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6be81bf08b_0_120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6be81bf08b_0_120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867c3ea51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867c3ea51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70c1df8b9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70c1df8b9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867c3ea512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867c3ea512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6bd56c9061_0_2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6bd56c9061_0_2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867c3ea512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867c3ea512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867c3ea512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867c3ea512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1728150" y="2671650"/>
            <a:ext cx="5687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1728150" y="1894050"/>
            <a:ext cx="5687700" cy="904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-364043" y="-78921"/>
            <a:ext cx="2605500" cy="1446850"/>
            <a:chOff x="310975" y="334050"/>
            <a:chExt cx="2605500" cy="1446850"/>
          </a:xfrm>
        </p:grpSpPr>
        <p:sp>
          <p:nvSpPr>
            <p:cNvPr id="12" name="Google Shape;12;p2"/>
            <p:cNvSpPr/>
            <p:nvPr/>
          </p:nvSpPr>
          <p:spPr>
            <a:xfrm>
              <a:off x="3109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35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61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1587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4413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7239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0065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2891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5717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8543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109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35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61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1587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4413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7239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0065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2891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5717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8543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109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35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761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1587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4413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7239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0065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2891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5717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8543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109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35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761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587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4413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7239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0065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2891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5717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8543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109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935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761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1587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4413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7239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0065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2891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5717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8543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109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5935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761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1587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4413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7239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0065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2891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5717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8543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2"/>
          <p:cNvSpPr/>
          <p:nvPr/>
        </p:nvSpPr>
        <p:spPr>
          <a:xfrm>
            <a:off x="-67525" y="-66775"/>
            <a:ext cx="9326125" cy="5245250"/>
          </a:xfrm>
          <a:custGeom>
            <a:rect b="b" l="l" r="r" t="t"/>
            <a:pathLst>
              <a:path extrusionOk="0" h="209810" w="373045">
                <a:moveTo>
                  <a:pt x="0" y="82749"/>
                </a:moveTo>
                <a:lnTo>
                  <a:pt x="107166" y="209810"/>
                </a:lnTo>
                <a:lnTo>
                  <a:pt x="373045" y="101288"/>
                </a:lnTo>
                <a:lnTo>
                  <a:pt x="328280" y="0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1"/>
          <p:cNvSpPr txBox="1"/>
          <p:nvPr>
            <p:ph idx="1" type="subTitle"/>
          </p:nvPr>
        </p:nvSpPr>
        <p:spPr>
          <a:xfrm>
            <a:off x="1734975" y="3204600"/>
            <a:ext cx="5674200" cy="5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9" name="Google Shape;279;p11"/>
          <p:cNvSpPr txBox="1"/>
          <p:nvPr>
            <p:ph hasCustomPrompt="1" type="title"/>
          </p:nvPr>
        </p:nvSpPr>
        <p:spPr>
          <a:xfrm>
            <a:off x="720000" y="1321725"/>
            <a:ext cx="77040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Char char="+"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9pPr>
          </a:lstStyle>
          <a:p>
            <a:r>
              <a:t>xx%</a:t>
            </a:r>
          </a:p>
        </p:txBody>
      </p:sp>
      <p:sp>
        <p:nvSpPr>
          <p:cNvPr id="280" name="Google Shape;280;p11"/>
          <p:cNvSpPr/>
          <p:nvPr/>
        </p:nvSpPr>
        <p:spPr>
          <a:xfrm rot="10800000">
            <a:off x="-112925" y="0"/>
            <a:ext cx="9360025" cy="1927400"/>
          </a:xfrm>
          <a:custGeom>
            <a:rect b="b" l="l" r="r" t="t"/>
            <a:pathLst>
              <a:path extrusionOk="0" h="77096" w="374401">
                <a:moveTo>
                  <a:pt x="0" y="0"/>
                </a:moveTo>
                <a:lnTo>
                  <a:pt x="41826" y="77096"/>
                </a:lnTo>
                <a:lnTo>
                  <a:pt x="374401" y="418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">
  <p:cSld name="CUSTOM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2"/>
          <p:cNvSpPr/>
          <p:nvPr/>
        </p:nvSpPr>
        <p:spPr>
          <a:xfrm>
            <a:off x="-68700" y="-52400"/>
            <a:ext cx="3328475" cy="5212300"/>
          </a:xfrm>
          <a:custGeom>
            <a:rect b="b" l="l" r="r" t="t"/>
            <a:pathLst>
              <a:path extrusionOk="0" h="208492" w="133139">
                <a:moveTo>
                  <a:pt x="847" y="0"/>
                </a:moveTo>
                <a:lnTo>
                  <a:pt x="133139" y="128058"/>
                </a:lnTo>
                <a:lnTo>
                  <a:pt x="115359" y="171450"/>
                </a:lnTo>
                <a:lnTo>
                  <a:pt x="0" y="208492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3" name="Google Shape;283;p12"/>
          <p:cNvSpPr/>
          <p:nvPr/>
        </p:nvSpPr>
        <p:spPr>
          <a:xfrm>
            <a:off x="7069775" y="0"/>
            <a:ext cx="20742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2"/>
          <p:cNvSpPr txBox="1"/>
          <p:nvPr>
            <p:ph type="ctrTitle"/>
          </p:nvPr>
        </p:nvSpPr>
        <p:spPr>
          <a:xfrm>
            <a:off x="2271096" y="670575"/>
            <a:ext cx="4631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0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5" name="Google Shape;285;p12"/>
          <p:cNvSpPr txBox="1"/>
          <p:nvPr>
            <p:ph hasCustomPrompt="1" idx="2" type="title"/>
          </p:nvPr>
        </p:nvSpPr>
        <p:spPr>
          <a:xfrm>
            <a:off x="6541575" y="643275"/>
            <a:ext cx="1770600" cy="900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b="0" sz="6000">
                <a:solidFill>
                  <a:srgbClr val="F3F3F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86" name="Google Shape;286;p12"/>
          <p:cNvSpPr txBox="1"/>
          <p:nvPr>
            <p:ph idx="3" type="ctrTitle"/>
          </p:nvPr>
        </p:nvSpPr>
        <p:spPr>
          <a:xfrm>
            <a:off x="2271096" y="1712750"/>
            <a:ext cx="4631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0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7" name="Google Shape;287;p12"/>
          <p:cNvSpPr txBox="1"/>
          <p:nvPr>
            <p:ph hasCustomPrompt="1" idx="4" type="title"/>
          </p:nvPr>
        </p:nvSpPr>
        <p:spPr>
          <a:xfrm>
            <a:off x="6541575" y="1685436"/>
            <a:ext cx="1770600" cy="900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b="0" sz="6000">
                <a:solidFill>
                  <a:srgbClr val="F3F3F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88" name="Google Shape;288;p12"/>
          <p:cNvSpPr txBox="1"/>
          <p:nvPr>
            <p:ph idx="5" type="ctrTitle"/>
          </p:nvPr>
        </p:nvSpPr>
        <p:spPr>
          <a:xfrm>
            <a:off x="2271096" y="2754925"/>
            <a:ext cx="4631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0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9" name="Google Shape;289;p12"/>
          <p:cNvSpPr txBox="1"/>
          <p:nvPr>
            <p:ph hasCustomPrompt="1" idx="6" type="title"/>
          </p:nvPr>
        </p:nvSpPr>
        <p:spPr>
          <a:xfrm>
            <a:off x="6541575" y="2727590"/>
            <a:ext cx="1770600" cy="900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b="0" sz="6000">
                <a:solidFill>
                  <a:srgbClr val="F3F3F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90" name="Google Shape;290;p12"/>
          <p:cNvSpPr txBox="1"/>
          <p:nvPr>
            <p:ph idx="7" type="ctrTitle"/>
          </p:nvPr>
        </p:nvSpPr>
        <p:spPr>
          <a:xfrm>
            <a:off x="2271142" y="3797100"/>
            <a:ext cx="4631100" cy="5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0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1" name="Google Shape;291;p12"/>
          <p:cNvSpPr txBox="1"/>
          <p:nvPr>
            <p:ph hasCustomPrompt="1" idx="8" type="title"/>
          </p:nvPr>
        </p:nvSpPr>
        <p:spPr>
          <a:xfrm>
            <a:off x="6541575" y="3774175"/>
            <a:ext cx="1770600" cy="900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b="0" sz="6000">
                <a:solidFill>
                  <a:srgbClr val="F3F3F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92" name="Google Shape;292;p12"/>
          <p:cNvSpPr txBox="1"/>
          <p:nvPr>
            <p:ph idx="1" type="subTitle"/>
          </p:nvPr>
        </p:nvSpPr>
        <p:spPr>
          <a:xfrm flipH="1">
            <a:off x="2640750" y="4165950"/>
            <a:ext cx="4261500" cy="4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12"/>
          <p:cNvSpPr txBox="1"/>
          <p:nvPr>
            <p:ph idx="9" type="subTitle"/>
          </p:nvPr>
        </p:nvSpPr>
        <p:spPr>
          <a:xfrm flipH="1">
            <a:off x="2640676" y="3127425"/>
            <a:ext cx="4261500" cy="4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12"/>
          <p:cNvSpPr txBox="1"/>
          <p:nvPr>
            <p:ph idx="13" type="subTitle"/>
          </p:nvPr>
        </p:nvSpPr>
        <p:spPr>
          <a:xfrm flipH="1">
            <a:off x="2640750" y="2081100"/>
            <a:ext cx="4261500" cy="4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12"/>
          <p:cNvSpPr txBox="1"/>
          <p:nvPr>
            <p:ph idx="14" type="subTitle"/>
          </p:nvPr>
        </p:nvSpPr>
        <p:spPr>
          <a:xfrm flipH="1">
            <a:off x="2640750" y="1034775"/>
            <a:ext cx="4261500" cy="4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long list">
  <p:cSld name="CUSTOM_8">
    <p:bg>
      <p:bgPr>
        <a:solidFill>
          <a:srgbClr val="434343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3"/>
          <p:cNvSpPr txBox="1"/>
          <p:nvPr>
            <p:ph idx="1" type="body"/>
          </p:nvPr>
        </p:nvSpPr>
        <p:spPr>
          <a:xfrm>
            <a:off x="720050" y="1426225"/>
            <a:ext cx="7703700" cy="31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AutoNum type="arabicPeriod"/>
              <a:defRPr sz="1200">
                <a:solidFill>
                  <a:srgbClr val="F3F3F3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Muli"/>
              <a:buAutoNum type="alphaLcPeriod"/>
              <a:defRPr>
                <a:solidFill>
                  <a:srgbClr val="F3F3F3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Muli"/>
              <a:buAutoNum type="romanLcPeriod"/>
              <a:defRPr>
                <a:solidFill>
                  <a:srgbClr val="F3F3F3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Muli"/>
              <a:buAutoNum type="arabicPeriod"/>
              <a:defRPr>
                <a:solidFill>
                  <a:srgbClr val="F3F3F3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Muli"/>
              <a:buAutoNum type="alphaLcPeriod"/>
              <a:defRPr>
                <a:solidFill>
                  <a:srgbClr val="F3F3F3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Muli"/>
              <a:buAutoNum type="romanLcPeriod"/>
              <a:defRPr>
                <a:solidFill>
                  <a:srgbClr val="F3F3F3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Muli"/>
              <a:buAutoNum type="arabicPeriod"/>
              <a:defRPr>
                <a:solidFill>
                  <a:srgbClr val="F3F3F3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Muli"/>
              <a:buAutoNum type="alphaLcPeriod"/>
              <a:defRPr>
                <a:solidFill>
                  <a:srgbClr val="F3F3F3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100"/>
              <a:buFont typeface="Muli"/>
              <a:buAutoNum type="romanLcPeriod"/>
              <a:defRPr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98" name="Google Shape;298;p13"/>
          <p:cNvSpPr txBox="1"/>
          <p:nvPr>
            <p:ph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b="0" sz="24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le">
  <p:cSld name="MAIN_POINT_1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4"/>
          <p:cNvSpPr/>
          <p:nvPr/>
        </p:nvSpPr>
        <p:spPr>
          <a:xfrm>
            <a:off x="-14900" y="500"/>
            <a:ext cx="9283400" cy="4927725"/>
          </a:xfrm>
          <a:custGeom>
            <a:rect b="b" l="l" r="r" t="t"/>
            <a:pathLst>
              <a:path extrusionOk="0" h="197109" w="371336">
                <a:moveTo>
                  <a:pt x="371336" y="100762"/>
                </a:moveTo>
                <a:lnTo>
                  <a:pt x="0" y="197109"/>
                </a:lnTo>
                <a:lnTo>
                  <a:pt x="57607" y="0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1" name="Google Shape;301;p14"/>
          <p:cNvSpPr txBox="1"/>
          <p:nvPr>
            <p:ph type="title"/>
          </p:nvPr>
        </p:nvSpPr>
        <p:spPr>
          <a:xfrm>
            <a:off x="1354950" y="1846850"/>
            <a:ext cx="6534000" cy="14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b="0"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design ">
  <p:cSld name="TITLE_ONLY_1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5"/>
          <p:cNvSpPr txBox="1"/>
          <p:nvPr>
            <p:ph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304" name="Google Shape;304;p15"/>
          <p:cNvGrpSpPr/>
          <p:nvPr/>
        </p:nvGrpSpPr>
        <p:grpSpPr>
          <a:xfrm rot="5400000">
            <a:off x="8186507" y="4182606"/>
            <a:ext cx="627300" cy="1446850"/>
            <a:chOff x="6656382" y="-78921"/>
            <a:chExt cx="627300" cy="1446850"/>
          </a:xfrm>
        </p:grpSpPr>
        <p:sp>
          <p:nvSpPr>
            <p:cNvPr id="305" name="Google Shape;305;p15"/>
            <p:cNvSpPr/>
            <p:nvPr/>
          </p:nvSpPr>
          <p:spPr>
            <a:xfrm>
              <a:off x="66563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66563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66563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66563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66563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66563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69389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69389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69389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69389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69389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69389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72215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72215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72215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72215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72215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72215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3" name="Google Shape;323;p15"/>
          <p:cNvSpPr/>
          <p:nvPr/>
        </p:nvSpPr>
        <p:spPr>
          <a:xfrm>
            <a:off x="-255775" y="0"/>
            <a:ext cx="9502875" cy="2419200"/>
          </a:xfrm>
          <a:custGeom>
            <a:rect b="b" l="l" r="r" t="t"/>
            <a:pathLst>
              <a:path extrusionOk="0" h="96768" w="380115">
                <a:moveTo>
                  <a:pt x="380115" y="77096"/>
                </a:moveTo>
                <a:lnTo>
                  <a:pt x="338289" y="0"/>
                </a:lnTo>
                <a:lnTo>
                  <a:pt x="0" y="96768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design 1">
  <p:cSld name="TITLE_ONLY_2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6"/>
          <p:cNvSpPr txBox="1"/>
          <p:nvPr>
            <p:ph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326" name="Google Shape;326;p16"/>
          <p:cNvGrpSpPr/>
          <p:nvPr/>
        </p:nvGrpSpPr>
        <p:grpSpPr>
          <a:xfrm rot="5400000">
            <a:off x="8186507" y="4182606"/>
            <a:ext cx="627300" cy="1446850"/>
            <a:chOff x="6656382" y="-78921"/>
            <a:chExt cx="627300" cy="1446850"/>
          </a:xfrm>
        </p:grpSpPr>
        <p:sp>
          <p:nvSpPr>
            <p:cNvPr id="327" name="Google Shape;327;p16"/>
            <p:cNvSpPr/>
            <p:nvPr/>
          </p:nvSpPr>
          <p:spPr>
            <a:xfrm>
              <a:off x="66563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66563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6"/>
            <p:cNvSpPr/>
            <p:nvPr/>
          </p:nvSpPr>
          <p:spPr>
            <a:xfrm>
              <a:off x="66563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66563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66563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66563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69389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69389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69389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69389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69389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69389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72215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72215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72215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72215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72215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72215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5" name="Google Shape;345;p16"/>
          <p:cNvSpPr/>
          <p:nvPr/>
        </p:nvSpPr>
        <p:spPr>
          <a:xfrm>
            <a:off x="-112925" y="3233575"/>
            <a:ext cx="9360025" cy="1927400"/>
          </a:xfrm>
          <a:custGeom>
            <a:rect b="b" l="l" r="r" t="t"/>
            <a:pathLst>
              <a:path extrusionOk="0" h="77096" w="374401">
                <a:moveTo>
                  <a:pt x="0" y="0"/>
                </a:moveTo>
                <a:lnTo>
                  <a:pt x="41826" y="77096"/>
                </a:lnTo>
                <a:lnTo>
                  <a:pt x="374401" y="418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design 2">
  <p:cSld name="TITLE_ONLY_2_1_2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7"/>
          <p:cNvSpPr txBox="1"/>
          <p:nvPr>
            <p:ph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348" name="Google Shape;348;p17"/>
          <p:cNvGrpSpPr/>
          <p:nvPr/>
        </p:nvGrpSpPr>
        <p:grpSpPr>
          <a:xfrm rot="5400000">
            <a:off x="8186507" y="4182606"/>
            <a:ext cx="627300" cy="1446850"/>
            <a:chOff x="6656382" y="-78921"/>
            <a:chExt cx="627300" cy="1446850"/>
          </a:xfrm>
        </p:grpSpPr>
        <p:sp>
          <p:nvSpPr>
            <p:cNvPr id="349" name="Google Shape;349;p17"/>
            <p:cNvSpPr/>
            <p:nvPr/>
          </p:nvSpPr>
          <p:spPr>
            <a:xfrm>
              <a:off x="66563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7"/>
            <p:cNvSpPr/>
            <p:nvPr/>
          </p:nvSpPr>
          <p:spPr>
            <a:xfrm>
              <a:off x="66563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7"/>
            <p:cNvSpPr/>
            <p:nvPr/>
          </p:nvSpPr>
          <p:spPr>
            <a:xfrm>
              <a:off x="66563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7"/>
            <p:cNvSpPr/>
            <p:nvPr/>
          </p:nvSpPr>
          <p:spPr>
            <a:xfrm>
              <a:off x="66563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7"/>
            <p:cNvSpPr/>
            <p:nvPr/>
          </p:nvSpPr>
          <p:spPr>
            <a:xfrm>
              <a:off x="66563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7"/>
            <p:cNvSpPr/>
            <p:nvPr/>
          </p:nvSpPr>
          <p:spPr>
            <a:xfrm>
              <a:off x="66563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69389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69389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7"/>
            <p:cNvSpPr/>
            <p:nvPr/>
          </p:nvSpPr>
          <p:spPr>
            <a:xfrm>
              <a:off x="69389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69389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7"/>
            <p:cNvSpPr/>
            <p:nvPr/>
          </p:nvSpPr>
          <p:spPr>
            <a:xfrm>
              <a:off x="69389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7"/>
            <p:cNvSpPr/>
            <p:nvPr/>
          </p:nvSpPr>
          <p:spPr>
            <a:xfrm>
              <a:off x="69389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72215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72215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7"/>
            <p:cNvSpPr/>
            <p:nvPr/>
          </p:nvSpPr>
          <p:spPr>
            <a:xfrm>
              <a:off x="72215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7"/>
            <p:cNvSpPr/>
            <p:nvPr/>
          </p:nvSpPr>
          <p:spPr>
            <a:xfrm>
              <a:off x="72215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7"/>
            <p:cNvSpPr/>
            <p:nvPr/>
          </p:nvSpPr>
          <p:spPr>
            <a:xfrm>
              <a:off x="72215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72215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7" name="Google Shape;367;p17"/>
          <p:cNvSpPr/>
          <p:nvPr/>
        </p:nvSpPr>
        <p:spPr>
          <a:xfrm>
            <a:off x="-157950" y="4149775"/>
            <a:ext cx="1808700" cy="1006100"/>
          </a:xfrm>
          <a:custGeom>
            <a:rect b="b" l="l" r="r" t="t"/>
            <a:pathLst>
              <a:path extrusionOk="0" h="40244" w="72348">
                <a:moveTo>
                  <a:pt x="0" y="4522"/>
                </a:moveTo>
                <a:lnTo>
                  <a:pt x="40244" y="0"/>
                </a:lnTo>
                <a:lnTo>
                  <a:pt x="72348" y="40244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design 3">
  <p:cSld name="TITLE_ONLY_2_1_1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8"/>
          <p:cNvSpPr txBox="1"/>
          <p:nvPr>
            <p:ph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370" name="Google Shape;370;p18"/>
          <p:cNvGrpSpPr/>
          <p:nvPr/>
        </p:nvGrpSpPr>
        <p:grpSpPr>
          <a:xfrm rot="5400000">
            <a:off x="8186507" y="4182606"/>
            <a:ext cx="627300" cy="1446850"/>
            <a:chOff x="6656382" y="-78921"/>
            <a:chExt cx="627300" cy="1446850"/>
          </a:xfrm>
        </p:grpSpPr>
        <p:sp>
          <p:nvSpPr>
            <p:cNvPr id="371" name="Google Shape;371;p18"/>
            <p:cNvSpPr/>
            <p:nvPr/>
          </p:nvSpPr>
          <p:spPr>
            <a:xfrm>
              <a:off x="66563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66563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66563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66563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66563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66563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69389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69389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69389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69389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69389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69389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72215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72215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72215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72215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72215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72215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9" name="Google Shape;389;p18"/>
          <p:cNvSpPr/>
          <p:nvPr/>
        </p:nvSpPr>
        <p:spPr>
          <a:xfrm rot="10800000">
            <a:off x="7346604" y="587"/>
            <a:ext cx="1808700" cy="1006100"/>
          </a:xfrm>
          <a:custGeom>
            <a:rect b="b" l="l" r="r" t="t"/>
            <a:pathLst>
              <a:path extrusionOk="0" h="40244" w="72348">
                <a:moveTo>
                  <a:pt x="0" y="4522"/>
                </a:moveTo>
                <a:lnTo>
                  <a:pt x="40244" y="0"/>
                </a:lnTo>
                <a:lnTo>
                  <a:pt x="72348" y="40244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numbers">
  <p:cSld name="CUSTOM_8_1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/>
          <p:cNvSpPr txBox="1"/>
          <p:nvPr>
            <p:ph idx="1" type="subTitle"/>
          </p:nvPr>
        </p:nvSpPr>
        <p:spPr>
          <a:xfrm>
            <a:off x="6183627" y="3865445"/>
            <a:ext cx="2240400" cy="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392" name="Google Shape;392;p19"/>
          <p:cNvSpPr txBox="1"/>
          <p:nvPr>
            <p:ph hasCustomPrompt="1" type="title"/>
          </p:nvPr>
        </p:nvSpPr>
        <p:spPr>
          <a:xfrm>
            <a:off x="6183642" y="3511746"/>
            <a:ext cx="1703400" cy="35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93" name="Google Shape;393;p19"/>
          <p:cNvSpPr txBox="1"/>
          <p:nvPr>
            <p:ph idx="2" type="subTitle"/>
          </p:nvPr>
        </p:nvSpPr>
        <p:spPr>
          <a:xfrm>
            <a:off x="6183627" y="2706745"/>
            <a:ext cx="2240400" cy="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394" name="Google Shape;394;p19"/>
          <p:cNvSpPr txBox="1"/>
          <p:nvPr>
            <p:ph hasCustomPrompt="1" idx="3" type="title"/>
          </p:nvPr>
        </p:nvSpPr>
        <p:spPr>
          <a:xfrm>
            <a:off x="6183642" y="2353046"/>
            <a:ext cx="1703400" cy="35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95" name="Google Shape;395;p19"/>
          <p:cNvSpPr txBox="1"/>
          <p:nvPr>
            <p:ph idx="4" type="subTitle"/>
          </p:nvPr>
        </p:nvSpPr>
        <p:spPr>
          <a:xfrm>
            <a:off x="6183627" y="1548045"/>
            <a:ext cx="2240400" cy="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396" name="Google Shape;396;p19"/>
          <p:cNvSpPr txBox="1"/>
          <p:nvPr>
            <p:ph hasCustomPrompt="1" idx="5" type="title"/>
          </p:nvPr>
        </p:nvSpPr>
        <p:spPr>
          <a:xfrm>
            <a:off x="6183642" y="1194346"/>
            <a:ext cx="1703400" cy="35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97" name="Google Shape;397;p19"/>
          <p:cNvSpPr txBox="1"/>
          <p:nvPr>
            <p:ph idx="6"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four columns">
  <p:cSld name="CUSTOM_1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0"/>
          <p:cNvSpPr txBox="1"/>
          <p:nvPr>
            <p:ph idx="1" type="subTitle"/>
          </p:nvPr>
        </p:nvSpPr>
        <p:spPr>
          <a:xfrm>
            <a:off x="720000" y="1815425"/>
            <a:ext cx="2396700" cy="523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sp>
        <p:nvSpPr>
          <p:cNvPr id="400" name="Google Shape;400;p20"/>
          <p:cNvSpPr txBox="1"/>
          <p:nvPr>
            <p:ph idx="2" type="subTitle"/>
          </p:nvPr>
        </p:nvSpPr>
        <p:spPr>
          <a:xfrm>
            <a:off x="6027286" y="1815425"/>
            <a:ext cx="2396700" cy="523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sp>
        <p:nvSpPr>
          <p:cNvPr id="401" name="Google Shape;401;p20"/>
          <p:cNvSpPr txBox="1"/>
          <p:nvPr>
            <p:ph idx="3" type="subTitle"/>
          </p:nvPr>
        </p:nvSpPr>
        <p:spPr>
          <a:xfrm>
            <a:off x="720035" y="2156150"/>
            <a:ext cx="2396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402" name="Google Shape;402;p20"/>
          <p:cNvSpPr txBox="1"/>
          <p:nvPr>
            <p:ph idx="4" type="subTitle"/>
          </p:nvPr>
        </p:nvSpPr>
        <p:spPr>
          <a:xfrm>
            <a:off x="6027250" y="2156150"/>
            <a:ext cx="2396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403" name="Google Shape;403;p20"/>
          <p:cNvSpPr txBox="1"/>
          <p:nvPr>
            <p:ph idx="5" type="subTitle"/>
          </p:nvPr>
        </p:nvSpPr>
        <p:spPr>
          <a:xfrm>
            <a:off x="720000" y="3161582"/>
            <a:ext cx="2396700" cy="523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sp>
        <p:nvSpPr>
          <p:cNvPr id="404" name="Google Shape;404;p20"/>
          <p:cNvSpPr txBox="1"/>
          <p:nvPr>
            <p:ph idx="6" type="subTitle"/>
          </p:nvPr>
        </p:nvSpPr>
        <p:spPr>
          <a:xfrm>
            <a:off x="6027286" y="3161575"/>
            <a:ext cx="2396700" cy="523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sp>
        <p:nvSpPr>
          <p:cNvPr id="405" name="Google Shape;405;p20"/>
          <p:cNvSpPr txBox="1"/>
          <p:nvPr>
            <p:ph idx="7" type="subTitle"/>
          </p:nvPr>
        </p:nvSpPr>
        <p:spPr>
          <a:xfrm>
            <a:off x="720035" y="3502300"/>
            <a:ext cx="2396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406" name="Google Shape;406;p20"/>
          <p:cNvSpPr txBox="1"/>
          <p:nvPr>
            <p:ph idx="8" type="subTitle"/>
          </p:nvPr>
        </p:nvSpPr>
        <p:spPr>
          <a:xfrm>
            <a:off x="6027250" y="3502300"/>
            <a:ext cx="2396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407" name="Google Shape;407;p20"/>
          <p:cNvSpPr txBox="1"/>
          <p:nvPr>
            <p:ph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/>
          <p:nvPr/>
        </p:nvSpPr>
        <p:spPr>
          <a:xfrm flipH="1">
            <a:off x="2584450" y="-39675"/>
            <a:ext cx="6593725" cy="5178625"/>
          </a:xfrm>
          <a:custGeom>
            <a:rect b="b" l="l" r="r" t="t"/>
            <a:pathLst>
              <a:path extrusionOk="0" h="207145" w="263749">
                <a:moveTo>
                  <a:pt x="177840" y="0"/>
                </a:moveTo>
                <a:lnTo>
                  <a:pt x="263749" y="78482"/>
                </a:lnTo>
                <a:lnTo>
                  <a:pt x="213367" y="207145"/>
                </a:lnTo>
                <a:lnTo>
                  <a:pt x="0" y="178643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Google Shape;75;p3"/>
          <p:cNvSpPr txBox="1"/>
          <p:nvPr>
            <p:ph type="title"/>
          </p:nvPr>
        </p:nvSpPr>
        <p:spPr>
          <a:xfrm>
            <a:off x="4578850" y="1724550"/>
            <a:ext cx="3845100" cy="169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8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9pPr>
          </a:lstStyle>
          <a:p/>
        </p:txBody>
      </p:sp>
      <p:sp>
        <p:nvSpPr>
          <p:cNvPr id="76" name="Google Shape;76;p3"/>
          <p:cNvSpPr txBox="1"/>
          <p:nvPr>
            <p:ph idx="1" type="subTitle"/>
          </p:nvPr>
        </p:nvSpPr>
        <p:spPr>
          <a:xfrm>
            <a:off x="4578850" y="3362050"/>
            <a:ext cx="38451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9pPr>
          </a:lstStyle>
          <a:p/>
        </p:txBody>
      </p:sp>
      <p:sp>
        <p:nvSpPr>
          <p:cNvPr id="77" name="Google Shape;77;p3"/>
          <p:cNvSpPr txBox="1"/>
          <p:nvPr>
            <p:ph hasCustomPrompt="1" idx="2" type="title"/>
          </p:nvPr>
        </p:nvSpPr>
        <p:spPr>
          <a:xfrm>
            <a:off x="6323650" y="315950"/>
            <a:ext cx="2100300" cy="979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None/>
              <a:defRPr b="0"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hree columns">
  <p:cSld name="CUSTOM_2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21"/>
          <p:cNvGrpSpPr/>
          <p:nvPr/>
        </p:nvGrpSpPr>
        <p:grpSpPr>
          <a:xfrm>
            <a:off x="720050" y="0"/>
            <a:ext cx="8459250" cy="5161050"/>
            <a:chOff x="720050" y="0"/>
            <a:chExt cx="8459250" cy="5161050"/>
          </a:xfrm>
        </p:grpSpPr>
        <p:sp>
          <p:nvSpPr>
            <p:cNvPr id="410" name="Google Shape;410;p21"/>
            <p:cNvSpPr/>
            <p:nvPr/>
          </p:nvSpPr>
          <p:spPr>
            <a:xfrm>
              <a:off x="968850" y="2561050"/>
              <a:ext cx="8210450" cy="2600000"/>
            </a:xfrm>
            <a:custGeom>
              <a:rect b="b" l="l" r="r" t="t"/>
              <a:pathLst>
                <a:path extrusionOk="0" h="104000" w="328418">
                  <a:moveTo>
                    <a:pt x="0" y="7590"/>
                  </a:moveTo>
                  <a:lnTo>
                    <a:pt x="229618" y="104000"/>
                  </a:lnTo>
                  <a:lnTo>
                    <a:pt x="328418" y="0"/>
                  </a:lnTo>
                </a:path>
              </a:pathLst>
            </a:cu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11" name="Google Shape;411;p21"/>
            <p:cNvSpPr/>
            <p:nvPr/>
          </p:nvSpPr>
          <p:spPr>
            <a:xfrm>
              <a:off x="720050" y="0"/>
              <a:ext cx="3845100" cy="51435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2" name="Google Shape;412;p21"/>
          <p:cNvSpPr txBox="1"/>
          <p:nvPr>
            <p:ph idx="1" type="subTitle"/>
          </p:nvPr>
        </p:nvSpPr>
        <p:spPr>
          <a:xfrm>
            <a:off x="1081795" y="3303050"/>
            <a:ext cx="3168900" cy="7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413" name="Google Shape;413;p21"/>
          <p:cNvSpPr txBox="1"/>
          <p:nvPr>
            <p:ph idx="2" type="subTitle"/>
          </p:nvPr>
        </p:nvSpPr>
        <p:spPr>
          <a:xfrm>
            <a:off x="1081802" y="2183838"/>
            <a:ext cx="3168900" cy="7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414" name="Google Shape;414;p21"/>
          <p:cNvSpPr txBox="1"/>
          <p:nvPr>
            <p:ph idx="3" type="subTitle"/>
          </p:nvPr>
        </p:nvSpPr>
        <p:spPr>
          <a:xfrm>
            <a:off x="1081811" y="1064650"/>
            <a:ext cx="3168900" cy="7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415" name="Google Shape;415;p21"/>
          <p:cNvSpPr txBox="1"/>
          <p:nvPr>
            <p:ph type="ctrTitle"/>
          </p:nvPr>
        </p:nvSpPr>
        <p:spPr>
          <a:xfrm>
            <a:off x="5927150" y="359450"/>
            <a:ext cx="2503800" cy="13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416" name="Google Shape;416;p21"/>
          <p:cNvGrpSpPr/>
          <p:nvPr/>
        </p:nvGrpSpPr>
        <p:grpSpPr>
          <a:xfrm>
            <a:off x="-90599" y="149679"/>
            <a:ext cx="627300" cy="1446850"/>
            <a:chOff x="6656382" y="-78921"/>
            <a:chExt cx="627300" cy="1446850"/>
          </a:xfrm>
        </p:grpSpPr>
        <p:sp>
          <p:nvSpPr>
            <p:cNvPr id="417" name="Google Shape;417;p21"/>
            <p:cNvSpPr/>
            <p:nvPr/>
          </p:nvSpPr>
          <p:spPr>
            <a:xfrm>
              <a:off x="66563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1"/>
            <p:cNvSpPr/>
            <p:nvPr/>
          </p:nvSpPr>
          <p:spPr>
            <a:xfrm>
              <a:off x="69389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1"/>
            <p:cNvSpPr/>
            <p:nvPr/>
          </p:nvSpPr>
          <p:spPr>
            <a:xfrm>
              <a:off x="72215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1"/>
            <p:cNvSpPr/>
            <p:nvPr/>
          </p:nvSpPr>
          <p:spPr>
            <a:xfrm>
              <a:off x="66563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1"/>
            <p:cNvSpPr/>
            <p:nvPr/>
          </p:nvSpPr>
          <p:spPr>
            <a:xfrm>
              <a:off x="69389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1"/>
            <p:cNvSpPr/>
            <p:nvPr/>
          </p:nvSpPr>
          <p:spPr>
            <a:xfrm>
              <a:off x="72215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1"/>
            <p:cNvSpPr/>
            <p:nvPr/>
          </p:nvSpPr>
          <p:spPr>
            <a:xfrm>
              <a:off x="66563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1"/>
            <p:cNvSpPr/>
            <p:nvPr/>
          </p:nvSpPr>
          <p:spPr>
            <a:xfrm>
              <a:off x="69389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1"/>
            <p:cNvSpPr/>
            <p:nvPr/>
          </p:nvSpPr>
          <p:spPr>
            <a:xfrm>
              <a:off x="72215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1"/>
            <p:cNvSpPr/>
            <p:nvPr/>
          </p:nvSpPr>
          <p:spPr>
            <a:xfrm>
              <a:off x="66563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1"/>
            <p:cNvSpPr/>
            <p:nvPr/>
          </p:nvSpPr>
          <p:spPr>
            <a:xfrm>
              <a:off x="69389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1"/>
            <p:cNvSpPr/>
            <p:nvPr/>
          </p:nvSpPr>
          <p:spPr>
            <a:xfrm>
              <a:off x="72215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1"/>
            <p:cNvSpPr/>
            <p:nvPr/>
          </p:nvSpPr>
          <p:spPr>
            <a:xfrm>
              <a:off x="66563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1"/>
            <p:cNvSpPr/>
            <p:nvPr/>
          </p:nvSpPr>
          <p:spPr>
            <a:xfrm>
              <a:off x="69389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1"/>
            <p:cNvSpPr/>
            <p:nvPr/>
          </p:nvSpPr>
          <p:spPr>
            <a:xfrm>
              <a:off x="72215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1"/>
            <p:cNvSpPr/>
            <p:nvPr/>
          </p:nvSpPr>
          <p:spPr>
            <a:xfrm>
              <a:off x="66563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1"/>
            <p:cNvSpPr/>
            <p:nvPr/>
          </p:nvSpPr>
          <p:spPr>
            <a:xfrm>
              <a:off x="69389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1"/>
            <p:cNvSpPr/>
            <p:nvPr/>
          </p:nvSpPr>
          <p:spPr>
            <a:xfrm>
              <a:off x="72215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six columns ">
  <p:cSld name="CUSTOM_2_1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2"/>
          <p:cNvSpPr txBox="1"/>
          <p:nvPr>
            <p:ph idx="1" type="subTitle"/>
          </p:nvPr>
        </p:nvSpPr>
        <p:spPr>
          <a:xfrm>
            <a:off x="720050" y="3787660"/>
            <a:ext cx="2154000" cy="75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  <p:sp>
        <p:nvSpPr>
          <p:cNvPr id="437" name="Google Shape;437;p22"/>
          <p:cNvSpPr txBox="1"/>
          <p:nvPr>
            <p:ph idx="2" type="subTitle"/>
          </p:nvPr>
        </p:nvSpPr>
        <p:spPr>
          <a:xfrm>
            <a:off x="3494960" y="3787660"/>
            <a:ext cx="2154000" cy="75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  <p:sp>
        <p:nvSpPr>
          <p:cNvPr id="438" name="Google Shape;438;p22"/>
          <p:cNvSpPr txBox="1"/>
          <p:nvPr>
            <p:ph idx="3" type="subTitle"/>
          </p:nvPr>
        </p:nvSpPr>
        <p:spPr>
          <a:xfrm>
            <a:off x="6279600" y="3787660"/>
            <a:ext cx="2154000" cy="75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  <p:sp>
        <p:nvSpPr>
          <p:cNvPr id="439" name="Google Shape;439;p22"/>
          <p:cNvSpPr txBox="1"/>
          <p:nvPr>
            <p:ph idx="4" type="subTitle"/>
          </p:nvPr>
        </p:nvSpPr>
        <p:spPr>
          <a:xfrm>
            <a:off x="720050" y="3352050"/>
            <a:ext cx="2154000" cy="473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sp>
        <p:nvSpPr>
          <p:cNvPr id="440" name="Google Shape;440;p22"/>
          <p:cNvSpPr txBox="1"/>
          <p:nvPr>
            <p:ph idx="5" type="subTitle"/>
          </p:nvPr>
        </p:nvSpPr>
        <p:spPr>
          <a:xfrm>
            <a:off x="3494961" y="3352050"/>
            <a:ext cx="2154000" cy="473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sp>
        <p:nvSpPr>
          <p:cNvPr id="441" name="Google Shape;441;p22"/>
          <p:cNvSpPr txBox="1"/>
          <p:nvPr>
            <p:ph idx="6" type="subTitle"/>
          </p:nvPr>
        </p:nvSpPr>
        <p:spPr>
          <a:xfrm>
            <a:off x="6279602" y="3352050"/>
            <a:ext cx="2154000" cy="473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sp>
        <p:nvSpPr>
          <p:cNvPr id="442" name="Google Shape;442;p22"/>
          <p:cNvSpPr txBox="1"/>
          <p:nvPr>
            <p:ph idx="7" type="subTitle"/>
          </p:nvPr>
        </p:nvSpPr>
        <p:spPr>
          <a:xfrm>
            <a:off x="720050" y="2240837"/>
            <a:ext cx="2154000" cy="75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  <p:sp>
        <p:nvSpPr>
          <p:cNvPr id="443" name="Google Shape;443;p22"/>
          <p:cNvSpPr txBox="1"/>
          <p:nvPr>
            <p:ph idx="8" type="subTitle"/>
          </p:nvPr>
        </p:nvSpPr>
        <p:spPr>
          <a:xfrm>
            <a:off x="3494960" y="2240837"/>
            <a:ext cx="2154000" cy="75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  <p:sp>
        <p:nvSpPr>
          <p:cNvPr id="444" name="Google Shape;444;p22"/>
          <p:cNvSpPr txBox="1"/>
          <p:nvPr>
            <p:ph idx="9" type="subTitle"/>
          </p:nvPr>
        </p:nvSpPr>
        <p:spPr>
          <a:xfrm>
            <a:off x="6279600" y="2240837"/>
            <a:ext cx="2154000" cy="75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  <p:sp>
        <p:nvSpPr>
          <p:cNvPr id="445" name="Google Shape;445;p22"/>
          <p:cNvSpPr txBox="1"/>
          <p:nvPr>
            <p:ph idx="13" type="subTitle"/>
          </p:nvPr>
        </p:nvSpPr>
        <p:spPr>
          <a:xfrm>
            <a:off x="720050" y="1805213"/>
            <a:ext cx="2154000" cy="473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sp>
        <p:nvSpPr>
          <p:cNvPr id="446" name="Google Shape;446;p22"/>
          <p:cNvSpPr txBox="1"/>
          <p:nvPr>
            <p:ph idx="14" type="subTitle"/>
          </p:nvPr>
        </p:nvSpPr>
        <p:spPr>
          <a:xfrm>
            <a:off x="3494961" y="1805213"/>
            <a:ext cx="2154000" cy="473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sp>
        <p:nvSpPr>
          <p:cNvPr id="447" name="Google Shape;447;p22"/>
          <p:cNvSpPr txBox="1"/>
          <p:nvPr>
            <p:ph idx="15" type="subTitle"/>
          </p:nvPr>
        </p:nvSpPr>
        <p:spPr>
          <a:xfrm>
            <a:off x="6279602" y="1805213"/>
            <a:ext cx="2154000" cy="473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sp>
        <p:nvSpPr>
          <p:cNvPr id="448" name="Google Shape;448;p22"/>
          <p:cNvSpPr txBox="1"/>
          <p:nvPr>
            <p:ph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line">
  <p:cSld name="SECTION_HEADER_1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3"/>
          <p:cNvSpPr txBox="1"/>
          <p:nvPr>
            <p:ph type="title"/>
          </p:nvPr>
        </p:nvSpPr>
        <p:spPr>
          <a:xfrm>
            <a:off x="1795350" y="1724550"/>
            <a:ext cx="5553300" cy="169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9pPr>
          </a:lstStyle>
          <a:p/>
        </p:txBody>
      </p:sp>
      <p:sp>
        <p:nvSpPr>
          <p:cNvPr id="451" name="Google Shape;451;p23"/>
          <p:cNvSpPr txBox="1"/>
          <p:nvPr>
            <p:ph idx="1" type="subTitle"/>
          </p:nvPr>
        </p:nvSpPr>
        <p:spPr>
          <a:xfrm>
            <a:off x="1795350" y="3362050"/>
            <a:ext cx="55533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9pPr>
          </a:lstStyle>
          <a:p/>
        </p:txBody>
      </p:sp>
      <p:sp>
        <p:nvSpPr>
          <p:cNvPr id="452" name="Google Shape;452;p23"/>
          <p:cNvSpPr txBox="1"/>
          <p:nvPr>
            <p:ph hasCustomPrompt="1" idx="2" type="title"/>
          </p:nvPr>
        </p:nvSpPr>
        <p:spPr>
          <a:xfrm>
            <a:off x="3055306" y="315950"/>
            <a:ext cx="3033300" cy="979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None/>
              <a:defRPr b="0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53" name="Google Shape;453;p23"/>
          <p:cNvSpPr/>
          <p:nvPr/>
        </p:nvSpPr>
        <p:spPr>
          <a:xfrm>
            <a:off x="-157950" y="4149775"/>
            <a:ext cx="1808700" cy="1006100"/>
          </a:xfrm>
          <a:custGeom>
            <a:rect b="b" l="l" r="r" t="t"/>
            <a:pathLst>
              <a:path extrusionOk="0" h="40244" w="72348">
                <a:moveTo>
                  <a:pt x="0" y="4522"/>
                </a:moveTo>
                <a:lnTo>
                  <a:pt x="40244" y="0"/>
                </a:lnTo>
                <a:lnTo>
                  <a:pt x="72348" y="40244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4" name="Google Shape;454;p23"/>
          <p:cNvSpPr/>
          <p:nvPr/>
        </p:nvSpPr>
        <p:spPr>
          <a:xfrm rot="10800000">
            <a:off x="7346604" y="587"/>
            <a:ext cx="1808700" cy="1006100"/>
          </a:xfrm>
          <a:custGeom>
            <a:rect b="b" l="l" r="r" t="t"/>
            <a:pathLst>
              <a:path extrusionOk="0" h="40244" w="72348">
                <a:moveTo>
                  <a:pt x="0" y="4522"/>
                </a:moveTo>
                <a:lnTo>
                  <a:pt x="40244" y="0"/>
                </a:lnTo>
                <a:lnTo>
                  <a:pt x="72348" y="40244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">
  <p:cSld name="ONE_COLUMN_TEXT_1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4"/>
          <p:cNvSpPr/>
          <p:nvPr/>
        </p:nvSpPr>
        <p:spPr>
          <a:xfrm>
            <a:off x="0" y="0"/>
            <a:ext cx="49944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4"/>
          <p:cNvSpPr txBox="1"/>
          <p:nvPr>
            <p:ph type="ctrTitle"/>
          </p:nvPr>
        </p:nvSpPr>
        <p:spPr>
          <a:xfrm>
            <a:off x="720000" y="1134000"/>
            <a:ext cx="3304200" cy="155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rgbClr val="F3F3F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8" name="Google Shape;458;p24"/>
          <p:cNvSpPr txBox="1"/>
          <p:nvPr>
            <p:ph idx="1" type="subTitle"/>
          </p:nvPr>
        </p:nvSpPr>
        <p:spPr>
          <a:xfrm>
            <a:off x="720000" y="2828400"/>
            <a:ext cx="3181800" cy="16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 1">
  <p:cSld name="MAIN_POINT_1_1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5"/>
          <p:cNvSpPr txBox="1"/>
          <p:nvPr>
            <p:ph type="title"/>
          </p:nvPr>
        </p:nvSpPr>
        <p:spPr>
          <a:xfrm>
            <a:off x="2934650" y="1658400"/>
            <a:ext cx="13503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7200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200"/>
              <a:buNone/>
              <a:defRPr i="0"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61" name="Google Shape;461;p25"/>
          <p:cNvSpPr txBox="1"/>
          <p:nvPr>
            <p:ph idx="1" type="subTitle"/>
          </p:nvPr>
        </p:nvSpPr>
        <p:spPr>
          <a:xfrm>
            <a:off x="1511850" y="3464300"/>
            <a:ext cx="2772900" cy="888300"/>
          </a:xfrm>
          <a:prstGeom prst="rect">
            <a:avLst/>
          </a:prstGeom>
        </p:spPr>
        <p:txBody>
          <a:bodyPr anchorCtr="0" anchor="ctr" bIns="91425" lIns="91425" spcFirstLastPara="1" rIns="72000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462" name="Google Shape;462;p25"/>
          <p:cNvSpPr/>
          <p:nvPr/>
        </p:nvSpPr>
        <p:spPr>
          <a:xfrm rot="10800000">
            <a:off x="-112925" y="0"/>
            <a:ext cx="9360025" cy="1927400"/>
          </a:xfrm>
          <a:custGeom>
            <a:rect b="b" l="l" r="r" t="t"/>
            <a:pathLst>
              <a:path extrusionOk="0" h="77096" w="374401">
                <a:moveTo>
                  <a:pt x="0" y="0"/>
                </a:moveTo>
                <a:lnTo>
                  <a:pt x="41826" y="77096"/>
                </a:lnTo>
                <a:lnTo>
                  <a:pt x="374401" y="418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 2">
  <p:cSld name="MAIN_POINT_1_1_1"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6"/>
          <p:cNvSpPr txBox="1"/>
          <p:nvPr>
            <p:ph type="title"/>
          </p:nvPr>
        </p:nvSpPr>
        <p:spPr>
          <a:xfrm>
            <a:off x="5238250" y="1658400"/>
            <a:ext cx="20907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i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65" name="Google Shape;465;p26"/>
          <p:cNvSpPr txBox="1"/>
          <p:nvPr>
            <p:ph idx="1" type="subTitle"/>
          </p:nvPr>
        </p:nvSpPr>
        <p:spPr>
          <a:xfrm>
            <a:off x="5238250" y="3480175"/>
            <a:ext cx="2498400" cy="8883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6" name="Google Shape;466;p26"/>
          <p:cNvSpPr/>
          <p:nvPr/>
        </p:nvSpPr>
        <p:spPr>
          <a:xfrm>
            <a:off x="-112925" y="3233575"/>
            <a:ext cx="9360025" cy="1927400"/>
          </a:xfrm>
          <a:custGeom>
            <a:rect b="b" l="l" r="r" t="t"/>
            <a:pathLst>
              <a:path extrusionOk="0" h="77096" w="374401">
                <a:moveTo>
                  <a:pt x="0" y="0"/>
                </a:moveTo>
                <a:lnTo>
                  <a:pt x="41826" y="77096"/>
                </a:lnTo>
                <a:lnTo>
                  <a:pt x="374401" y="418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 3">
  <p:cSld name="MAIN_POINT_1_1_2"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7"/>
          <p:cNvSpPr txBox="1"/>
          <p:nvPr>
            <p:ph type="title"/>
          </p:nvPr>
        </p:nvSpPr>
        <p:spPr>
          <a:xfrm>
            <a:off x="2934650" y="1658400"/>
            <a:ext cx="13503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7200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200"/>
              <a:buNone/>
              <a:defRPr i="0"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69" name="Google Shape;469;p27"/>
          <p:cNvSpPr txBox="1"/>
          <p:nvPr>
            <p:ph idx="1" type="subTitle"/>
          </p:nvPr>
        </p:nvSpPr>
        <p:spPr>
          <a:xfrm>
            <a:off x="1511850" y="3525933"/>
            <a:ext cx="2772900" cy="888300"/>
          </a:xfrm>
          <a:prstGeom prst="rect">
            <a:avLst/>
          </a:prstGeom>
        </p:spPr>
        <p:txBody>
          <a:bodyPr anchorCtr="0" anchor="ctr" bIns="91425" lIns="91425" spcFirstLastPara="1" rIns="72000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470" name="Google Shape;470;p27"/>
          <p:cNvSpPr/>
          <p:nvPr/>
        </p:nvSpPr>
        <p:spPr>
          <a:xfrm>
            <a:off x="-157950" y="4137400"/>
            <a:ext cx="1808700" cy="1006100"/>
          </a:xfrm>
          <a:custGeom>
            <a:rect b="b" l="l" r="r" t="t"/>
            <a:pathLst>
              <a:path extrusionOk="0" h="40244" w="72348">
                <a:moveTo>
                  <a:pt x="0" y="4522"/>
                </a:moveTo>
                <a:lnTo>
                  <a:pt x="40244" y="0"/>
                </a:lnTo>
                <a:lnTo>
                  <a:pt x="72348" y="40244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s">
  <p:cSld name="CUSTOM_5"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8"/>
          <p:cNvSpPr/>
          <p:nvPr/>
        </p:nvSpPr>
        <p:spPr>
          <a:xfrm flipH="1">
            <a:off x="682650" y="-95500"/>
            <a:ext cx="8461350" cy="5256550"/>
          </a:xfrm>
          <a:custGeom>
            <a:rect b="b" l="l" r="r" t="t"/>
            <a:pathLst>
              <a:path extrusionOk="0" h="210262" w="338454">
                <a:moveTo>
                  <a:pt x="266558" y="0"/>
                </a:moveTo>
                <a:lnTo>
                  <a:pt x="338454" y="106940"/>
                </a:lnTo>
                <a:lnTo>
                  <a:pt x="310419" y="210262"/>
                </a:lnTo>
                <a:lnTo>
                  <a:pt x="0" y="196245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3" name="Google Shape;473;p28"/>
          <p:cNvSpPr txBox="1"/>
          <p:nvPr>
            <p:ph type="title"/>
          </p:nvPr>
        </p:nvSpPr>
        <p:spPr>
          <a:xfrm>
            <a:off x="2912675" y="822175"/>
            <a:ext cx="5511300" cy="138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b="0"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9pPr>
          </a:lstStyle>
          <a:p/>
        </p:txBody>
      </p:sp>
      <p:sp>
        <p:nvSpPr>
          <p:cNvPr id="474" name="Google Shape;474;p28"/>
          <p:cNvSpPr txBox="1"/>
          <p:nvPr>
            <p:ph idx="1" type="subTitle"/>
          </p:nvPr>
        </p:nvSpPr>
        <p:spPr>
          <a:xfrm>
            <a:off x="4101300" y="2647550"/>
            <a:ext cx="4322700" cy="16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5" name="Google Shape;475;p28"/>
          <p:cNvSpPr txBox="1"/>
          <p:nvPr/>
        </p:nvSpPr>
        <p:spPr>
          <a:xfrm>
            <a:off x="4928375" y="3971800"/>
            <a:ext cx="34959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CREDITS</a:t>
            </a:r>
            <a:r>
              <a:rPr lang="en" sz="10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: This presentation template was created by </a:t>
            </a:r>
            <a:r>
              <a:rPr b="1" lang="en" sz="1000">
                <a:solidFill>
                  <a:srgbClr val="434343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2"/>
              </a:rPr>
              <a:t>Slidesgo</a:t>
            </a:r>
            <a:r>
              <a:rPr lang="en" sz="10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b="1" lang="en" sz="1000">
                <a:solidFill>
                  <a:srgbClr val="434343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Flaticon</a:t>
            </a:r>
            <a:r>
              <a:rPr lang="en" sz="10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and infographics &amp; images by </a:t>
            </a:r>
            <a:r>
              <a:rPr b="1" lang="en" sz="1000">
                <a:solidFill>
                  <a:srgbClr val="434343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/>
              </a:rPr>
              <a:t>Freepik</a:t>
            </a:r>
            <a:endParaRPr b="1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 ">
  <p:cSld name="CUSTOM_9_1_1_1"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noFill/>
      </p:bgPr>
    </p:bg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/>
          <p:nvPr>
            <p:ph idx="1" type="subTitle"/>
          </p:nvPr>
        </p:nvSpPr>
        <p:spPr>
          <a:xfrm flipH="1">
            <a:off x="719975" y="2649050"/>
            <a:ext cx="6174300" cy="18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80" name="Google Shape;80;p4"/>
          <p:cNvSpPr txBox="1"/>
          <p:nvPr>
            <p:ph type="title"/>
          </p:nvPr>
        </p:nvSpPr>
        <p:spPr>
          <a:xfrm>
            <a:off x="5347100" y="540000"/>
            <a:ext cx="3077100" cy="16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/>
        </p:txBody>
      </p:sp>
      <p:grpSp>
        <p:nvGrpSpPr>
          <p:cNvPr id="81" name="Google Shape;81;p4"/>
          <p:cNvGrpSpPr/>
          <p:nvPr/>
        </p:nvGrpSpPr>
        <p:grpSpPr>
          <a:xfrm>
            <a:off x="720057" y="-78921"/>
            <a:ext cx="2605500" cy="1446850"/>
            <a:chOff x="310975" y="334050"/>
            <a:chExt cx="2605500" cy="1446850"/>
          </a:xfrm>
        </p:grpSpPr>
        <p:sp>
          <p:nvSpPr>
            <p:cNvPr id="82" name="Google Shape;82;p4"/>
            <p:cNvSpPr/>
            <p:nvPr/>
          </p:nvSpPr>
          <p:spPr>
            <a:xfrm>
              <a:off x="3109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5935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8761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11587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14413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17239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20065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22891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25717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28543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3109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5935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8761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11587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14413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17239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20065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22891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25717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28543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3109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5935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8761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11587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14413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17239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20065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22891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25717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8543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3109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935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8761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11587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14413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17239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20065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22891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25717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28543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3109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935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8761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11587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14413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17239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20065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22891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25717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28543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3109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5935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8761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1587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14413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17239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20065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22891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25717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28543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/>
          <p:nvPr/>
        </p:nvSpPr>
        <p:spPr>
          <a:xfrm>
            <a:off x="0" y="2451225"/>
            <a:ext cx="9144000" cy="2351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5"/>
          <p:cNvSpPr txBox="1"/>
          <p:nvPr>
            <p:ph idx="1" type="subTitle"/>
          </p:nvPr>
        </p:nvSpPr>
        <p:spPr>
          <a:xfrm>
            <a:off x="1400850" y="3078992"/>
            <a:ext cx="2685600" cy="10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45" name="Google Shape;145;p5"/>
          <p:cNvSpPr txBox="1"/>
          <p:nvPr>
            <p:ph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6" name="Google Shape;146;p5"/>
          <p:cNvSpPr txBox="1"/>
          <p:nvPr>
            <p:ph idx="2" type="subTitle"/>
          </p:nvPr>
        </p:nvSpPr>
        <p:spPr>
          <a:xfrm>
            <a:off x="5057550" y="3078955"/>
            <a:ext cx="2685600" cy="10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47" name="Google Shape;147;p5"/>
          <p:cNvSpPr txBox="1"/>
          <p:nvPr>
            <p:ph idx="3" type="subTitle"/>
          </p:nvPr>
        </p:nvSpPr>
        <p:spPr>
          <a:xfrm>
            <a:off x="1400850" y="2409150"/>
            <a:ext cx="2685600" cy="781200"/>
          </a:xfrm>
          <a:prstGeom prst="rect">
            <a:avLst/>
          </a:prstGeom>
          <a:noFill/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sp>
        <p:nvSpPr>
          <p:cNvPr id="148" name="Google Shape;148;p5"/>
          <p:cNvSpPr txBox="1"/>
          <p:nvPr>
            <p:ph idx="4" type="subTitle"/>
          </p:nvPr>
        </p:nvSpPr>
        <p:spPr>
          <a:xfrm>
            <a:off x="5057550" y="2409150"/>
            <a:ext cx="2685600" cy="781200"/>
          </a:xfrm>
          <a:prstGeom prst="rect">
            <a:avLst/>
          </a:prstGeom>
          <a:noFill/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grpSp>
        <p:nvGrpSpPr>
          <p:cNvPr id="149" name="Google Shape;149;p5"/>
          <p:cNvGrpSpPr/>
          <p:nvPr/>
        </p:nvGrpSpPr>
        <p:grpSpPr>
          <a:xfrm>
            <a:off x="8350757" y="149679"/>
            <a:ext cx="627300" cy="1446850"/>
            <a:chOff x="6656382" y="-78921"/>
            <a:chExt cx="627300" cy="1446850"/>
          </a:xfrm>
        </p:grpSpPr>
        <p:sp>
          <p:nvSpPr>
            <p:cNvPr id="150" name="Google Shape;150;p5"/>
            <p:cNvSpPr/>
            <p:nvPr/>
          </p:nvSpPr>
          <p:spPr>
            <a:xfrm>
              <a:off x="66563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69389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72215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66563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69389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72215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66563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9389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72215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6563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9389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72215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6563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9389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72215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66563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69389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72215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"/>
          <p:cNvSpPr txBox="1"/>
          <p:nvPr>
            <p:ph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170" name="Google Shape;170;p6"/>
          <p:cNvGrpSpPr/>
          <p:nvPr/>
        </p:nvGrpSpPr>
        <p:grpSpPr>
          <a:xfrm rot="5400000">
            <a:off x="8186507" y="4182606"/>
            <a:ext cx="627300" cy="1446850"/>
            <a:chOff x="6656382" y="-78921"/>
            <a:chExt cx="627300" cy="1446850"/>
          </a:xfrm>
        </p:grpSpPr>
        <p:sp>
          <p:nvSpPr>
            <p:cNvPr id="171" name="Google Shape;171;p6"/>
            <p:cNvSpPr/>
            <p:nvPr/>
          </p:nvSpPr>
          <p:spPr>
            <a:xfrm>
              <a:off x="66563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66563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66563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66563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66563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66563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69389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69389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69389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69389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69389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9389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72215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72215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72215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72215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72215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72215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" name="Google Shape;189;p6"/>
          <p:cNvSpPr/>
          <p:nvPr/>
        </p:nvSpPr>
        <p:spPr>
          <a:xfrm>
            <a:off x="-112925" y="3233575"/>
            <a:ext cx="9360025" cy="1927400"/>
          </a:xfrm>
          <a:custGeom>
            <a:rect b="b" l="l" r="r" t="t"/>
            <a:pathLst>
              <a:path extrusionOk="0" h="77096" w="374401">
                <a:moveTo>
                  <a:pt x="0" y="0"/>
                </a:moveTo>
                <a:lnTo>
                  <a:pt x="41826" y="77096"/>
                </a:lnTo>
                <a:lnTo>
                  <a:pt x="374401" y="418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"/>
          <p:cNvSpPr/>
          <p:nvPr/>
        </p:nvSpPr>
        <p:spPr>
          <a:xfrm>
            <a:off x="-16825" y="-95500"/>
            <a:ext cx="8461350" cy="5256550"/>
          </a:xfrm>
          <a:custGeom>
            <a:rect b="b" l="l" r="r" t="t"/>
            <a:pathLst>
              <a:path extrusionOk="0" h="210262" w="338454">
                <a:moveTo>
                  <a:pt x="266558" y="0"/>
                </a:moveTo>
                <a:lnTo>
                  <a:pt x="338454" y="106940"/>
                </a:lnTo>
                <a:lnTo>
                  <a:pt x="310419" y="210262"/>
                </a:lnTo>
                <a:lnTo>
                  <a:pt x="0" y="196245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192" name="Google Shape;192;p7"/>
          <p:cNvGrpSpPr/>
          <p:nvPr/>
        </p:nvGrpSpPr>
        <p:grpSpPr>
          <a:xfrm>
            <a:off x="198233" y="198029"/>
            <a:ext cx="344700" cy="1169900"/>
            <a:chOff x="198233" y="198029"/>
            <a:chExt cx="344700" cy="1169900"/>
          </a:xfrm>
        </p:grpSpPr>
        <p:sp>
          <p:nvSpPr>
            <p:cNvPr id="193" name="Google Shape;193;p7"/>
            <p:cNvSpPr/>
            <p:nvPr/>
          </p:nvSpPr>
          <p:spPr>
            <a:xfrm>
              <a:off x="198233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480833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198233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480833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198233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480833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198233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480833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198233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480833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" name="Google Shape;203;p7"/>
          <p:cNvSpPr txBox="1"/>
          <p:nvPr>
            <p:ph type="ctrTitle"/>
          </p:nvPr>
        </p:nvSpPr>
        <p:spPr>
          <a:xfrm>
            <a:off x="720000" y="1405200"/>
            <a:ext cx="2958300" cy="96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4" name="Google Shape;204;p7"/>
          <p:cNvSpPr txBox="1"/>
          <p:nvPr>
            <p:ph idx="1" type="subTitle"/>
          </p:nvPr>
        </p:nvSpPr>
        <p:spPr>
          <a:xfrm>
            <a:off x="720000" y="2571750"/>
            <a:ext cx="4073400" cy="16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"/>
          <p:cNvSpPr txBox="1"/>
          <p:nvPr>
            <p:ph type="title"/>
          </p:nvPr>
        </p:nvSpPr>
        <p:spPr>
          <a:xfrm>
            <a:off x="1354950" y="1846850"/>
            <a:ext cx="6534000" cy="14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b="0" sz="6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"/>
          <p:cNvSpPr/>
          <p:nvPr/>
        </p:nvSpPr>
        <p:spPr>
          <a:xfrm>
            <a:off x="-29950" y="-39675"/>
            <a:ext cx="6593725" cy="5178625"/>
          </a:xfrm>
          <a:custGeom>
            <a:rect b="b" l="l" r="r" t="t"/>
            <a:pathLst>
              <a:path extrusionOk="0" h="207145" w="263749">
                <a:moveTo>
                  <a:pt x="177840" y="0"/>
                </a:moveTo>
                <a:lnTo>
                  <a:pt x="263749" y="78482"/>
                </a:lnTo>
                <a:lnTo>
                  <a:pt x="213367" y="207145"/>
                </a:lnTo>
                <a:lnTo>
                  <a:pt x="0" y="178643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9" name="Google Shape;209;p9"/>
          <p:cNvSpPr txBox="1"/>
          <p:nvPr>
            <p:ph type="title"/>
          </p:nvPr>
        </p:nvSpPr>
        <p:spPr>
          <a:xfrm>
            <a:off x="720050" y="1724525"/>
            <a:ext cx="3845100" cy="169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9pPr>
          </a:lstStyle>
          <a:p/>
        </p:txBody>
      </p:sp>
      <p:sp>
        <p:nvSpPr>
          <p:cNvPr id="210" name="Google Shape;210;p9"/>
          <p:cNvSpPr txBox="1"/>
          <p:nvPr>
            <p:ph idx="1" type="subTitle"/>
          </p:nvPr>
        </p:nvSpPr>
        <p:spPr>
          <a:xfrm>
            <a:off x="720050" y="3362050"/>
            <a:ext cx="38451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9pPr>
          </a:lstStyle>
          <a:p/>
        </p:txBody>
      </p:sp>
      <p:sp>
        <p:nvSpPr>
          <p:cNvPr id="211" name="Google Shape;211;p9"/>
          <p:cNvSpPr txBox="1"/>
          <p:nvPr>
            <p:ph hasCustomPrompt="1" idx="2" type="title"/>
          </p:nvPr>
        </p:nvSpPr>
        <p:spPr>
          <a:xfrm>
            <a:off x="720050" y="315950"/>
            <a:ext cx="2100300" cy="979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None/>
              <a:defRPr b="0"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"/>
          <p:cNvSpPr/>
          <p:nvPr/>
        </p:nvSpPr>
        <p:spPr>
          <a:xfrm flipH="1">
            <a:off x="682650" y="-95500"/>
            <a:ext cx="8461350" cy="5256550"/>
          </a:xfrm>
          <a:custGeom>
            <a:rect b="b" l="l" r="r" t="t"/>
            <a:pathLst>
              <a:path extrusionOk="0" h="210262" w="338454">
                <a:moveTo>
                  <a:pt x="266558" y="0"/>
                </a:moveTo>
                <a:lnTo>
                  <a:pt x="338454" y="106940"/>
                </a:lnTo>
                <a:lnTo>
                  <a:pt x="310419" y="210262"/>
                </a:lnTo>
                <a:lnTo>
                  <a:pt x="0" y="196245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214" name="Google Shape;214;p10"/>
          <p:cNvGrpSpPr/>
          <p:nvPr/>
        </p:nvGrpSpPr>
        <p:grpSpPr>
          <a:xfrm>
            <a:off x="6904678" y="-78921"/>
            <a:ext cx="2605500" cy="1446850"/>
            <a:chOff x="310975" y="334050"/>
            <a:chExt cx="2605500" cy="1446850"/>
          </a:xfrm>
        </p:grpSpPr>
        <p:sp>
          <p:nvSpPr>
            <p:cNvPr id="215" name="Google Shape;215;p10"/>
            <p:cNvSpPr/>
            <p:nvPr/>
          </p:nvSpPr>
          <p:spPr>
            <a:xfrm>
              <a:off x="3109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0"/>
            <p:cNvSpPr/>
            <p:nvPr/>
          </p:nvSpPr>
          <p:spPr>
            <a:xfrm>
              <a:off x="5935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0"/>
            <p:cNvSpPr/>
            <p:nvPr/>
          </p:nvSpPr>
          <p:spPr>
            <a:xfrm>
              <a:off x="8761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0"/>
            <p:cNvSpPr/>
            <p:nvPr/>
          </p:nvSpPr>
          <p:spPr>
            <a:xfrm>
              <a:off x="11587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0"/>
            <p:cNvSpPr/>
            <p:nvPr/>
          </p:nvSpPr>
          <p:spPr>
            <a:xfrm>
              <a:off x="14413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0"/>
            <p:cNvSpPr/>
            <p:nvPr/>
          </p:nvSpPr>
          <p:spPr>
            <a:xfrm>
              <a:off x="17239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0"/>
            <p:cNvSpPr/>
            <p:nvPr/>
          </p:nvSpPr>
          <p:spPr>
            <a:xfrm>
              <a:off x="20065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0"/>
            <p:cNvSpPr/>
            <p:nvPr/>
          </p:nvSpPr>
          <p:spPr>
            <a:xfrm>
              <a:off x="22891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0"/>
            <p:cNvSpPr/>
            <p:nvPr/>
          </p:nvSpPr>
          <p:spPr>
            <a:xfrm>
              <a:off x="25717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0"/>
            <p:cNvSpPr/>
            <p:nvPr/>
          </p:nvSpPr>
          <p:spPr>
            <a:xfrm>
              <a:off x="28543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0"/>
            <p:cNvSpPr/>
            <p:nvPr/>
          </p:nvSpPr>
          <p:spPr>
            <a:xfrm>
              <a:off x="3109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0"/>
            <p:cNvSpPr/>
            <p:nvPr/>
          </p:nvSpPr>
          <p:spPr>
            <a:xfrm>
              <a:off x="5935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0"/>
            <p:cNvSpPr/>
            <p:nvPr/>
          </p:nvSpPr>
          <p:spPr>
            <a:xfrm>
              <a:off x="8761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0"/>
            <p:cNvSpPr/>
            <p:nvPr/>
          </p:nvSpPr>
          <p:spPr>
            <a:xfrm>
              <a:off x="11587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0"/>
            <p:cNvSpPr/>
            <p:nvPr/>
          </p:nvSpPr>
          <p:spPr>
            <a:xfrm>
              <a:off x="14413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0"/>
            <p:cNvSpPr/>
            <p:nvPr/>
          </p:nvSpPr>
          <p:spPr>
            <a:xfrm>
              <a:off x="17239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0"/>
            <p:cNvSpPr/>
            <p:nvPr/>
          </p:nvSpPr>
          <p:spPr>
            <a:xfrm>
              <a:off x="20065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0"/>
            <p:cNvSpPr/>
            <p:nvPr/>
          </p:nvSpPr>
          <p:spPr>
            <a:xfrm>
              <a:off x="22891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0"/>
            <p:cNvSpPr/>
            <p:nvPr/>
          </p:nvSpPr>
          <p:spPr>
            <a:xfrm>
              <a:off x="25717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0"/>
            <p:cNvSpPr/>
            <p:nvPr/>
          </p:nvSpPr>
          <p:spPr>
            <a:xfrm>
              <a:off x="28543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0"/>
            <p:cNvSpPr/>
            <p:nvPr/>
          </p:nvSpPr>
          <p:spPr>
            <a:xfrm>
              <a:off x="3109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0"/>
            <p:cNvSpPr/>
            <p:nvPr/>
          </p:nvSpPr>
          <p:spPr>
            <a:xfrm>
              <a:off x="5935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0"/>
            <p:cNvSpPr/>
            <p:nvPr/>
          </p:nvSpPr>
          <p:spPr>
            <a:xfrm>
              <a:off x="8761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0"/>
            <p:cNvSpPr/>
            <p:nvPr/>
          </p:nvSpPr>
          <p:spPr>
            <a:xfrm>
              <a:off x="11587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0"/>
            <p:cNvSpPr/>
            <p:nvPr/>
          </p:nvSpPr>
          <p:spPr>
            <a:xfrm>
              <a:off x="14413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0"/>
            <p:cNvSpPr/>
            <p:nvPr/>
          </p:nvSpPr>
          <p:spPr>
            <a:xfrm>
              <a:off x="17239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0"/>
            <p:cNvSpPr/>
            <p:nvPr/>
          </p:nvSpPr>
          <p:spPr>
            <a:xfrm>
              <a:off x="20065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0"/>
            <p:cNvSpPr/>
            <p:nvPr/>
          </p:nvSpPr>
          <p:spPr>
            <a:xfrm>
              <a:off x="22891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0"/>
            <p:cNvSpPr/>
            <p:nvPr/>
          </p:nvSpPr>
          <p:spPr>
            <a:xfrm>
              <a:off x="25717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0"/>
            <p:cNvSpPr/>
            <p:nvPr/>
          </p:nvSpPr>
          <p:spPr>
            <a:xfrm>
              <a:off x="28543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0"/>
            <p:cNvSpPr/>
            <p:nvPr/>
          </p:nvSpPr>
          <p:spPr>
            <a:xfrm>
              <a:off x="3109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0"/>
            <p:cNvSpPr/>
            <p:nvPr/>
          </p:nvSpPr>
          <p:spPr>
            <a:xfrm>
              <a:off x="5935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0"/>
            <p:cNvSpPr/>
            <p:nvPr/>
          </p:nvSpPr>
          <p:spPr>
            <a:xfrm>
              <a:off x="8761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0"/>
            <p:cNvSpPr/>
            <p:nvPr/>
          </p:nvSpPr>
          <p:spPr>
            <a:xfrm>
              <a:off x="11587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0"/>
            <p:cNvSpPr/>
            <p:nvPr/>
          </p:nvSpPr>
          <p:spPr>
            <a:xfrm>
              <a:off x="14413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0"/>
            <p:cNvSpPr/>
            <p:nvPr/>
          </p:nvSpPr>
          <p:spPr>
            <a:xfrm>
              <a:off x="17239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0"/>
            <p:cNvSpPr/>
            <p:nvPr/>
          </p:nvSpPr>
          <p:spPr>
            <a:xfrm>
              <a:off x="20065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0"/>
            <p:cNvSpPr/>
            <p:nvPr/>
          </p:nvSpPr>
          <p:spPr>
            <a:xfrm>
              <a:off x="22891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0"/>
            <p:cNvSpPr/>
            <p:nvPr/>
          </p:nvSpPr>
          <p:spPr>
            <a:xfrm>
              <a:off x="25717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0"/>
            <p:cNvSpPr/>
            <p:nvPr/>
          </p:nvSpPr>
          <p:spPr>
            <a:xfrm>
              <a:off x="28543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0"/>
            <p:cNvSpPr/>
            <p:nvPr/>
          </p:nvSpPr>
          <p:spPr>
            <a:xfrm>
              <a:off x="3109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0"/>
            <p:cNvSpPr/>
            <p:nvPr/>
          </p:nvSpPr>
          <p:spPr>
            <a:xfrm>
              <a:off x="5935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0"/>
            <p:cNvSpPr/>
            <p:nvPr/>
          </p:nvSpPr>
          <p:spPr>
            <a:xfrm>
              <a:off x="8761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0"/>
            <p:cNvSpPr/>
            <p:nvPr/>
          </p:nvSpPr>
          <p:spPr>
            <a:xfrm>
              <a:off x="11587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0"/>
            <p:cNvSpPr/>
            <p:nvPr/>
          </p:nvSpPr>
          <p:spPr>
            <a:xfrm>
              <a:off x="14413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0"/>
            <p:cNvSpPr/>
            <p:nvPr/>
          </p:nvSpPr>
          <p:spPr>
            <a:xfrm>
              <a:off x="17239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0"/>
            <p:cNvSpPr/>
            <p:nvPr/>
          </p:nvSpPr>
          <p:spPr>
            <a:xfrm>
              <a:off x="20065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0"/>
            <p:cNvSpPr/>
            <p:nvPr/>
          </p:nvSpPr>
          <p:spPr>
            <a:xfrm>
              <a:off x="22891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0"/>
            <p:cNvSpPr/>
            <p:nvPr/>
          </p:nvSpPr>
          <p:spPr>
            <a:xfrm>
              <a:off x="25717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0"/>
            <p:cNvSpPr/>
            <p:nvPr/>
          </p:nvSpPr>
          <p:spPr>
            <a:xfrm>
              <a:off x="28543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0"/>
            <p:cNvSpPr/>
            <p:nvPr/>
          </p:nvSpPr>
          <p:spPr>
            <a:xfrm>
              <a:off x="3109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0"/>
            <p:cNvSpPr/>
            <p:nvPr/>
          </p:nvSpPr>
          <p:spPr>
            <a:xfrm>
              <a:off x="5935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0"/>
            <p:cNvSpPr/>
            <p:nvPr/>
          </p:nvSpPr>
          <p:spPr>
            <a:xfrm>
              <a:off x="8761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0"/>
            <p:cNvSpPr/>
            <p:nvPr/>
          </p:nvSpPr>
          <p:spPr>
            <a:xfrm>
              <a:off x="11587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0"/>
            <p:cNvSpPr/>
            <p:nvPr/>
          </p:nvSpPr>
          <p:spPr>
            <a:xfrm>
              <a:off x="14413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0"/>
            <p:cNvSpPr/>
            <p:nvPr/>
          </p:nvSpPr>
          <p:spPr>
            <a:xfrm>
              <a:off x="17239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0"/>
            <p:cNvSpPr/>
            <p:nvPr/>
          </p:nvSpPr>
          <p:spPr>
            <a:xfrm>
              <a:off x="20065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0"/>
            <p:cNvSpPr/>
            <p:nvPr/>
          </p:nvSpPr>
          <p:spPr>
            <a:xfrm>
              <a:off x="22891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0"/>
            <p:cNvSpPr/>
            <p:nvPr/>
          </p:nvSpPr>
          <p:spPr>
            <a:xfrm>
              <a:off x="25717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0"/>
            <p:cNvSpPr/>
            <p:nvPr/>
          </p:nvSpPr>
          <p:spPr>
            <a:xfrm>
              <a:off x="28543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5" name="Google Shape;275;p10"/>
          <p:cNvSpPr txBox="1"/>
          <p:nvPr>
            <p:ph type="ctrTitle"/>
          </p:nvPr>
        </p:nvSpPr>
        <p:spPr>
          <a:xfrm>
            <a:off x="3828525" y="3730075"/>
            <a:ext cx="4595400" cy="577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76" name="Google Shape;276;p10"/>
          <p:cNvSpPr txBox="1"/>
          <p:nvPr>
            <p:ph idx="1" type="subTitle"/>
          </p:nvPr>
        </p:nvSpPr>
        <p:spPr>
          <a:xfrm>
            <a:off x="3828550" y="2473850"/>
            <a:ext cx="4595400" cy="1213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3F3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 SemiBold"/>
              <a:buNone/>
              <a:defRPr sz="2800">
                <a:solidFill>
                  <a:srgbClr val="43434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b="1" sz="2800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b="1" sz="2800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b="1" sz="2800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b="1" sz="2800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b="1" sz="2800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b="1" sz="2800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b="1" sz="2800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b="1" sz="2800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1"/>
          <p:cNvSpPr txBox="1"/>
          <p:nvPr>
            <p:ph type="ctrTitle"/>
          </p:nvPr>
        </p:nvSpPr>
        <p:spPr>
          <a:xfrm>
            <a:off x="959700" y="1408526"/>
            <a:ext cx="72246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CS342: Artificial Intelligent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Instructor: Sovila Srun</a:t>
            </a:r>
            <a:endParaRPr sz="3000"/>
          </a:p>
        </p:txBody>
      </p:sp>
      <p:sp>
        <p:nvSpPr>
          <p:cNvPr id="483" name="Google Shape;483;p31"/>
          <p:cNvSpPr txBox="1"/>
          <p:nvPr>
            <p:ph idx="4294967295" type="ctrTitle"/>
          </p:nvPr>
        </p:nvSpPr>
        <p:spPr>
          <a:xfrm>
            <a:off x="3395250" y="3134711"/>
            <a:ext cx="2353500" cy="18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Present by: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Monespiseth LY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Cheang Fou SUY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0"/>
          <p:cNvSpPr txBox="1"/>
          <p:nvPr>
            <p:ph idx="1" type="subTitle"/>
          </p:nvPr>
        </p:nvSpPr>
        <p:spPr>
          <a:xfrm>
            <a:off x="1081795" y="3303050"/>
            <a:ext cx="3168900" cy="775800"/>
          </a:xfrm>
          <a:prstGeom prst="rect">
            <a:avLst/>
          </a:prstGeom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Giving out the detail of the anime provided</a:t>
            </a:r>
            <a:endParaRPr/>
          </a:p>
        </p:txBody>
      </p:sp>
      <p:sp>
        <p:nvSpPr>
          <p:cNvPr id="585" name="Google Shape;585;p40"/>
          <p:cNvSpPr txBox="1"/>
          <p:nvPr>
            <p:ph idx="2" type="subTitle"/>
          </p:nvPr>
        </p:nvSpPr>
        <p:spPr>
          <a:xfrm>
            <a:off x="1081802" y="2183838"/>
            <a:ext cx="3168900" cy="775800"/>
          </a:xfrm>
          <a:prstGeom prst="rect">
            <a:avLst/>
          </a:prstGeom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Showing a list of anime that are similar to the one that is provided</a:t>
            </a:r>
            <a:endParaRPr/>
          </a:p>
        </p:txBody>
      </p:sp>
      <p:sp>
        <p:nvSpPr>
          <p:cNvPr id="586" name="Google Shape;586;p40"/>
          <p:cNvSpPr txBox="1"/>
          <p:nvPr>
            <p:ph idx="3" type="subTitle"/>
          </p:nvPr>
        </p:nvSpPr>
        <p:spPr>
          <a:xfrm>
            <a:off x="1081811" y="1064650"/>
            <a:ext cx="3168900" cy="775800"/>
          </a:xfrm>
          <a:prstGeom prst="rect">
            <a:avLst/>
          </a:prstGeom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Showing a list of anime with the given genres</a:t>
            </a:r>
            <a:endParaRPr/>
          </a:p>
        </p:txBody>
      </p:sp>
      <p:sp>
        <p:nvSpPr>
          <p:cNvPr id="587" name="Google Shape;587;p40"/>
          <p:cNvSpPr txBox="1"/>
          <p:nvPr>
            <p:ph type="ctrTitle"/>
          </p:nvPr>
        </p:nvSpPr>
        <p:spPr>
          <a:xfrm>
            <a:off x="5404525" y="1173425"/>
            <a:ext cx="25038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Search Anime by genres</a:t>
            </a:r>
            <a:endParaRPr sz="1800"/>
          </a:p>
        </p:txBody>
      </p:sp>
      <p:sp>
        <p:nvSpPr>
          <p:cNvPr id="588" name="Google Shape;588;p40"/>
          <p:cNvSpPr txBox="1"/>
          <p:nvPr>
            <p:ph type="ctrTitle"/>
          </p:nvPr>
        </p:nvSpPr>
        <p:spPr>
          <a:xfrm>
            <a:off x="5404525" y="2388900"/>
            <a:ext cx="30447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Recommend Similar Anime</a:t>
            </a:r>
            <a:endParaRPr sz="1800"/>
          </a:p>
        </p:txBody>
      </p:sp>
      <p:sp>
        <p:nvSpPr>
          <p:cNvPr id="589" name="Google Shape;589;p40"/>
          <p:cNvSpPr txBox="1"/>
          <p:nvPr>
            <p:ph type="ctrTitle"/>
          </p:nvPr>
        </p:nvSpPr>
        <p:spPr>
          <a:xfrm>
            <a:off x="5404525" y="3460800"/>
            <a:ext cx="25038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Show information about particular Anime</a:t>
            </a:r>
            <a:endParaRPr sz="1800"/>
          </a:p>
        </p:txBody>
      </p:sp>
      <p:grpSp>
        <p:nvGrpSpPr>
          <p:cNvPr id="590" name="Google Shape;590;p40"/>
          <p:cNvGrpSpPr/>
          <p:nvPr/>
        </p:nvGrpSpPr>
        <p:grpSpPr>
          <a:xfrm>
            <a:off x="4875078" y="1275657"/>
            <a:ext cx="369805" cy="353782"/>
            <a:chOff x="3950316" y="3820307"/>
            <a:chExt cx="369805" cy="353782"/>
          </a:xfrm>
        </p:grpSpPr>
        <p:sp>
          <p:nvSpPr>
            <p:cNvPr id="591" name="Google Shape;591;p40"/>
            <p:cNvSpPr/>
            <p:nvPr/>
          </p:nvSpPr>
          <p:spPr>
            <a:xfrm>
              <a:off x="4040561" y="3880991"/>
              <a:ext cx="99802" cy="28383"/>
            </a:xfrm>
            <a:custGeom>
              <a:rect b="b" l="l" r="r" t="t"/>
              <a:pathLst>
                <a:path extrusionOk="0" h="891" w="3133">
                  <a:moveTo>
                    <a:pt x="1572" y="1"/>
                  </a:moveTo>
                  <a:cubicBezTo>
                    <a:pt x="1001" y="1"/>
                    <a:pt x="465" y="227"/>
                    <a:pt x="60" y="632"/>
                  </a:cubicBezTo>
                  <a:cubicBezTo>
                    <a:pt x="1" y="691"/>
                    <a:pt x="1" y="787"/>
                    <a:pt x="60" y="846"/>
                  </a:cubicBezTo>
                  <a:cubicBezTo>
                    <a:pt x="84" y="876"/>
                    <a:pt x="123" y="891"/>
                    <a:pt x="165" y="891"/>
                  </a:cubicBezTo>
                  <a:cubicBezTo>
                    <a:pt x="206" y="891"/>
                    <a:pt x="251" y="876"/>
                    <a:pt x="287" y="846"/>
                  </a:cubicBezTo>
                  <a:cubicBezTo>
                    <a:pt x="632" y="513"/>
                    <a:pt x="1072" y="310"/>
                    <a:pt x="1572" y="310"/>
                  </a:cubicBezTo>
                  <a:cubicBezTo>
                    <a:pt x="2061" y="310"/>
                    <a:pt x="2501" y="513"/>
                    <a:pt x="2846" y="846"/>
                  </a:cubicBezTo>
                  <a:cubicBezTo>
                    <a:pt x="2876" y="876"/>
                    <a:pt x="2918" y="891"/>
                    <a:pt x="2960" y="891"/>
                  </a:cubicBezTo>
                  <a:cubicBezTo>
                    <a:pt x="3001" y="891"/>
                    <a:pt x="3043" y="876"/>
                    <a:pt x="3073" y="846"/>
                  </a:cubicBezTo>
                  <a:cubicBezTo>
                    <a:pt x="3132" y="787"/>
                    <a:pt x="3132" y="691"/>
                    <a:pt x="3073" y="632"/>
                  </a:cubicBezTo>
                  <a:cubicBezTo>
                    <a:pt x="2668" y="227"/>
                    <a:pt x="2132" y="1"/>
                    <a:pt x="15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92" name="Google Shape;592;p40"/>
            <p:cNvSpPr/>
            <p:nvPr/>
          </p:nvSpPr>
          <p:spPr>
            <a:xfrm>
              <a:off x="3950316" y="3820307"/>
              <a:ext cx="369805" cy="353782"/>
            </a:xfrm>
            <a:custGeom>
              <a:rect b="b" l="l" r="r" t="t"/>
              <a:pathLst>
                <a:path extrusionOk="0" h="11106" w="11609">
                  <a:moveTo>
                    <a:pt x="7358" y="6728"/>
                  </a:moveTo>
                  <a:lnTo>
                    <a:pt x="7799" y="7156"/>
                  </a:lnTo>
                  <a:lnTo>
                    <a:pt x="7513" y="7442"/>
                  </a:lnTo>
                  <a:lnTo>
                    <a:pt x="7084" y="7014"/>
                  </a:lnTo>
                  <a:cubicBezTo>
                    <a:pt x="7180" y="6918"/>
                    <a:pt x="7275" y="6835"/>
                    <a:pt x="7358" y="6728"/>
                  </a:cubicBezTo>
                  <a:close/>
                  <a:moveTo>
                    <a:pt x="4395" y="358"/>
                  </a:moveTo>
                  <a:cubicBezTo>
                    <a:pt x="5337" y="358"/>
                    <a:pt x="6281" y="715"/>
                    <a:pt x="7001" y="1429"/>
                  </a:cubicBezTo>
                  <a:cubicBezTo>
                    <a:pt x="8370" y="2799"/>
                    <a:pt x="8430" y="4942"/>
                    <a:pt x="7239" y="6382"/>
                  </a:cubicBezTo>
                  <a:cubicBezTo>
                    <a:pt x="7096" y="6561"/>
                    <a:pt x="6930" y="6728"/>
                    <a:pt x="6763" y="6859"/>
                  </a:cubicBezTo>
                  <a:cubicBezTo>
                    <a:pt x="6075" y="7434"/>
                    <a:pt x="5230" y="7723"/>
                    <a:pt x="4386" y="7723"/>
                  </a:cubicBezTo>
                  <a:cubicBezTo>
                    <a:pt x="3448" y="7723"/>
                    <a:pt x="2513" y="7365"/>
                    <a:pt x="1798" y="6644"/>
                  </a:cubicBezTo>
                  <a:cubicBezTo>
                    <a:pt x="357" y="5192"/>
                    <a:pt x="357" y="2870"/>
                    <a:pt x="1798" y="1429"/>
                  </a:cubicBezTo>
                  <a:cubicBezTo>
                    <a:pt x="2512" y="715"/>
                    <a:pt x="3453" y="358"/>
                    <a:pt x="4395" y="358"/>
                  </a:cubicBezTo>
                  <a:close/>
                  <a:moveTo>
                    <a:pt x="8226" y="7228"/>
                  </a:moveTo>
                  <a:cubicBezTo>
                    <a:pt x="8260" y="7228"/>
                    <a:pt x="8293" y="7240"/>
                    <a:pt x="8311" y="7264"/>
                  </a:cubicBezTo>
                  <a:lnTo>
                    <a:pt x="8763" y="7668"/>
                  </a:lnTo>
                  <a:lnTo>
                    <a:pt x="8001" y="8430"/>
                  </a:lnTo>
                  <a:lnTo>
                    <a:pt x="7620" y="7966"/>
                  </a:lnTo>
                  <a:cubicBezTo>
                    <a:pt x="7573" y="7918"/>
                    <a:pt x="7573" y="7835"/>
                    <a:pt x="7620" y="7787"/>
                  </a:cubicBezTo>
                  <a:lnTo>
                    <a:pt x="8132" y="7264"/>
                  </a:lnTo>
                  <a:cubicBezTo>
                    <a:pt x="8156" y="7240"/>
                    <a:pt x="8192" y="7228"/>
                    <a:pt x="8226" y="7228"/>
                  </a:cubicBezTo>
                  <a:close/>
                  <a:moveTo>
                    <a:pt x="9013" y="7871"/>
                  </a:moveTo>
                  <a:lnTo>
                    <a:pt x="10871" y="9514"/>
                  </a:lnTo>
                  <a:cubicBezTo>
                    <a:pt x="11192" y="9800"/>
                    <a:pt x="11204" y="10276"/>
                    <a:pt x="10906" y="10573"/>
                  </a:cubicBezTo>
                  <a:cubicBezTo>
                    <a:pt x="10765" y="10715"/>
                    <a:pt x="10580" y="10784"/>
                    <a:pt x="10396" y="10784"/>
                  </a:cubicBezTo>
                  <a:cubicBezTo>
                    <a:pt x="10193" y="10784"/>
                    <a:pt x="9990" y="10700"/>
                    <a:pt x="9847" y="10538"/>
                  </a:cubicBezTo>
                  <a:lnTo>
                    <a:pt x="8227" y="8668"/>
                  </a:lnTo>
                  <a:lnTo>
                    <a:pt x="9013" y="7871"/>
                  </a:lnTo>
                  <a:close/>
                  <a:moveTo>
                    <a:pt x="4423" y="1"/>
                  </a:moveTo>
                  <a:cubicBezTo>
                    <a:pt x="3396" y="1"/>
                    <a:pt x="2370" y="394"/>
                    <a:pt x="1584" y="1179"/>
                  </a:cubicBezTo>
                  <a:cubicBezTo>
                    <a:pt x="0" y="2775"/>
                    <a:pt x="0" y="5299"/>
                    <a:pt x="1560" y="6883"/>
                  </a:cubicBezTo>
                  <a:cubicBezTo>
                    <a:pt x="2340" y="7663"/>
                    <a:pt x="3364" y="8052"/>
                    <a:pt x="4389" y="8052"/>
                  </a:cubicBezTo>
                  <a:cubicBezTo>
                    <a:pt x="5257" y="8052"/>
                    <a:pt x="6126" y="7773"/>
                    <a:pt x="6846" y="7216"/>
                  </a:cubicBezTo>
                  <a:lnTo>
                    <a:pt x="7323" y="7692"/>
                  </a:lnTo>
                  <a:cubicBezTo>
                    <a:pt x="7239" y="7859"/>
                    <a:pt x="7263" y="8049"/>
                    <a:pt x="7394" y="8180"/>
                  </a:cubicBezTo>
                  <a:lnTo>
                    <a:pt x="9644" y="10752"/>
                  </a:lnTo>
                  <a:cubicBezTo>
                    <a:pt x="9847" y="10986"/>
                    <a:pt x="10133" y="11105"/>
                    <a:pt x="10421" y="11105"/>
                  </a:cubicBezTo>
                  <a:cubicBezTo>
                    <a:pt x="10690" y="11105"/>
                    <a:pt x="10961" y="11001"/>
                    <a:pt x="11168" y="10788"/>
                  </a:cubicBezTo>
                  <a:cubicBezTo>
                    <a:pt x="11609" y="10359"/>
                    <a:pt x="11573" y="9657"/>
                    <a:pt x="11133" y="9264"/>
                  </a:cubicBezTo>
                  <a:lnTo>
                    <a:pt x="8573" y="7014"/>
                  </a:lnTo>
                  <a:cubicBezTo>
                    <a:pt x="8483" y="6939"/>
                    <a:pt x="8369" y="6897"/>
                    <a:pt x="8259" y="6897"/>
                  </a:cubicBezTo>
                  <a:cubicBezTo>
                    <a:pt x="8194" y="6897"/>
                    <a:pt x="8130" y="6911"/>
                    <a:pt x="8073" y="6942"/>
                  </a:cubicBezTo>
                  <a:lnTo>
                    <a:pt x="7596" y="6454"/>
                  </a:lnTo>
                  <a:cubicBezTo>
                    <a:pt x="8811" y="4894"/>
                    <a:pt x="8704" y="2632"/>
                    <a:pt x="7263" y="1179"/>
                  </a:cubicBezTo>
                  <a:cubicBezTo>
                    <a:pt x="6477" y="394"/>
                    <a:pt x="5450" y="1"/>
                    <a:pt x="442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93" name="Google Shape;593;p40"/>
            <p:cNvSpPr/>
            <p:nvPr/>
          </p:nvSpPr>
          <p:spPr>
            <a:xfrm>
              <a:off x="4098219" y="3850602"/>
              <a:ext cx="101299" cy="195781"/>
            </a:xfrm>
            <a:custGeom>
              <a:rect b="b" l="l" r="r" t="t"/>
              <a:pathLst>
                <a:path extrusionOk="0" h="6146" w="3180">
                  <a:moveTo>
                    <a:pt x="194" y="1"/>
                  </a:moveTo>
                  <a:cubicBezTo>
                    <a:pt x="120" y="1"/>
                    <a:pt x="58" y="57"/>
                    <a:pt x="36" y="133"/>
                  </a:cubicBezTo>
                  <a:cubicBezTo>
                    <a:pt x="24" y="228"/>
                    <a:pt x="84" y="300"/>
                    <a:pt x="179" y="312"/>
                  </a:cubicBezTo>
                  <a:cubicBezTo>
                    <a:pt x="775" y="407"/>
                    <a:pt x="1322" y="669"/>
                    <a:pt x="1739" y="1110"/>
                  </a:cubicBezTo>
                  <a:cubicBezTo>
                    <a:pt x="2822" y="2193"/>
                    <a:pt x="2822" y="3967"/>
                    <a:pt x="1739" y="5050"/>
                  </a:cubicBezTo>
                  <a:cubicBezTo>
                    <a:pt x="1286" y="5479"/>
                    <a:pt x="739" y="5765"/>
                    <a:pt x="143" y="5836"/>
                  </a:cubicBezTo>
                  <a:cubicBezTo>
                    <a:pt x="60" y="5848"/>
                    <a:pt x="1" y="5932"/>
                    <a:pt x="13" y="6015"/>
                  </a:cubicBezTo>
                  <a:cubicBezTo>
                    <a:pt x="24" y="6086"/>
                    <a:pt x="84" y="6146"/>
                    <a:pt x="179" y="6146"/>
                  </a:cubicBezTo>
                  <a:lnTo>
                    <a:pt x="203" y="6146"/>
                  </a:lnTo>
                  <a:cubicBezTo>
                    <a:pt x="870" y="6063"/>
                    <a:pt x="1489" y="5753"/>
                    <a:pt x="1977" y="5277"/>
                  </a:cubicBezTo>
                  <a:cubicBezTo>
                    <a:pt x="3180" y="4062"/>
                    <a:pt x="3180" y="2086"/>
                    <a:pt x="1977" y="883"/>
                  </a:cubicBezTo>
                  <a:cubicBezTo>
                    <a:pt x="1501" y="407"/>
                    <a:pt x="894" y="97"/>
                    <a:pt x="215" y="2"/>
                  </a:cubicBezTo>
                  <a:cubicBezTo>
                    <a:pt x="208" y="1"/>
                    <a:pt x="201" y="1"/>
                    <a:pt x="19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94" name="Google Shape;594;p40"/>
            <p:cNvSpPr/>
            <p:nvPr/>
          </p:nvSpPr>
          <p:spPr>
            <a:xfrm>
              <a:off x="3981789" y="3849136"/>
              <a:ext cx="103178" cy="198011"/>
            </a:xfrm>
            <a:custGeom>
              <a:rect b="b" l="l" r="r" t="t"/>
              <a:pathLst>
                <a:path extrusionOk="0" h="6216" w="3239">
                  <a:moveTo>
                    <a:pt x="3036" y="1"/>
                  </a:moveTo>
                  <a:cubicBezTo>
                    <a:pt x="2346" y="120"/>
                    <a:pt x="1703" y="441"/>
                    <a:pt x="1215" y="929"/>
                  </a:cubicBezTo>
                  <a:cubicBezTo>
                    <a:pt x="0" y="2132"/>
                    <a:pt x="0" y="4108"/>
                    <a:pt x="1215" y="5323"/>
                  </a:cubicBezTo>
                  <a:cubicBezTo>
                    <a:pt x="1715" y="5823"/>
                    <a:pt x="2346" y="6120"/>
                    <a:pt x="3036" y="6216"/>
                  </a:cubicBezTo>
                  <a:lnTo>
                    <a:pt x="3060" y="6216"/>
                  </a:lnTo>
                  <a:cubicBezTo>
                    <a:pt x="3132" y="6216"/>
                    <a:pt x="3203" y="6156"/>
                    <a:pt x="3215" y="6061"/>
                  </a:cubicBezTo>
                  <a:cubicBezTo>
                    <a:pt x="3239" y="5978"/>
                    <a:pt x="3156" y="5894"/>
                    <a:pt x="3072" y="5882"/>
                  </a:cubicBezTo>
                  <a:cubicBezTo>
                    <a:pt x="2441" y="5811"/>
                    <a:pt x="1882" y="5537"/>
                    <a:pt x="1429" y="5085"/>
                  </a:cubicBezTo>
                  <a:cubicBezTo>
                    <a:pt x="346" y="3989"/>
                    <a:pt x="346" y="2215"/>
                    <a:pt x="1429" y="1132"/>
                  </a:cubicBezTo>
                  <a:cubicBezTo>
                    <a:pt x="1882" y="691"/>
                    <a:pt x="2441" y="405"/>
                    <a:pt x="3072" y="334"/>
                  </a:cubicBezTo>
                  <a:cubicBezTo>
                    <a:pt x="3156" y="322"/>
                    <a:pt x="3215" y="239"/>
                    <a:pt x="3215" y="155"/>
                  </a:cubicBezTo>
                  <a:cubicBezTo>
                    <a:pt x="3203" y="60"/>
                    <a:pt x="3132" y="1"/>
                    <a:pt x="303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595" name="Google Shape;595;p40"/>
          <p:cNvGrpSpPr/>
          <p:nvPr/>
        </p:nvGrpSpPr>
        <p:grpSpPr>
          <a:xfrm>
            <a:off x="4931288" y="3514056"/>
            <a:ext cx="257357" cy="356627"/>
            <a:chOff x="5377363" y="1516169"/>
            <a:chExt cx="257357" cy="356627"/>
          </a:xfrm>
        </p:grpSpPr>
        <p:sp>
          <p:nvSpPr>
            <p:cNvPr id="596" name="Google Shape;596;p40"/>
            <p:cNvSpPr/>
            <p:nvPr/>
          </p:nvSpPr>
          <p:spPr>
            <a:xfrm>
              <a:off x="5377363" y="1516169"/>
              <a:ext cx="257357" cy="356627"/>
            </a:xfrm>
            <a:custGeom>
              <a:rect b="b" l="l" r="r" t="t"/>
              <a:pathLst>
                <a:path extrusionOk="0" h="11205" w="8086">
                  <a:moveTo>
                    <a:pt x="4073" y="334"/>
                  </a:moveTo>
                  <a:cubicBezTo>
                    <a:pt x="4263" y="334"/>
                    <a:pt x="4430" y="441"/>
                    <a:pt x="4525" y="608"/>
                  </a:cubicBezTo>
                  <a:cubicBezTo>
                    <a:pt x="4561" y="656"/>
                    <a:pt x="4620" y="679"/>
                    <a:pt x="4680" y="679"/>
                  </a:cubicBezTo>
                  <a:lnTo>
                    <a:pt x="5299" y="679"/>
                  </a:lnTo>
                  <a:cubicBezTo>
                    <a:pt x="5406" y="679"/>
                    <a:pt x="5490" y="775"/>
                    <a:pt x="5490" y="870"/>
                  </a:cubicBezTo>
                  <a:lnTo>
                    <a:pt x="5490" y="1406"/>
                  </a:lnTo>
                  <a:lnTo>
                    <a:pt x="2668" y="1406"/>
                  </a:lnTo>
                  <a:lnTo>
                    <a:pt x="2668" y="870"/>
                  </a:lnTo>
                  <a:lnTo>
                    <a:pt x="2644" y="870"/>
                  </a:lnTo>
                  <a:cubicBezTo>
                    <a:pt x="2644" y="775"/>
                    <a:pt x="2727" y="679"/>
                    <a:pt x="2835" y="679"/>
                  </a:cubicBezTo>
                  <a:lnTo>
                    <a:pt x="3454" y="679"/>
                  </a:lnTo>
                  <a:cubicBezTo>
                    <a:pt x="3513" y="679"/>
                    <a:pt x="3573" y="656"/>
                    <a:pt x="3608" y="608"/>
                  </a:cubicBezTo>
                  <a:cubicBezTo>
                    <a:pt x="3716" y="441"/>
                    <a:pt x="3870" y="334"/>
                    <a:pt x="4073" y="334"/>
                  </a:cubicBezTo>
                  <a:close/>
                  <a:moveTo>
                    <a:pt x="7395" y="1037"/>
                  </a:moveTo>
                  <a:cubicBezTo>
                    <a:pt x="7597" y="1037"/>
                    <a:pt x="7764" y="1203"/>
                    <a:pt x="7764" y="1394"/>
                  </a:cubicBezTo>
                  <a:lnTo>
                    <a:pt x="7764" y="10514"/>
                  </a:lnTo>
                  <a:cubicBezTo>
                    <a:pt x="7764" y="10716"/>
                    <a:pt x="7597" y="10871"/>
                    <a:pt x="7395" y="10871"/>
                  </a:cubicBezTo>
                  <a:lnTo>
                    <a:pt x="727" y="10871"/>
                  </a:lnTo>
                  <a:cubicBezTo>
                    <a:pt x="537" y="10871"/>
                    <a:pt x="370" y="10704"/>
                    <a:pt x="370" y="10514"/>
                  </a:cubicBezTo>
                  <a:lnTo>
                    <a:pt x="370" y="1394"/>
                  </a:lnTo>
                  <a:cubicBezTo>
                    <a:pt x="370" y="1203"/>
                    <a:pt x="537" y="1037"/>
                    <a:pt x="727" y="1037"/>
                  </a:cubicBezTo>
                  <a:lnTo>
                    <a:pt x="2323" y="1037"/>
                  </a:lnTo>
                  <a:lnTo>
                    <a:pt x="2323" y="1572"/>
                  </a:lnTo>
                  <a:cubicBezTo>
                    <a:pt x="2323" y="1668"/>
                    <a:pt x="2406" y="1739"/>
                    <a:pt x="2489" y="1739"/>
                  </a:cubicBezTo>
                  <a:lnTo>
                    <a:pt x="5644" y="1739"/>
                  </a:lnTo>
                  <a:cubicBezTo>
                    <a:pt x="5728" y="1739"/>
                    <a:pt x="5811" y="1668"/>
                    <a:pt x="5811" y="1572"/>
                  </a:cubicBezTo>
                  <a:lnTo>
                    <a:pt x="5811" y="1037"/>
                  </a:lnTo>
                  <a:close/>
                  <a:moveTo>
                    <a:pt x="4037" y="1"/>
                  </a:moveTo>
                  <a:cubicBezTo>
                    <a:pt x="3751" y="1"/>
                    <a:pt x="3501" y="132"/>
                    <a:pt x="3335" y="358"/>
                  </a:cubicBezTo>
                  <a:lnTo>
                    <a:pt x="2799" y="358"/>
                  </a:lnTo>
                  <a:cubicBezTo>
                    <a:pt x="2585" y="358"/>
                    <a:pt x="2382" y="501"/>
                    <a:pt x="2311" y="715"/>
                  </a:cubicBezTo>
                  <a:lnTo>
                    <a:pt x="691" y="715"/>
                  </a:lnTo>
                  <a:cubicBezTo>
                    <a:pt x="299" y="715"/>
                    <a:pt x="1" y="1025"/>
                    <a:pt x="1" y="1394"/>
                  </a:cubicBezTo>
                  <a:lnTo>
                    <a:pt x="1" y="10514"/>
                  </a:lnTo>
                  <a:cubicBezTo>
                    <a:pt x="1" y="10907"/>
                    <a:pt x="322" y="11204"/>
                    <a:pt x="691" y="11204"/>
                  </a:cubicBezTo>
                  <a:lnTo>
                    <a:pt x="7359" y="11204"/>
                  </a:lnTo>
                  <a:cubicBezTo>
                    <a:pt x="7740" y="11204"/>
                    <a:pt x="8038" y="10895"/>
                    <a:pt x="8038" y="10514"/>
                  </a:cubicBezTo>
                  <a:lnTo>
                    <a:pt x="8038" y="1394"/>
                  </a:lnTo>
                  <a:cubicBezTo>
                    <a:pt x="8085" y="1025"/>
                    <a:pt x="7776" y="715"/>
                    <a:pt x="7383" y="715"/>
                  </a:cubicBezTo>
                  <a:lnTo>
                    <a:pt x="5763" y="715"/>
                  </a:lnTo>
                  <a:cubicBezTo>
                    <a:pt x="5692" y="501"/>
                    <a:pt x="5490" y="358"/>
                    <a:pt x="5275" y="358"/>
                  </a:cubicBezTo>
                  <a:lnTo>
                    <a:pt x="4740" y="358"/>
                  </a:lnTo>
                  <a:cubicBezTo>
                    <a:pt x="4573" y="132"/>
                    <a:pt x="4323" y="1"/>
                    <a:pt x="403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0"/>
            <p:cNvSpPr/>
            <p:nvPr/>
          </p:nvSpPr>
          <p:spPr>
            <a:xfrm>
              <a:off x="5501681" y="1538925"/>
              <a:ext cx="10248" cy="10248"/>
            </a:xfrm>
            <a:custGeom>
              <a:rect b="b" l="l" r="r" t="t"/>
              <a:pathLst>
                <a:path extrusionOk="0" h="322" w="322">
                  <a:moveTo>
                    <a:pt x="167" y="0"/>
                  </a:moveTo>
                  <a:cubicBezTo>
                    <a:pt x="72" y="0"/>
                    <a:pt x="0" y="71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cubicBezTo>
                    <a:pt x="250" y="322"/>
                    <a:pt x="322" y="250"/>
                    <a:pt x="322" y="155"/>
                  </a:cubicBezTo>
                  <a:cubicBezTo>
                    <a:pt x="322" y="71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0"/>
            <p:cNvSpPr/>
            <p:nvPr/>
          </p:nvSpPr>
          <p:spPr>
            <a:xfrm>
              <a:off x="5401233" y="1560886"/>
              <a:ext cx="211112" cy="278554"/>
            </a:xfrm>
            <a:custGeom>
              <a:rect b="b" l="l" r="r" t="t"/>
              <a:pathLst>
                <a:path extrusionOk="0" h="8752" w="6633">
                  <a:moveTo>
                    <a:pt x="156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8597"/>
                  </a:lnTo>
                  <a:cubicBezTo>
                    <a:pt x="1" y="8680"/>
                    <a:pt x="72" y="8752"/>
                    <a:pt x="156" y="8752"/>
                  </a:cubicBezTo>
                  <a:lnTo>
                    <a:pt x="6466" y="8752"/>
                  </a:lnTo>
                  <a:cubicBezTo>
                    <a:pt x="6561" y="8752"/>
                    <a:pt x="6633" y="8680"/>
                    <a:pt x="6633" y="8597"/>
                  </a:cubicBezTo>
                  <a:lnTo>
                    <a:pt x="6633" y="167"/>
                  </a:lnTo>
                  <a:cubicBezTo>
                    <a:pt x="6633" y="84"/>
                    <a:pt x="6561" y="1"/>
                    <a:pt x="6478" y="1"/>
                  </a:cubicBezTo>
                  <a:lnTo>
                    <a:pt x="5597" y="1"/>
                  </a:lnTo>
                  <a:cubicBezTo>
                    <a:pt x="5502" y="1"/>
                    <a:pt x="5430" y="84"/>
                    <a:pt x="5430" y="167"/>
                  </a:cubicBezTo>
                  <a:cubicBezTo>
                    <a:pt x="5430" y="263"/>
                    <a:pt x="5502" y="334"/>
                    <a:pt x="5597" y="334"/>
                  </a:cubicBezTo>
                  <a:lnTo>
                    <a:pt x="6311" y="334"/>
                  </a:lnTo>
                  <a:lnTo>
                    <a:pt x="6311" y="8430"/>
                  </a:lnTo>
                  <a:lnTo>
                    <a:pt x="322" y="8430"/>
                  </a:lnTo>
                  <a:lnTo>
                    <a:pt x="322" y="334"/>
                  </a:lnTo>
                  <a:lnTo>
                    <a:pt x="1037" y="334"/>
                  </a:lnTo>
                  <a:cubicBezTo>
                    <a:pt x="1132" y="334"/>
                    <a:pt x="1203" y="263"/>
                    <a:pt x="1203" y="167"/>
                  </a:cubicBezTo>
                  <a:cubicBezTo>
                    <a:pt x="1203" y="84"/>
                    <a:pt x="1132" y="1"/>
                    <a:pt x="103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0"/>
            <p:cNvSpPr/>
            <p:nvPr/>
          </p:nvSpPr>
          <p:spPr>
            <a:xfrm>
              <a:off x="5434207" y="1672664"/>
              <a:ext cx="33387" cy="33387"/>
            </a:xfrm>
            <a:custGeom>
              <a:rect b="b" l="l" r="r" t="t"/>
              <a:pathLst>
                <a:path extrusionOk="0" h="1049" w="1049">
                  <a:moveTo>
                    <a:pt x="525" y="311"/>
                  </a:moveTo>
                  <a:cubicBezTo>
                    <a:pt x="632" y="311"/>
                    <a:pt x="715" y="406"/>
                    <a:pt x="715" y="513"/>
                  </a:cubicBezTo>
                  <a:cubicBezTo>
                    <a:pt x="703" y="608"/>
                    <a:pt x="632" y="703"/>
                    <a:pt x="525" y="703"/>
                  </a:cubicBezTo>
                  <a:cubicBezTo>
                    <a:pt x="418" y="703"/>
                    <a:pt x="334" y="608"/>
                    <a:pt x="334" y="513"/>
                  </a:cubicBezTo>
                  <a:cubicBezTo>
                    <a:pt x="334" y="406"/>
                    <a:pt x="418" y="311"/>
                    <a:pt x="525" y="311"/>
                  </a:cubicBezTo>
                  <a:close/>
                  <a:moveTo>
                    <a:pt x="525" y="1"/>
                  </a:moveTo>
                  <a:cubicBezTo>
                    <a:pt x="239" y="1"/>
                    <a:pt x="1" y="239"/>
                    <a:pt x="1" y="525"/>
                  </a:cubicBezTo>
                  <a:cubicBezTo>
                    <a:pt x="1" y="811"/>
                    <a:pt x="239" y="1049"/>
                    <a:pt x="525" y="1049"/>
                  </a:cubicBezTo>
                  <a:cubicBezTo>
                    <a:pt x="810" y="1049"/>
                    <a:pt x="1049" y="811"/>
                    <a:pt x="1049" y="525"/>
                  </a:cubicBezTo>
                  <a:cubicBezTo>
                    <a:pt x="1049" y="239"/>
                    <a:pt x="810" y="1"/>
                    <a:pt x="52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0"/>
            <p:cNvSpPr/>
            <p:nvPr/>
          </p:nvSpPr>
          <p:spPr>
            <a:xfrm>
              <a:off x="5434207" y="1723079"/>
              <a:ext cx="33387" cy="33005"/>
            </a:xfrm>
            <a:custGeom>
              <a:rect b="b" l="l" r="r" t="t"/>
              <a:pathLst>
                <a:path extrusionOk="0" h="1037" w="1049">
                  <a:moveTo>
                    <a:pt x="525" y="310"/>
                  </a:moveTo>
                  <a:cubicBezTo>
                    <a:pt x="632" y="310"/>
                    <a:pt x="715" y="405"/>
                    <a:pt x="715" y="501"/>
                  </a:cubicBezTo>
                  <a:cubicBezTo>
                    <a:pt x="703" y="608"/>
                    <a:pt x="632" y="703"/>
                    <a:pt x="525" y="703"/>
                  </a:cubicBezTo>
                  <a:cubicBezTo>
                    <a:pt x="418" y="703"/>
                    <a:pt x="334" y="608"/>
                    <a:pt x="334" y="501"/>
                  </a:cubicBezTo>
                  <a:cubicBezTo>
                    <a:pt x="334" y="405"/>
                    <a:pt x="418" y="310"/>
                    <a:pt x="525" y="310"/>
                  </a:cubicBezTo>
                  <a:close/>
                  <a:moveTo>
                    <a:pt x="525" y="0"/>
                  </a:moveTo>
                  <a:cubicBezTo>
                    <a:pt x="239" y="0"/>
                    <a:pt x="1" y="239"/>
                    <a:pt x="1" y="512"/>
                  </a:cubicBezTo>
                  <a:cubicBezTo>
                    <a:pt x="1" y="798"/>
                    <a:pt x="239" y="1036"/>
                    <a:pt x="525" y="1036"/>
                  </a:cubicBezTo>
                  <a:cubicBezTo>
                    <a:pt x="810" y="1036"/>
                    <a:pt x="1049" y="798"/>
                    <a:pt x="1049" y="512"/>
                  </a:cubicBezTo>
                  <a:cubicBezTo>
                    <a:pt x="1049" y="239"/>
                    <a:pt x="810" y="0"/>
                    <a:pt x="5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0"/>
            <p:cNvSpPr/>
            <p:nvPr/>
          </p:nvSpPr>
          <p:spPr>
            <a:xfrm>
              <a:off x="5434207" y="1773112"/>
              <a:ext cx="33387" cy="33355"/>
            </a:xfrm>
            <a:custGeom>
              <a:rect b="b" l="l" r="r" t="t"/>
              <a:pathLst>
                <a:path extrusionOk="0" h="1048" w="1049">
                  <a:moveTo>
                    <a:pt x="525" y="310"/>
                  </a:moveTo>
                  <a:cubicBezTo>
                    <a:pt x="632" y="310"/>
                    <a:pt x="715" y="405"/>
                    <a:pt x="715" y="512"/>
                  </a:cubicBezTo>
                  <a:cubicBezTo>
                    <a:pt x="703" y="619"/>
                    <a:pt x="632" y="703"/>
                    <a:pt x="525" y="703"/>
                  </a:cubicBezTo>
                  <a:cubicBezTo>
                    <a:pt x="418" y="703"/>
                    <a:pt x="334" y="607"/>
                    <a:pt x="334" y="512"/>
                  </a:cubicBezTo>
                  <a:cubicBezTo>
                    <a:pt x="334" y="405"/>
                    <a:pt x="418" y="310"/>
                    <a:pt x="525" y="310"/>
                  </a:cubicBezTo>
                  <a:close/>
                  <a:moveTo>
                    <a:pt x="525" y="0"/>
                  </a:moveTo>
                  <a:cubicBezTo>
                    <a:pt x="239" y="0"/>
                    <a:pt x="1" y="238"/>
                    <a:pt x="1" y="524"/>
                  </a:cubicBezTo>
                  <a:cubicBezTo>
                    <a:pt x="1" y="810"/>
                    <a:pt x="239" y="1048"/>
                    <a:pt x="525" y="1048"/>
                  </a:cubicBezTo>
                  <a:cubicBezTo>
                    <a:pt x="810" y="1048"/>
                    <a:pt x="1049" y="810"/>
                    <a:pt x="1049" y="524"/>
                  </a:cubicBezTo>
                  <a:cubicBezTo>
                    <a:pt x="1025" y="226"/>
                    <a:pt x="810" y="0"/>
                    <a:pt x="5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0"/>
            <p:cNvSpPr/>
            <p:nvPr/>
          </p:nvSpPr>
          <p:spPr>
            <a:xfrm>
              <a:off x="5478924" y="1672664"/>
              <a:ext cx="60663" cy="10662"/>
            </a:xfrm>
            <a:custGeom>
              <a:rect b="b" l="l" r="r" t="t"/>
              <a:pathLst>
                <a:path extrusionOk="0" h="335" w="1906">
                  <a:moveTo>
                    <a:pt x="167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67" y="334"/>
                  </a:cubicBezTo>
                  <a:lnTo>
                    <a:pt x="1739" y="334"/>
                  </a:lnTo>
                  <a:cubicBezTo>
                    <a:pt x="1822" y="334"/>
                    <a:pt x="1906" y="263"/>
                    <a:pt x="1906" y="168"/>
                  </a:cubicBezTo>
                  <a:cubicBezTo>
                    <a:pt x="1906" y="84"/>
                    <a:pt x="1846" y="1"/>
                    <a:pt x="17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0"/>
            <p:cNvSpPr/>
            <p:nvPr/>
          </p:nvSpPr>
          <p:spPr>
            <a:xfrm>
              <a:off x="5478924" y="1695039"/>
              <a:ext cx="99716" cy="10630"/>
            </a:xfrm>
            <a:custGeom>
              <a:rect b="b" l="l" r="r" t="t"/>
              <a:pathLst>
                <a:path extrusionOk="0" h="334" w="3133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56" y="334"/>
                  </a:cubicBezTo>
                  <a:lnTo>
                    <a:pt x="2977" y="334"/>
                  </a:lnTo>
                  <a:cubicBezTo>
                    <a:pt x="3061" y="334"/>
                    <a:pt x="3132" y="250"/>
                    <a:pt x="3132" y="167"/>
                  </a:cubicBezTo>
                  <a:cubicBezTo>
                    <a:pt x="3132" y="72"/>
                    <a:pt x="3061" y="0"/>
                    <a:pt x="297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0"/>
            <p:cNvSpPr/>
            <p:nvPr/>
          </p:nvSpPr>
          <p:spPr>
            <a:xfrm>
              <a:off x="5478924" y="1723079"/>
              <a:ext cx="60663" cy="10248"/>
            </a:xfrm>
            <a:custGeom>
              <a:rect b="b" l="l" r="r" t="t"/>
              <a:pathLst>
                <a:path extrusionOk="0" h="322" w="1906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1739" y="322"/>
                  </a:lnTo>
                  <a:cubicBezTo>
                    <a:pt x="1822" y="322"/>
                    <a:pt x="1906" y="251"/>
                    <a:pt x="1906" y="167"/>
                  </a:cubicBezTo>
                  <a:cubicBezTo>
                    <a:pt x="1906" y="72"/>
                    <a:pt x="1846" y="0"/>
                    <a:pt x="17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0"/>
            <p:cNvSpPr/>
            <p:nvPr/>
          </p:nvSpPr>
          <p:spPr>
            <a:xfrm>
              <a:off x="5478924" y="1745422"/>
              <a:ext cx="99716" cy="10280"/>
            </a:xfrm>
            <a:custGeom>
              <a:rect b="b" l="l" r="r" t="t"/>
              <a:pathLst>
                <a:path extrusionOk="0" h="323" w="3133">
                  <a:moveTo>
                    <a:pt x="156" y="1"/>
                  </a:moveTo>
                  <a:cubicBezTo>
                    <a:pt x="72" y="1"/>
                    <a:pt x="1" y="72"/>
                    <a:pt x="1" y="156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977" y="322"/>
                  </a:lnTo>
                  <a:cubicBezTo>
                    <a:pt x="3061" y="322"/>
                    <a:pt x="3132" y="251"/>
                    <a:pt x="3132" y="156"/>
                  </a:cubicBezTo>
                  <a:cubicBezTo>
                    <a:pt x="3132" y="72"/>
                    <a:pt x="3061" y="1"/>
                    <a:pt x="297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0"/>
            <p:cNvSpPr/>
            <p:nvPr/>
          </p:nvSpPr>
          <p:spPr>
            <a:xfrm>
              <a:off x="5478924" y="1773112"/>
              <a:ext cx="60663" cy="10630"/>
            </a:xfrm>
            <a:custGeom>
              <a:rect b="b" l="l" r="r" t="t"/>
              <a:pathLst>
                <a:path extrusionOk="0" h="334" w="1906">
                  <a:moveTo>
                    <a:pt x="167" y="0"/>
                  </a:moveTo>
                  <a:cubicBezTo>
                    <a:pt x="72" y="0"/>
                    <a:pt x="1" y="83"/>
                    <a:pt x="1" y="167"/>
                  </a:cubicBezTo>
                  <a:cubicBezTo>
                    <a:pt x="1" y="262"/>
                    <a:pt x="72" y="333"/>
                    <a:pt x="167" y="333"/>
                  </a:cubicBezTo>
                  <a:lnTo>
                    <a:pt x="1739" y="333"/>
                  </a:lnTo>
                  <a:cubicBezTo>
                    <a:pt x="1822" y="333"/>
                    <a:pt x="1906" y="262"/>
                    <a:pt x="1906" y="167"/>
                  </a:cubicBezTo>
                  <a:cubicBezTo>
                    <a:pt x="1906" y="83"/>
                    <a:pt x="1846" y="0"/>
                    <a:pt x="17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0"/>
            <p:cNvSpPr/>
            <p:nvPr/>
          </p:nvSpPr>
          <p:spPr>
            <a:xfrm>
              <a:off x="5478924" y="1795455"/>
              <a:ext cx="99716" cy="10630"/>
            </a:xfrm>
            <a:custGeom>
              <a:rect b="b" l="l" r="r" t="t"/>
              <a:pathLst>
                <a:path extrusionOk="0" h="334" w="3133"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56" y="334"/>
                  </a:cubicBezTo>
                  <a:lnTo>
                    <a:pt x="2977" y="334"/>
                  </a:lnTo>
                  <a:cubicBezTo>
                    <a:pt x="3061" y="334"/>
                    <a:pt x="3132" y="251"/>
                    <a:pt x="3132" y="167"/>
                  </a:cubicBezTo>
                  <a:cubicBezTo>
                    <a:pt x="3132" y="72"/>
                    <a:pt x="3061" y="1"/>
                    <a:pt x="297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0"/>
            <p:cNvSpPr/>
            <p:nvPr/>
          </p:nvSpPr>
          <p:spPr>
            <a:xfrm>
              <a:off x="5478924" y="1588926"/>
              <a:ext cx="99716" cy="10662"/>
            </a:xfrm>
            <a:custGeom>
              <a:rect b="b" l="l" r="r" t="t"/>
              <a:pathLst>
                <a:path extrusionOk="0" h="335" w="3133"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56" y="334"/>
                  </a:cubicBezTo>
                  <a:lnTo>
                    <a:pt x="2977" y="334"/>
                  </a:lnTo>
                  <a:cubicBezTo>
                    <a:pt x="3061" y="334"/>
                    <a:pt x="3132" y="251"/>
                    <a:pt x="3132" y="167"/>
                  </a:cubicBezTo>
                  <a:cubicBezTo>
                    <a:pt x="3132" y="72"/>
                    <a:pt x="3061" y="1"/>
                    <a:pt x="297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0"/>
            <p:cNvSpPr/>
            <p:nvPr/>
          </p:nvSpPr>
          <p:spPr>
            <a:xfrm>
              <a:off x="5434207" y="1639341"/>
              <a:ext cx="144783" cy="10248"/>
            </a:xfrm>
            <a:custGeom>
              <a:rect b="b" l="l" r="r" t="t"/>
              <a:pathLst>
                <a:path extrusionOk="0" h="322" w="4549">
                  <a:moveTo>
                    <a:pt x="167" y="0"/>
                  </a:moveTo>
                  <a:cubicBezTo>
                    <a:pt x="84" y="0"/>
                    <a:pt x="1" y="72"/>
                    <a:pt x="1" y="155"/>
                  </a:cubicBezTo>
                  <a:cubicBezTo>
                    <a:pt x="1" y="250"/>
                    <a:pt x="84" y="322"/>
                    <a:pt x="167" y="322"/>
                  </a:cubicBezTo>
                  <a:lnTo>
                    <a:pt x="4382" y="322"/>
                  </a:lnTo>
                  <a:cubicBezTo>
                    <a:pt x="4466" y="322"/>
                    <a:pt x="4537" y="250"/>
                    <a:pt x="4537" y="155"/>
                  </a:cubicBezTo>
                  <a:cubicBezTo>
                    <a:pt x="4549" y="72"/>
                    <a:pt x="4466" y="0"/>
                    <a:pt x="438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0"/>
            <p:cNvSpPr/>
            <p:nvPr/>
          </p:nvSpPr>
          <p:spPr>
            <a:xfrm>
              <a:off x="5479306" y="1611301"/>
              <a:ext cx="26926" cy="10248"/>
            </a:xfrm>
            <a:custGeom>
              <a:rect b="b" l="l" r="r" t="t"/>
              <a:pathLst>
                <a:path extrusionOk="0" h="322" w="846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691" y="322"/>
                  </a:lnTo>
                  <a:cubicBezTo>
                    <a:pt x="775" y="322"/>
                    <a:pt x="846" y="250"/>
                    <a:pt x="846" y="167"/>
                  </a:cubicBezTo>
                  <a:cubicBezTo>
                    <a:pt x="846" y="72"/>
                    <a:pt x="775" y="0"/>
                    <a:pt x="6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0"/>
            <p:cNvSpPr/>
            <p:nvPr/>
          </p:nvSpPr>
          <p:spPr>
            <a:xfrm>
              <a:off x="5518327" y="1611301"/>
              <a:ext cx="26958" cy="10248"/>
            </a:xfrm>
            <a:custGeom>
              <a:rect b="b" l="l" r="r" t="t"/>
              <a:pathLst>
                <a:path extrusionOk="0" h="322" w="847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680" y="322"/>
                  </a:lnTo>
                  <a:cubicBezTo>
                    <a:pt x="763" y="322"/>
                    <a:pt x="846" y="250"/>
                    <a:pt x="846" y="167"/>
                  </a:cubicBezTo>
                  <a:cubicBezTo>
                    <a:pt x="846" y="72"/>
                    <a:pt x="763" y="0"/>
                    <a:pt x="68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0"/>
            <p:cNvSpPr/>
            <p:nvPr/>
          </p:nvSpPr>
          <p:spPr>
            <a:xfrm>
              <a:off x="5434207" y="1588926"/>
              <a:ext cx="32623" cy="32623"/>
            </a:xfrm>
            <a:custGeom>
              <a:rect b="b" l="l" r="r" t="t"/>
              <a:pathLst>
                <a:path extrusionOk="0" h="1025" w="1025">
                  <a:moveTo>
                    <a:pt x="703" y="334"/>
                  </a:moveTo>
                  <a:lnTo>
                    <a:pt x="703" y="703"/>
                  </a:lnTo>
                  <a:lnTo>
                    <a:pt x="334" y="703"/>
                  </a:lnTo>
                  <a:lnTo>
                    <a:pt x="334" y="334"/>
                  </a:lnTo>
                  <a:close/>
                  <a:moveTo>
                    <a:pt x="167" y="1"/>
                  </a:moveTo>
                  <a:cubicBezTo>
                    <a:pt x="84" y="1"/>
                    <a:pt x="1" y="72"/>
                    <a:pt x="1" y="167"/>
                  </a:cubicBezTo>
                  <a:lnTo>
                    <a:pt x="1" y="870"/>
                  </a:lnTo>
                  <a:cubicBezTo>
                    <a:pt x="1" y="953"/>
                    <a:pt x="84" y="1025"/>
                    <a:pt x="167" y="1025"/>
                  </a:cubicBezTo>
                  <a:lnTo>
                    <a:pt x="870" y="1025"/>
                  </a:lnTo>
                  <a:cubicBezTo>
                    <a:pt x="953" y="1025"/>
                    <a:pt x="1025" y="953"/>
                    <a:pt x="1025" y="870"/>
                  </a:cubicBezTo>
                  <a:lnTo>
                    <a:pt x="1025" y="167"/>
                  </a:lnTo>
                  <a:cubicBezTo>
                    <a:pt x="1025" y="72"/>
                    <a:pt x="953" y="1"/>
                    <a:pt x="87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3" name="Google Shape;613;p40"/>
          <p:cNvSpPr/>
          <p:nvPr/>
        </p:nvSpPr>
        <p:spPr>
          <a:xfrm>
            <a:off x="4886452" y="2393103"/>
            <a:ext cx="347060" cy="357286"/>
          </a:xfrm>
          <a:custGeom>
            <a:rect b="b" l="l" r="r" t="t"/>
            <a:pathLst>
              <a:path extrusionOk="0" h="11216" w="10895">
                <a:moveTo>
                  <a:pt x="5454" y="322"/>
                </a:moveTo>
                <a:cubicBezTo>
                  <a:pt x="5740" y="322"/>
                  <a:pt x="5954" y="548"/>
                  <a:pt x="5954" y="834"/>
                </a:cubicBezTo>
                <a:cubicBezTo>
                  <a:pt x="5954" y="1012"/>
                  <a:pt x="5871" y="1155"/>
                  <a:pt x="5716" y="1250"/>
                </a:cubicBezTo>
                <a:lnTo>
                  <a:pt x="5704" y="1262"/>
                </a:lnTo>
                <a:lnTo>
                  <a:pt x="5692" y="1262"/>
                </a:lnTo>
                <a:cubicBezTo>
                  <a:pt x="5680" y="1262"/>
                  <a:pt x="5680" y="1274"/>
                  <a:pt x="5656" y="1274"/>
                </a:cubicBezTo>
                <a:lnTo>
                  <a:pt x="5644" y="1274"/>
                </a:lnTo>
                <a:cubicBezTo>
                  <a:pt x="5644" y="1274"/>
                  <a:pt x="5632" y="1274"/>
                  <a:pt x="5632" y="1298"/>
                </a:cubicBezTo>
                <a:lnTo>
                  <a:pt x="5621" y="1298"/>
                </a:lnTo>
                <a:cubicBezTo>
                  <a:pt x="5597" y="1298"/>
                  <a:pt x="5597" y="1298"/>
                  <a:pt x="5585" y="1310"/>
                </a:cubicBezTo>
                <a:lnTo>
                  <a:pt x="5263" y="1310"/>
                </a:lnTo>
                <a:cubicBezTo>
                  <a:pt x="5240" y="1310"/>
                  <a:pt x="5240" y="1310"/>
                  <a:pt x="5228" y="1298"/>
                </a:cubicBezTo>
                <a:lnTo>
                  <a:pt x="5216" y="1298"/>
                </a:lnTo>
                <a:cubicBezTo>
                  <a:pt x="5216" y="1298"/>
                  <a:pt x="5204" y="1298"/>
                  <a:pt x="5204" y="1274"/>
                </a:cubicBezTo>
                <a:lnTo>
                  <a:pt x="5180" y="1274"/>
                </a:lnTo>
                <a:cubicBezTo>
                  <a:pt x="5168" y="1274"/>
                  <a:pt x="5168" y="1262"/>
                  <a:pt x="5156" y="1262"/>
                </a:cubicBezTo>
                <a:lnTo>
                  <a:pt x="5144" y="1262"/>
                </a:lnTo>
                <a:cubicBezTo>
                  <a:pt x="5144" y="1262"/>
                  <a:pt x="5120" y="1262"/>
                  <a:pt x="5120" y="1250"/>
                </a:cubicBezTo>
                <a:cubicBezTo>
                  <a:pt x="4989" y="1155"/>
                  <a:pt x="4882" y="1012"/>
                  <a:pt x="4882" y="834"/>
                </a:cubicBezTo>
                <a:cubicBezTo>
                  <a:pt x="4942" y="548"/>
                  <a:pt x="5168" y="322"/>
                  <a:pt x="5454" y="322"/>
                </a:cubicBezTo>
                <a:close/>
                <a:moveTo>
                  <a:pt x="5644" y="1631"/>
                </a:moveTo>
                <a:lnTo>
                  <a:pt x="5644" y="1834"/>
                </a:lnTo>
                <a:lnTo>
                  <a:pt x="5240" y="1834"/>
                </a:lnTo>
                <a:lnTo>
                  <a:pt x="5240" y="1631"/>
                </a:lnTo>
                <a:lnTo>
                  <a:pt x="5263" y="1631"/>
                </a:lnTo>
                <a:cubicBezTo>
                  <a:pt x="5275" y="1631"/>
                  <a:pt x="5287" y="1631"/>
                  <a:pt x="5287" y="1655"/>
                </a:cubicBezTo>
                <a:lnTo>
                  <a:pt x="5632" y="1655"/>
                </a:lnTo>
                <a:cubicBezTo>
                  <a:pt x="5621" y="1631"/>
                  <a:pt x="5632" y="1631"/>
                  <a:pt x="5644" y="1631"/>
                </a:cubicBezTo>
                <a:close/>
                <a:moveTo>
                  <a:pt x="7002" y="2143"/>
                </a:moveTo>
                <a:cubicBezTo>
                  <a:pt x="7418" y="2143"/>
                  <a:pt x="7799" y="2310"/>
                  <a:pt x="8085" y="2584"/>
                </a:cubicBezTo>
                <a:cubicBezTo>
                  <a:pt x="8335" y="2858"/>
                  <a:pt x="8680" y="3001"/>
                  <a:pt x="9050" y="3001"/>
                </a:cubicBezTo>
                <a:lnTo>
                  <a:pt x="10514" y="3001"/>
                </a:lnTo>
                <a:lnTo>
                  <a:pt x="10514" y="3334"/>
                </a:lnTo>
                <a:lnTo>
                  <a:pt x="9050" y="3334"/>
                </a:lnTo>
                <a:lnTo>
                  <a:pt x="9050" y="3346"/>
                </a:lnTo>
                <a:cubicBezTo>
                  <a:pt x="8597" y="3346"/>
                  <a:pt x="8180" y="3167"/>
                  <a:pt x="7859" y="2846"/>
                </a:cubicBezTo>
                <a:cubicBezTo>
                  <a:pt x="7645" y="2608"/>
                  <a:pt x="7323" y="2465"/>
                  <a:pt x="7002" y="2465"/>
                </a:cubicBezTo>
                <a:lnTo>
                  <a:pt x="3942" y="2465"/>
                </a:lnTo>
                <a:cubicBezTo>
                  <a:pt x="3573" y="2465"/>
                  <a:pt x="3227" y="2620"/>
                  <a:pt x="2977" y="2882"/>
                </a:cubicBezTo>
                <a:cubicBezTo>
                  <a:pt x="2715" y="3167"/>
                  <a:pt x="2311" y="3334"/>
                  <a:pt x="1894" y="3334"/>
                </a:cubicBezTo>
                <a:lnTo>
                  <a:pt x="370" y="3334"/>
                </a:lnTo>
                <a:lnTo>
                  <a:pt x="370" y="3001"/>
                </a:lnTo>
                <a:lnTo>
                  <a:pt x="1834" y="3001"/>
                </a:lnTo>
                <a:cubicBezTo>
                  <a:pt x="2203" y="3001"/>
                  <a:pt x="2549" y="2858"/>
                  <a:pt x="2799" y="2584"/>
                </a:cubicBezTo>
                <a:cubicBezTo>
                  <a:pt x="3073" y="2310"/>
                  <a:pt x="3477" y="2143"/>
                  <a:pt x="3894" y="2143"/>
                </a:cubicBezTo>
                <a:close/>
                <a:moveTo>
                  <a:pt x="1525" y="3894"/>
                </a:moveTo>
                <a:lnTo>
                  <a:pt x="2644" y="6382"/>
                </a:lnTo>
                <a:lnTo>
                  <a:pt x="406" y="6382"/>
                </a:lnTo>
                <a:lnTo>
                  <a:pt x="1525" y="3894"/>
                </a:lnTo>
                <a:close/>
                <a:moveTo>
                  <a:pt x="9371" y="3894"/>
                </a:moveTo>
                <a:lnTo>
                  <a:pt x="10478" y="6382"/>
                </a:lnTo>
                <a:lnTo>
                  <a:pt x="8252" y="6382"/>
                </a:lnTo>
                <a:lnTo>
                  <a:pt x="9371" y="3894"/>
                </a:lnTo>
                <a:close/>
                <a:moveTo>
                  <a:pt x="2739" y="6692"/>
                </a:moveTo>
                <a:cubicBezTo>
                  <a:pt x="2727" y="7335"/>
                  <a:pt x="2227" y="7847"/>
                  <a:pt x="1596" y="7847"/>
                </a:cubicBezTo>
                <a:lnTo>
                  <a:pt x="1477" y="7847"/>
                </a:lnTo>
                <a:cubicBezTo>
                  <a:pt x="858" y="7847"/>
                  <a:pt x="334" y="7335"/>
                  <a:pt x="334" y="6692"/>
                </a:cubicBezTo>
                <a:close/>
                <a:moveTo>
                  <a:pt x="10574" y="6692"/>
                </a:moveTo>
                <a:cubicBezTo>
                  <a:pt x="10574" y="7335"/>
                  <a:pt x="10050" y="7847"/>
                  <a:pt x="9431" y="7847"/>
                </a:cubicBezTo>
                <a:lnTo>
                  <a:pt x="9300" y="7847"/>
                </a:lnTo>
                <a:cubicBezTo>
                  <a:pt x="8680" y="7847"/>
                  <a:pt x="8157" y="7335"/>
                  <a:pt x="8157" y="6692"/>
                </a:cubicBezTo>
                <a:close/>
                <a:moveTo>
                  <a:pt x="7645" y="9585"/>
                </a:moveTo>
                <a:cubicBezTo>
                  <a:pt x="7728" y="9585"/>
                  <a:pt x="7811" y="9656"/>
                  <a:pt x="7811" y="9763"/>
                </a:cubicBezTo>
                <a:lnTo>
                  <a:pt x="7811" y="10049"/>
                </a:lnTo>
                <a:lnTo>
                  <a:pt x="4418" y="10049"/>
                </a:lnTo>
                <a:cubicBezTo>
                  <a:pt x="4335" y="10049"/>
                  <a:pt x="4263" y="10121"/>
                  <a:pt x="4263" y="10204"/>
                </a:cubicBezTo>
                <a:cubicBezTo>
                  <a:pt x="4263" y="10299"/>
                  <a:pt x="4335" y="10371"/>
                  <a:pt x="4418" y="10371"/>
                </a:cubicBezTo>
                <a:lnTo>
                  <a:pt x="8407" y="10371"/>
                </a:lnTo>
                <a:cubicBezTo>
                  <a:pt x="8514" y="10371"/>
                  <a:pt x="8585" y="10442"/>
                  <a:pt x="8585" y="10549"/>
                </a:cubicBezTo>
                <a:lnTo>
                  <a:pt x="8585" y="10906"/>
                </a:lnTo>
                <a:lnTo>
                  <a:pt x="2275" y="10906"/>
                </a:lnTo>
                <a:lnTo>
                  <a:pt x="2275" y="10549"/>
                </a:lnTo>
                <a:cubicBezTo>
                  <a:pt x="2275" y="10442"/>
                  <a:pt x="2358" y="10371"/>
                  <a:pt x="2453" y="10371"/>
                </a:cubicBezTo>
                <a:lnTo>
                  <a:pt x="3382" y="10371"/>
                </a:lnTo>
                <a:cubicBezTo>
                  <a:pt x="3465" y="10371"/>
                  <a:pt x="3549" y="10299"/>
                  <a:pt x="3549" y="10204"/>
                </a:cubicBezTo>
                <a:cubicBezTo>
                  <a:pt x="3549" y="10121"/>
                  <a:pt x="3465" y="10049"/>
                  <a:pt x="3382" y="10049"/>
                </a:cubicBezTo>
                <a:lnTo>
                  <a:pt x="3073" y="10049"/>
                </a:lnTo>
                <a:lnTo>
                  <a:pt x="3073" y="9763"/>
                </a:lnTo>
                <a:cubicBezTo>
                  <a:pt x="3073" y="9668"/>
                  <a:pt x="3144" y="9585"/>
                  <a:pt x="3251" y="9585"/>
                </a:cubicBezTo>
                <a:close/>
                <a:moveTo>
                  <a:pt x="5454" y="0"/>
                </a:moveTo>
                <a:cubicBezTo>
                  <a:pt x="4989" y="0"/>
                  <a:pt x="4632" y="369"/>
                  <a:pt x="4632" y="822"/>
                </a:cubicBezTo>
                <a:cubicBezTo>
                  <a:pt x="4632" y="1072"/>
                  <a:pt x="4751" y="1298"/>
                  <a:pt x="4930" y="1453"/>
                </a:cubicBezTo>
                <a:lnTo>
                  <a:pt x="4930" y="1810"/>
                </a:lnTo>
                <a:lnTo>
                  <a:pt x="3894" y="1810"/>
                </a:lnTo>
                <a:cubicBezTo>
                  <a:pt x="3382" y="1810"/>
                  <a:pt x="2906" y="2024"/>
                  <a:pt x="2584" y="2370"/>
                </a:cubicBezTo>
                <a:cubicBezTo>
                  <a:pt x="2382" y="2572"/>
                  <a:pt x="2120" y="2691"/>
                  <a:pt x="1834" y="2691"/>
                </a:cubicBezTo>
                <a:lnTo>
                  <a:pt x="346" y="2691"/>
                </a:lnTo>
                <a:cubicBezTo>
                  <a:pt x="179" y="2691"/>
                  <a:pt x="48" y="2822"/>
                  <a:pt x="48" y="2989"/>
                </a:cubicBezTo>
                <a:lnTo>
                  <a:pt x="48" y="3382"/>
                </a:lnTo>
                <a:cubicBezTo>
                  <a:pt x="48" y="3536"/>
                  <a:pt x="179" y="3679"/>
                  <a:pt x="346" y="3679"/>
                </a:cubicBezTo>
                <a:lnTo>
                  <a:pt x="1263" y="3679"/>
                </a:lnTo>
                <a:lnTo>
                  <a:pt x="1" y="6477"/>
                </a:lnTo>
                <a:lnTo>
                  <a:pt x="1" y="6489"/>
                </a:lnTo>
                <a:lnTo>
                  <a:pt x="1" y="6501"/>
                </a:lnTo>
                <a:lnTo>
                  <a:pt x="1" y="6513"/>
                </a:lnTo>
                <a:lnTo>
                  <a:pt x="1" y="6537"/>
                </a:lnTo>
                <a:lnTo>
                  <a:pt x="1" y="6692"/>
                </a:lnTo>
                <a:cubicBezTo>
                  <a:pt x="1" y="7501"/>
                  <a:pt x="656" y="8168"/>
                  <a:pt x="1477" y="8168"/>
                </a:cubicBezTo>
                <a:lnTo>
                  <a:pt x="1596" y="8168"/>
                </a:lnTo>
                <a:cubicBezTo>
                  <a:pt x="2406" y="8168"/>
                  <a:pt x="3073" y="7513"/>
                  <a:pt x="3073" y="6692"/>
                </a:cubicBezTo>
                <a:lnTo>
                  <a:pt x="3073" y="6537"/>
                </a:lnTo>
                <a:lnTo>
                  <a:pt x="3073" y="6513"/>
                </a:lnTo>
                <a:lnTo>
                  <a:pt x="3073" y="6501"/>
                </a:lnTo>
                <a:lnTo>
                  <a:pt x="3073" y="6489"/>
                </a:lnTo>
                <a:lnTo>
                  <a:pt x="3073" y="6477"/>
                </a:lnTo>
                <a:lnTo>
                  <a:pt x="1811" y="3679"/>
                </a:lnTo>
                <a:lnTo>
                  <a:pt x="1930" y="3679"/>
                </a:lnTo>
                <a:cubicBezTo>
                  <a:pt x="2430" y="3679"/>
                  <a:pt x="2906" y="3465"/>
                  <a:pt x="3239" y="3120"/>
                </a:cubicBezTo>
                <a:cubicBezTo>
                  <a:pt x="3430" y="2917"/>
                  <a:pt x="3692" y="2798"/>
                  <a:pt x="3977" y="2798"/>
                </a:cubicBezTo>
                <a:lnTo>
                  <a:pt x="4942" y="2798"/>
                </a:lnTo>
                <a:lnTo>
                  <a:pt x="4942" y="9251"/>
                </a:lnTo>
                <a:lnTo>
                  <a:pt x="3275" y="9251"/>
                </a:lnTo>
                <a:cubicBezTo>
                  <a:pt x="3013" y="9251"/>
                  <a:pt x="2787" y="9478"/>
                  <a:pt x="2787" y="9752"/>
                </a:cubicBezTo>
                <a:lnTo>
                  <a:pt x="2787" y="10025"/>
                </a:lnTo>
                <a:lnTo>
                  <a:pt x="2501" y="10025"/>
                </a:lnTo>
                <a:cubicBezTo>
                  <a:pt x="2227" y="10025"/>
                  <a:pt x="2001" y="10252"/>
                  <a:pt x="2001" y="10537"/>
                </a:cubicBezTo>
                <a:lnTo>
                  <a:pt x="2001" y="11061"/>
                </a:lnTo>
                <a:cubicBezTo>
                  <a:pt x="2001" y="11145"/>
                  <a:pt x="2072" y="11216"/>
                  <a:pt x="2168" y="11216"/>
                </a:cubicBezTo>
                <a:lnTo>
                  <a:pt x="8799" y="11216"/>
                </a:lnTo>
                <a:cubicBezTo>
                  <a:pt x="8895" y="11216"/>
                  <a:pt x="8966" y="11145"/>
                  <a:pt x="8966" y="11061"/>
                </a:cubicBezTo>
                <a:lnTo>
                  <a:pt x="8966" y="10537"/>
                </a:lnTo>
                <a:cubicBezTo>
                  <a:pt x="8966" y="10252"/>
                  <a:pt x="8740" y="10025"/>
                  <a:pt x="8454" y="10025"/>
                </a:cubicBezTo>
                <a:lnTo>
                  <a:pt x="8180" y="10025"/>
                </a:lnTo>
                <a:lnTo>
                  <a:pt x="8180" y="9752"/>
                </a:lnTo>
                <a:cubicBezTo>
                  <a:pt x="8180" y="9478"/>
                  <a:pt x="7954" y="9251"/>
                  <a:pt x="7680" y="9251"/>
                </a:cubicBezTo>
                <a:lnTo>
                  <a:pt x="5978" y="9251"/>
                </a:lnTo>
                <a:lnTo>
                  <a:pt x="5978" y="4572"/>
                </a:lnTo>
                <a:cubicBezTo>
                  <a:pt x="5978" y="4477"/>
                  <a:pt x="5894" y="4406"/>
                  <a:pt x="5811" y="4406"/>
                </a:cubicBezTo>
                <a:cubicBezTo>
                  <a:pt x="5716" y="4406"/>
                  <a:pt x="5644" y="4477"/>
                  <a:pt x="5644" y="4572"/>
                </a:cubicBezTo>
                <a:lnTo>
                  <a:pt x="5644" y="9251"/>
                </a:lnTo>
                <a:lnTo>
                  <a:pt x="5240" y="9251"/>
                </a:lnTo>
                <a:lnTo>
                  <a:pt x="5240" y="2798"/>
                </a:lnTo>
                <a:lnTo>
                  <a:pt x="5644" y="2798"/>
                </a:lnTo>
                <a:lnTo>
                  <a:pt x="5644" y="3536"/>
                </a:lnTo>
                <a:cubicBezTo>
                  <a:pt x="5644" y="3632"/>
                  <a:pt x="5716" y="3703"/>
                  <a:pt x="5811" y="3703"/>
                </a:cubicBezTo>
                <a:cubicBezTo>
                  <a:pt x="5894" y="3703"/>
                  <a:pt x="5978" y="3632"/>
                  <a:pt x="5978" y="3536"/>
                </a:cubicBezTo>
                <a:lnTo>
                  <a:pt x="5978" y="2798"/>
                </a:lnTo>
                <a:lnTo>
                  <a:pt x="7002" y="2798"/>
                </a:lnTo>
                <a:cubicBezTo>
                  <a:pt x="7240" y="2798"/>
                  <a:pt x="7466" y="2905"/>
                  <a:pt x="7621" y="3060"/>
                </a:cubicBezTo>
                <a:cubicBezTo>
                  <a:pt x="8002" y="3453"/>
                  <a:pt x="8502" y="3679"/>
                  <a:pt x="9050" y="3679"/>
                </a:cubicBezTo>
                <a:lnTo>
                  <a:pt x="9097" y="3679"/>
                </a:lnTo>
                <a:lnTo>
                  <a:pt x="7835" y="6477"/>
                </a:lnTo>
                <a:lnTo>
                  <a:pt x="7835" y="6489"/>
                </a:lnTo>
                <a:lnTo>
                  <a:pt x="7835" y="6501"/>
                </a:lnTo>
                <a:lnTo>
                  <a:pt x="7835" y="6513"/>
                </a:lnTo>
                <a:lnTo>
                  <a:pt x="7835" y="6537"/>
                </a:lnTo>
                <a:lnTo>
                  <a:pt x="7835" y="6692"/>
                </a:lnTo>
                <a:cubicBezTo>
                  <a:pt x="7835" y="7501"/>
                  <a:pt x="8490" y="8168"/>
                  <a:pt x="9311" y="8168"/>
                </a:cubicBezTo>
                <a:lnTo>
                  <a:pt x="9431" y="8168"/>
                </a:lnTo>
                <a:cubicBezTo>
                  <a:pt x="10228" y="8168"/>
                  <a:pt x="10895" y="7513"/>
                  <a:pt x="10895" y="6692"/>
                </a:cubicBezTo>
                <a:lnTo>
                  <a:pt x="10895" y="6537"/>
                </a:lnTo>
                <a:lnTo>
                  <a:pt x="10895" y="6513"/>
                </a:lnTo>
                <a:lnTo>
                  <a:pt x="10895" y="6501"/>
                </a:lnTo>
                <a:lnTo>
                  <a:pt x="10895" y="6489"/>
                </a:lnTo>
                <a:lnTo>
                  <a:pt x="10895" y="6465"/>
                </a:lnTo>
                <a:lnTo>
                  <a:pt x="9633" y="3667"/>
                </a:lnTo>
                <a:lnTo>
                  <a:pt x="10562" y="3667"/>
                </a:lnTo>
                <a:cubicBezTo>
                  <a:pt x="10716" y="3667"/>
                  <a:pt x="10859" y="3536"/>
                  <a:pt x="10859" y="3370"/>
                </a:cubicBezTo>
                <a:lnTo>
                  <a:pt x="10859" y="2989"/>
                </a:lnTo>
                <a:cubicBezTo>
                  <a:pt x="10859" y="2822"/>
                  <a:pt x="10716" y="2691"/>
                  <a:pt x="10562" y="2691"/>
                </a:cubicBezTo>
                <a:lnTo>
                  <a:pt x="9073" y="2691"/>
                </a:lnTo>
                <a:cubicBezTo>
                  <a:pt x="8788" y="2691"/>
                  <a:pt x="8514" y="2572"/>
                  <a:pt x="8323" y="2370"/>
                </a:cubicBezTo>
                <a:cubicBezTo>
                  <a:pt x="8002" y="2012"/>
                  <a:pt x="7502" y="1810"/>
                  <a:pt x="7014" y="1810"/>
                </a:cubicBezTo>
                <a:lnTo>
                  <a:pt x="5978" y="1810"/>
                </a:lnTo>
                <a:lnTo>
                  <a:pt x="5978" y="1453"/>
                </a:lnTo>
                <a:cubicBezTo>
                  <a:pt x="6156" y="1310"/>
                  <a:pt x="6275" y="1072"/>
                  <a:pt x="6275" y="822"/>
                </a:cubicBezTo>
                <a:cubicBezTo>
                  <a:pt x="6275" y="358"/>
                  <a:pt x="5894" y="0"/>
                  <a:pt x="5454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41"/>
          <p:cNvSpPr txBox="1"/>
          <p:nvPr>
            <p:ph type="title"/>
          </p:nvPr>
        </p:nvSpPr>
        <p:spPr>
          <a:xfrm>
            <a:off x="1305000" y="1846950"/>
            <a:ext cx="6534000" cy="14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04 </a:t>
            </a:r>
            <a:endParaRPr sz="7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DEMO</a:t>
            </a:r>
            <a:endParaRPr sz="7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2"/>
          <p:cNvSpPr txBox="1"/>
          <p:nvPr>
            <p:ph type="title"/>
          </p:nvPr>
        </p:nvSpPr>
        <p:spPr>
          <a:xfrm>
            <a:off x="2912675" y="822175"/>
            <a:ext cx="5511300" cy="138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THANKS!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2"/>
          <p:cNvSpPr txBox="1"/>
          <p:nvPr>
            <p:ph type="ctrTitle"/>
          </p:nvPr>
        </p:nvSpPr>
        <p:spPr>
          <a:xfrm>
            <a:off x="1728150" y="1894050"/>
            <a:ext cx="5687700" cy="90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Anime Search Engine</a:t>
            </a:r>
            <a:endParaRPr>
              <a:latin typeface="Bahiana"/>
              <a:ea typeface="Bahiana"/>
              <a:cs typeface="Bahiana"/>
              <a:sym typeface="Bahiana"/>
            </a:endParaRPr>
          </a:p>
        </p:txBody>
      </p:sp>
      <p:sp>
        <p:nvSpPr>
          <p:cNvPr id="489" name="Google Shape;489;p32"/>
          <p:cNvSpPr txBox="1"/>
          <p:nvPr>
            <p:ph idx="1" type="subTitle"/>
          </p:nvPr>
        </p:nvSpPr>
        <p:spPr>
          <a:xfrm>
            <a:off x="1728150" y="2671650"/>
            <a:ext cx="5687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Where your search should be done</a:t>
            </a:r>
            <a:endParaRPr/>
          </a:p>
        </p:txBody>
      </p:sp>
      <p:sp>
        <p:nvSpPr>
          <p:cNvPr id="490" name="Google Shape;490;p32"/>
          <p:cNvSpPr txBox="1"/>
          <p:nvPr>
            <p:ph idx="1" type="subTitle"/>
          </p:nvPr>
        </p:nvSpPr>
        <p:spPr>
          <a:xfrm>
            <a:off x="3456300" y="4621475"/>
            <a:ext cx="5687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*Anime: Japanese cartoon TV Shows or Movies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3"/>
          <p:cNvSpPr txBox="1"/>
          <p:nvPr>
            <p:ph idx="3" type="ctrTitle"/>
          </p:nvPr>
        </p:nvSpPr>
        <p:spPr>
          <a:xfrm>
            <a:off x="2271096" y="1712750"/>
            <a:ext cx="4631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</p:txBody>
      </p:sp>
      <p:sp>
        <p:nvSpPr>
          <p:cNvPr id="496" name="Google Shape;496;p33"/>
          <p:cNvSpPr txBox="1"/>
          <p:nvPr>
            <p:ph type="ctrTitle"/>
          </p:nvPr>
        </p:nvSpPr>
        <p:spPr>
          <a:xfrm>
            <a:off x="2271096" y="670575"/>
            <a:ext cx="4631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97" name="Google Shape;497;p33"/>
          <p:cNvSpPr txBox="1"/>
          <p:nvPr>
            <p:ph idx="2" type="title"/>
          </p:nvPr>
        </p:nvSpPr>
        <p:spPr>
          <a:xfrm>
            <a:off x="7298050" y="643275"/>
            <a:ext cx="1125900" cy="90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01</a:t>
            </a:r>
            <a:endParaRPr sz="4800"/>
          </a:p>
        </p:txBody>
      </p:sp>
      <p:sp>
        <p:nvSpPr>
          <p:cNvPr id="498" name="Google Shape;498;p33"/>
          <p:cNvSpPr txBox="1"/>
          <p:nvPr>
            <p:ph idx="4" type="title"/>
          </p:nvPr>
        </p:nvSpPr>
        <p:spPr>
          <a:xfrm>
            <a:off x="7298050" y="1685436"/>
            <a:ext cx="1125900" cy="90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02</a:t>
            </a:r>
            <a:endParaRPr sz="4800"/>
          </a:p>
        </p:txBody>
      </p:sp>
      <p:sp>
        <p:nvSpPr>
          <p:cNvPr id="499" name="Google Shape;499;p33"/>
          <p:cNvSpPr txBox="1"/>
          <p:nvPr>
            <p:ph idx="5" type="ctrTitle"/>
          </p:nvPr>
        </p:nvSpPr>
        <p:spPr>
          <a:xfrm>
            <a:off x="2271096" y="2754925"/>
            <a:ext cx="4631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500" name="Google Shape;500;p33"/>
          <p:cNvSpPr txBox="1"/>
          <p:nvPr>
            <p:ph idx="6" type="title"/>
          </p:nvPr>
        </p:nvSpPr>
        <p:spPr>
          <a:xfrm>
            <a:off x="7298050" y="2727590"/>
            <a:ext cx="1125900" cy="90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03</a:t>
            </a:r>
            <a:endParaRPr sz="4800"/>
          </a:p>
        </p:txBody>
      </p:sp>
      <p:sp>
        <p:nvSpPr>
          <p:cNvPr id="501" name="Google Shape;501;p33"/>
          <p:cNvSpPr txBox="1"/>
          <p:nvPr>
            <p:ph idx="7" type="ctrTitle"/>
          </p:nvPr>
        </p:nvSpPr>
        <p:spPr>
          <a:xfrm>
            <a:off x="2271142" y="3797100"/>
            <a:ext cx="4631100" cy="5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502" name="Google Shape;502;p33"/>
          <p:cNvSpPr txBox="1"/>
          <p:nvPr>
            <p:ph idx="8" type="title"/>
          </p:nvPr>
        </p:nvSpPr>
        <p:spPr>
          <a:xfrm>
            <a:off x="7298050" y="3774175"/>
            <a:ext cx="1125900" cy="90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04</a:t>
            </a:r>
            <a:endParaRPr sz="4800"/>
          </a:p>
        </p:txBody>
      </p:sp>
      <p:sp>
        <p:nvSpPr>
          <p:cNvPr id="503" name="Google Shape;503;p33"/>
          <p:cNvSpPr txBox="1"/>
          <p:nvPr>
            <p:ph idx="1" type="subTitle"/>
          </p:nvPr>
        </p:nvSpPr>
        <p:spPr>
          <a:xfrm flipH="1">
            <a:off x="2640750" y="4165950"/>
            <a:ext cx="4261500" cy="4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 of Project </a:t>
            </a:r>
            <a:endParaRPr/>
          </a:p>
        </p:txBody>
      </p:sp>
      <p:sp>
        <p:nvSpPr>
          <p:cNvPr id="504" name="Google Shape;504;p33"/>
          <p:cNvSpPr txBox="1"/>
          <p:nvPr>
            <p:ph idx="9" type="subTitle"/>
          </p:nvPr>
        </p:nvSpPr>
        <p:spPr>
          <a:xfrm flipH="1">
            <a:off x="2640676" y="3127425"/>
            <a:ext cx="4261500" cy="4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it do</a:t>
            </a:r>
            <a:endParaRPr/>
          </a:p>
        </p:txBody>
      </p:sp>
      <p:sp>
        <p:nvSpPr>
          <p:cNvPr id="505" name="Google Shape;505;p33"/>
          <p:cNvSpPr txBox="1"/>
          <p:nvPr>
            <p:ph idx="13" type="subTitle"/>
          </p:nvPr>
        </p:nvSpPr>
        <p:spPr>
          <a:xfrm flipH="1">
            <a:off x="2640750" y="2081100"/>
            <a:ext cx="4261500" cy="4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being used</a:t>
            </a:r>
            <a:endParaRPr/>
          </a:p>
        </p:txBody>
      </p:sp>
      <p:sp>
        <p:nvSpPr>
          <p:cNvPr id="506" name="Google Shape;506;p33"/>
          <p:cNvSpPr txBox="1"/>
          <p:nvPr>
            <p:ph idx="14" type="subTitle"/>
          </p:nvPr>
        </p:nvSpPr>
        <p:spPr>
          <a:xfrm flipH="1">
            <a:off x="2640750" y="1034775"/>
            <a:ext cx="4261500" cy="4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brief introduction of the system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4"/>
          <p:cNvSpPr txBox="1"/>
          <p:nvPr>
            <p:ph type="title"/>
          </p:nvPr>
        </p:nvSpPr>
        <p:spPr>
          <a:xfrm>
            <a:off x="616325" y="1846950"/>
            <a:ext cx="8012400" cy="14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01 </a:t>
            </a:r>
            <a:endParaRPr sz="7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INTRODUCTION</a:t>
            </a:r>
            <a:endParaRPr sz="7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5"/>
          <p:cNvSpPr txBox="1"/>
          <p:nvPr>
            <p:ph idx="1" type="subTitle"/>
          </p:nvPr>
        </p:nvSpPr>
        <p:spPr>
          <a:xfrm>
            <a:off x="720000" y="1722344"/>
            <a:ext cx="6328500" cy="16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</a:t>
            </a:r>
            <a:r>
              <a:rPr lang="en"/>
              <a:t>ommand Line I</a:t>
            </a:r>
            <a:r>
              <a:rPr lang="en"/>
              <a:t>nterface ChatBot for recommending Anime.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latin typeface="Roboto Condensed"/>
                <a:ea typeface="Roboto Condensed"/>
                <a:cs typeface="Roboto Condensed"/>
                <a:sym typeface="Roboto Condensed"/>
              </a:rPr>
              <a:t>Who is it for?</a:t>
            </a:r>
            <a:endParaRPr b="1"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made it specifically for people who loves watching Anime and people who wants to start watching Anime but are not sure what Anime to start with.</a:t>
            </a:r>
            <a:endParaRPr/>
          </a:p>
        </p:txBody>
      </p:sp>
      <p:sp>
        <p:nvSpPr>
          <p:cNvPr id="517" name="Google Shape;517;p35"/>
          <p:cNvSpPr txBox="1"/>
          <p:nvPr>
            <p:ph type="ctrTitle"/>
          </p:nvPr>
        </p:nvSpPr>
        <p:spPr>
          <a:xfrm>
            <a:off x="720000" y="708194"/>
            <a:ext cx="5840100" cy="96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Anime Search Engine Bot</a:t>
            </a:r>
            <a:r>
              <a:rPr lang="en" sz="3600"/>
              <a:t>!</a:t>
            </a:r>
            <a:endParaRPr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6"/>
          <p:cNvSpPr txBox="1"/>
          <p:nvPr>
            <p:ph type="title"/>
          </p:nvPr>
        </p:nvSpPr>
        <p:spPr>
          <a:xfrm>
            <a:off x="616325" y="1846950"/>
            <a:ext cx="8012400" cy="14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02</a:t>
            </a:r>
            <a:endParaRPr sz="7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TECHNOLOGIES </a:t>
            </a:r>
            <a:endParaRPr sz="7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USED</a:t>
            </a:r>
            <a:endParaRPr sz="7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7"/>
          <p:cNvSpPr txBox="1"/>
          <p:nvPr>
            <p:ph type="ctrTitle"/>
          </p:nvPr>
        </p:nvSpPr>
        <p:spPr>
          <a:xfrm>
            <a:off x="720050" y="359450"/>
            <a:ext cx="35544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Technologies Used</a:t>
            </a:r>
            <a:endParaRPr/>
          </a:p>
        </p:txBody>
      </p:sp>
      <p:sp>
        <p:nvSpPr>
          <p:cNvPr id="528" name="Google Shape;528;p37"/>
          <p:cNvSpPr txBox="1"/>
          <p:nvPr>
            <p:ph idx="1" type="subTitle"/>
          </p:nvPr>
        </p:nvSpPr>
        <p:spPr>
          <a:xfrm>
            <a:off x="720000" y="1510625"/>
            <a:ext cx="23967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529" name="Google Shape;529;p37"/>
          <p:cNvSpPr txBox="1"/>
          <p:nvPr>
            <p:ph idx="2" type="subTitle"/>
          </p:nvPr>
        </p:nvSpPr>
        <p:spPr>
          <a:xfrm>
            <a:off x="6027286" y="1815425"/>
            <a:ext cx="23967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Tensorflow</a:t>
            </a:r>
            <a:endParaRPr/>
          </a:p>
        </p:txBody>
      </p:sp>
      <p:sp>
        <p:nvSpPr>
          <p:cNvPr id="530" name="Google Shape;530;p37"/>
          <p:cNvSpPr txBox="1"/>
          <p:nvPr>
            <p:ph idx="3" type="subTitle"/>
          </p:nvPr>
        </p:nvSpPr>
        <p:spPr>
          <a:xfrm>
            <a:off x="291348" y="1851350"/>
            <a:ext cx="28254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Our choice of programming languag</a:t>
            </a:r>
            <a:r>
              <a:rPr lang="en"/>
              <a:t>e.</a:t>
            </a:r>
            <a:r>
              <a:rPr lang="en"/>
              <a:t> It is simple, powerful and work well with Tensorflow and Keras</a:t>
            </a:r>
            <a:endParaRPr/>
          </a:p>
        </p:txBody>
      </p:sp>
      <p:sp>
        <p:nvSpPr>
          <p:cNvPr id="531" name="Google Shape;531;p37"/>
          <p:cNvSpPr txBox="1"/>
          <p:nvPr>
            <p:ph idx="4" type="subTitle"/>
          </p:nvPr>
        </p:nvSpPr>
        <p:spPr>
          <a:xfrm>
            <a:off x="6027250" y="2156150"/>
            <a:ext cx="2396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Machine Learning Library. </a:t>
            </a:r>
            <a:br>
              <a:rPr lang="en"/>
            </a:br>
            <a:r>
              <a:rPr lang="en"/>
              <a:t>This is what Keras used behind the scene. </a:t>
            </a:r>
            <a:endParaRPr/>
          </a:p>
        </p:txBody>
      </p:sp>
      <p:sp>
        <p:nvSpPr>
          <p:cNvPr id="532" name="Google Shape;532;p37"/>
          <p:cNvSpPr txBox="1"/>
          <p:nvPr>
            <p:ph idx="5" type="subTitle"/>
          </p:nvPr>
        </p:nvSpPr>
        <p:spPr>
          <a:xfrm>
            <a:off x="720000" y="3161582"/>
            <a:ext cx="23967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Keras</a:t>
            </a:r>
            <a:endParaRPr/>
          </a:p>
        </p:txBody>
      </p:sp>
      <p:sp>
        <p:nvSpPr>
          <p:cNvPr id="533" name="Google Shape;533;p37"/>
          <p:cNvSpPr txBox="1"/>
          <p:nvPr>
            <p:ph idx="6" type="subTitle"/>
          </p:nvPr>
        </p:nvSpPr>
        <p:spPr>
          <a:xfrm>
            <a:off x="6027286" y="3316216"/>
            <a:ext cx="23967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Jikan API</a:t>
            </a:r>
            <a:endParaRPr/>
          </a:p>
        </p:txBody>
      </p:sp>
      <p:sp>
        <p:nvSpPr>
          <p:cNvPr id="534" name="Google Shape;534;p37"/>
          <p:cNvSpPr txBox="1"/>
          <p:nvPr>
            <p:ph idx="7" type="subTitle"/>
          </p:nvPr>
        </p:nvSpPr>
        <p:spPr>
          <a:xfrm>
            <a:off x="156875" y="3502300"/>
            <a:ext cx="2959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Neural Network Library - </a:t>
            </a:r>
            <a:r>
              <a:rPr lang="en"/>
              <a:t>We used it to create model and hidden layers for our neural network. We also used its API for training and optimizing the model.</a:t>
            </a:r>
            <a:endParaRPr/>
          </a:p>
        </p:txBody>
      </p:sp>
      <p:sp>
        <p:nvSpPr>
          <p:cNvPr id="535" name="Google Shape;535;p37"/>
          <p:cNvSpPr txBox="1"/>
          <p:nvPr>
            <p:ph idx="8" type="subTitle"/>
          </p:nvPr>
        </p:nvSpPr>
        <p:spPr>
          <a:xfrm>
            <a:off x="6027250" y="3656941"/>
            <a:ext cx="2396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Rest API to find online Anime. We used to it to query data using outputs from our A.I Model</a:t>
            </a:r>
            <a:endParaRPr/>
          </a:p>
        </p:txBody>
      </p:sp>
      <p:grpSp>
        <p:nvGrpSpPr>
          <p:cNvPr id="536" name="Google Shape;536;p37"/>
          <p:cNvGrpSpPr/>
          <p:nvPr/>
        </p:nvGrpSpPr>
        <p:grpSpPr>
          <a:xfrm>
            <a:off x="3312823" y="1875101"/>
            <a:ext cx="2518398" cy="2288886"/>
            <a:chOff x="267375" y="1071875"/>
            <a:chExt cx="470500" cy="428550"/>
          </a:xfrm>
        </p:grpSpPr>
        <p:sp>
          <p:nvSpPr>
            <p:cNvPr id="537" name="Google Shape;537;p37"/>
            <p:cNvSpPr/>
            <p:nvPr/>
          </p:nvSpPr>
          <p:spPr>
            <a:xfrm>
              <a:off x="288350" y="1290825"/>
              <a:ext cx="209600" cy="209600"/>
            </a:xfrm>
            <a:custGeom>
              <a:rect b="b" l="l" r="r" t="t"/>
              <a:pathLst>
                <a:path extrusionOk="0" h="8384" w="8384">
                  <a:moveTo>
                    <a:pt x="1" y="0"/>
                  </a:moveTo>
                  <a:cubicBezTo>
                    <a:pt x="23" y="1056"/>
                    <a:pt x="239" y="2096"/>
                    <a:pt x="641" y="3073"/>
                  </a:cubicBezTo>
                  <a:cubicBezTo>
                    <a:pt x="676" y="3072"/>
                    <a:pt x="710" y="3070"/>
                    <a:pt x="745" y="3070"/>
                  </a:cubicBezTo>
                  <a:cubicBezTo>
                    <a:pt x="1419" y="3070"/>
                    <a:pt x="2047" y="3416"/>
                    <a:pt x="2406" y="3988"/>
                  </a:cubicBezTo>
                  <a:cubicBezTo>
                    <a:pt x="2766" y="4558"/>
                    <a:pt x="2808" y="5272"/>
                    <a:pt x="2516" y="5880"/>
                  </a:cubicBezTo>
                  <a:cubicBezTo>
                    <a:pt x="4076" y="7440"/>
                    <a:pt x="6179" y="8337"/>
                    <a:pt x="8384" y="8383"/>
                  </a:cubicBezTo>
                  <a:lnTo>
                    <a:pt x="8384" y="3190"/>
                  </a:lnTo>
                  <a:cubicBezTo>
                    <a:pt x="6664" y="3094"/>
                    <a:pt x="5290" y="1720"/>
                    <a:pt x="5194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7"/>
            <p:cNvSpPr/>
            <p:nvPr/>
          </p:nvSpPr>
          <p:spPr>
            <a:xfrm>
              <a:off x="267375" y="1377050"/>
              <a:ext cx="79225" cy="79200"/>
            </a:xfrm>
            <a:custGeom>
              <a:rect b="b" l="l" r="r" t="t"/>
              <a:pathLst>
                <a:path extrusionOk="0" h="3168" w="3169">
                  <a:moveTo>
                    <a:pt x="1584" y="0"/>
                  </a:moveTo>
                  <a:cubicBezTo>
                    <a:pt x="710" y="0"/>
                    <a:pt x="1" y="710"/>
                    <a:pt x="1" y="1584"/>
                  </a:cubicBezTo>
                  <a:cubicBezTo>
                    <a:pt x="1" y="2459"/>
                    <a:pt x="710" y="3168"/>
                    <a:pt x="1584" y="3168"/>
                  </a:cubicBezTo>
                  <a:cubicBezTo>
                    <a:pt x="2459" y="3168"/>
                    <a:pt x="3168" y="2459"/>
                    <a:pt x="3168" y="1584"/>
                  </a:cubicBezTo>
                  <a:cubicBezTo>
                    <a:pt x="3168" y="710"/>
                    <a:pt x="2459" y="0"/>
                    <a:pt x="1584" y="0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7"/>
            <p:cNvSpPr/>
            <p:nvPr/>
          </p:nvSpPr>
          <p:spPr>
            <a:xfrm>
              <a:off x="507325" y="1290825"/>
              <a:ext cx="209600" cy="209600"/>
            </a:xfrm>
            <a:custGeom>
              <a:rect b="b" l="l" r="r" t="t"/>
              <a:pathLst>
                <a:path extrusionOk="0" h="8384" w="8384">
                  <a:moveTo>
                    <a:pt x="3189" y="0"/>
                  </a:moveTo>
                  <a:cubicBezTo>
                    <a:pt x="3093" y="1720"/>
                    <a:pt x="1721" y="3092"/>
                    <a:pt x="1" y="3190"/>
                  </a:cubicBezTo>
                  <a:lnTo>
                    <a:pt x="1" y="8383"/>
                  </a:lnTo>
                  <a:cubicBezTo>
                    <a:pt x="2206" y="8337"/>
                    <a:pt x="4309" y="7440"/>
                    <a:pt x="5868" y="5880"/>
                  </a:cubicBezTo>
                  <a:cubicBezTo>
                    <a:pt x="5577" y="5272"/>
                    <a:pt x="5618" y="4558"/>
                    <a:pt x="5979" y="3986"/>
                  </a:cubicBezTo>
                  <a:cubicBezTo>
                    <a:pt x="6337" y="3416"/>
                    <a:pt x="6965" y="3070"/>
                    <a:pt x="7639" y="3070"/>
                  </a:cubicBezTo>
                  <a:cubicBezTo>
                    <a:pt x="7675" y="3070"/>
                    <a:pt x="7710" y="3070"/>
                    <a:pt x="7743" y="3073"/>
                  </a:cubicBezTo>
                  <a:cubicBezTo>
                    <a:pt x="8145" y="2096"/>
                    <a:pt x="8362" y="1056"/>
                    <a:pt x="8384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7"/>
            <p:cNvSpPr/>
            <p:nvPr/>
          </p:nvSpPr>
          <p:spPr>
            <a:xfrm>
              <a:off x="658700" y="1377050"/>
              <a:ext cx="79175" cy="79200"/>
            </a:xfrm>
            <a:custGeom>
              <a:rect b="b" l="l" r="r" t="t"/>
              <a:pathLst>
                <a:path extrusionOk="0" h="3168" w="3167">
                  <a:moveTo>
                    <a:pt x="1583" y="0"/>
                  </a:moveTo>
                  <a:cubicBezTo>
                    <a:pt x="708" y="0"/>
                    <a:pt x="1" y="710"/>
                    <a:pt x="1" y="1584"/>
                  </a:cubicBezTo>
                  <a:cubicBezTo>
                    <a:pt x="1" y="2459"/>
                    <a:pt x="708" y="3168"/>
                    <a:pt x="1583" y="3168"/>
                  </a:cubicBezTo>
                  <a:cubicBezTo>
                    <a:pt x="2457" y="3168"/>
                    <a:pt x="3166" y="2459"/>
                    <a:pt x="3166" y="1584"/>
                  </a:cubicBezTo>
                  <a:cubicBezTo>
                    <a:pt x="3166" y="710"/>
                    <a:pt x="2457" y="0"/>
                    <a:pt x="1583" y="0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7"/>
            <p:cNvSpPr/>
            <p:nvPr/>
          </p:nvSpPr>
          <p:spPr>
            <a:xfrm>
              <a:off x="507325" y="1071875"/>
              <a:ext cx="209575" cy="209600"/>
            </a:xfrm>
            <a:custGeom>
              <a:rect b="b" l="l" r="r" t="t"/>
              <a:pathLst>
                <a:path extrusionOk="0" h="8384" w="8383">
                  <a:moveTo>
                    <a:pt x="1" y="1"/>
                  </a:moveTo>
                  <a:lnTo>
                    <a:pt x="1" y="5194"/>
                  </a:lnTo>
                  <a:cubicBezTo>
                    <a:pt x="1721" y="5290"/>
                    <a:pt x="3093" y="6662"/>
                    <a:pt x="3189" y="8384"/>
                  </a:cubicBezTo>
                  <a:lnTo>
                    <a:pt x="8382" y="8384"/>
                  </a:lnTo>
                  <a:cubicBezTo>
                    <a:pt x="8362" y="7328"/>
                    <a:pt x="8144" y="6286"/>
                    <a:pt x="7742" y="5311"/>
                  </a:cubicBezTo>
                  <a:cubicBezTo>
                    <a:pt x="7708" y="5312"/>
                    <a:pt x="7673" y="5314"/>
                    <a:pt x="7638" y="5314"/>
                  </a:cubicBezTo>
                  <a:cubicBezTo>
                    <a:pt x="6964" y="5312"/>
                    <a:pt x="6336" y="4966"/>
                    <a:pt x="5977" y="4396"/>
                  </a:cubicBezTo>
                  <a:cubicBezTo>
                    <a:pt x="5618" y="3825"/>
                    <a:pt x="5577" y="3110"/>
                    <a:pt x="5867" y="2502"/>
                  </a:cubicBezTo>
                  <a:cubicBezTo>
                    <a:pt x="4309" y="942"/>
                    <a:pt x="2206" y="45"/>
                    <a:pt x="1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7"/>
            <p:cNvSpPr/>
            <p:nvPr/>
          </p:nvSpPr>
          <p:spPr>
            <a:xfrm>
              <a:off x="658700" y="1116025"/>
              <a:ext cx="79175" cy="79175"/>
            </a:xfrm>
            <a:custGeom>
              <a:rect b="b" l="l" r="r" t="t"/>
              <a:pathLst>
                <a:path extrusionOk="0" h="3167" w="3167">
                  <a:moveTo>
                    <a:pt x="1583" y="1"/>
                  </a:moveTo>
                  <a:cubicBezTo>
                    <a:pt x="708" y="1"/>
                    <a:pt x="1" y="709"/>
                    <a:pt x="1" y="1583"/>
                  </a:cubicBezTo>
                  <a:cubicBezTo>
                    <a:pt x="1" y="2457"/>
                    <a:pt x="708" y="3167"/>
                    <a:pt x="1583" y="3167"/>
                  </a:cubicBezTo>
                  <a:cubicBezTo>
                    <a:pt x="2457" y="3167"/>
                    <a:pt x="3166" y="2457"/>
                    <a:pt x="3166" y="1583"/>
                  </a:cubicBezTo>
                  <a:cubicBezTo>
                    <a:pt x="3166" y="709"/>
                    <a:pt x="2457" y="1"/>
                    <a:pt x="1583" y="1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288350" y="1071875"/>
              <a:ext cx="209600" cy="209550"/>
            </a:xfrm>
            <a:custGeom>
              <a:rect b="b" l="l" r="r" t="t"/>
              <a:pathLst>
                <a:path extrusionOk="0" h="8382" w="8384">
                  <a:moveTo>
                    <a:pt x="8384" y="1"/>
                  </a:moveTo>
                  <a:cubicBezTo>
                    <a:pt x="6179" y="45"/>
                    <a:pt x="4076" y="942"/>
                    <a:pt x="2516" y="2502"/>
                  </a:cubicBezTo>
                  <a:cubicBezTo>
                    <a:pt x="2808" y="3110"/>
                    <a:pt x="2766" y="3825"/>
                    <a:pt x="2406" y="4396"/>
                  </a:cubicBezTo>
                  <a:cubicBezTo>
                    <a:pt x="2047" y="4966"/>
                    <a:pt x="1419" y="5312"/>
                    <a:pt x="745" y="5312"/>
                  </a:cubicBezTo>
                  <a:cubicBezTo>
                    <a:pt x="710" y="5312"/>
                    <a:pt x="675" y="5312"/>
                    <a:pt x="641" y="5311"/>
                  </a:cubicBezTo>
                  <a:cubicBezTo>
                    <a:pt x="239" y="6286"/>
                    <a:pt x="23" y="7327"/>
                    <a:pt x="1" y="8382"/>
                  </a:cubicBezTo>
                  <a:lnTo>
                    <a:pt x="5194" y="8382"/>
                  </a:lnTo>
                  <a:cubicBezTo>
                    <a:pt x="5290" y="6662"/>
                    <a:pt x="6664" y="5290"/>
                    <a:pt x="8384" y="5194"/>
                  </a:cubicBezTo>
                  <a:lnTo>
                    <a:pt x="838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267375" y="1116025"/>
              <a:ext cx="79225" cy="79175"/>
            </a:xfrm>
            <a:custGeom>
              <a:rect b="b" l="l" r="r" t="t"/>
              <a:pathLst>
                <a:path extrusionOk="0" h="3167" w="3169">
                  <a:moveTo>
                    <a:pt x="1584" y="1"/>
                  </a:moveTo>
                  <a:cubicBezTo>
                    <a:pt x="710" y="1"/>
                    <a:pt x="1" y="709"/>
                    <a:pt x="1" y="1583"/>
                  </a:cubicBezTo>
                  <a:cubicBezTo>
                    <a:pt x="1" y="2457"/>
                    <a:pt x="710" y="3167"/>
                    <a:pt x="1584" y="3167"/>
                  </a:cubicBezTo>
                  <a:cubicBezTo>
                    <a:pt x="2459" y="3167"/>
                    <a:pt x="3168" y="2457"/>
                    <a:pt x="3168" y="1583"/>
                  </a:cubicBezTo>
                  <a:cubicBezTo>
                    <a:pt x="3168" y="709"/>
                    <a:pt x="2459" y="1"/>
                    <a:pt x="1584" y="1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45" name="Google Shape;54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7375" y="2182588"/>
            <a:ext cx="249282" cy="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0050" y="3589863"/>
            <a:ext cx="249275" cy="24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00051" y="2191746"/>
            <a:ext cx="249275" cy="248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74488" y="3566988"/>
            <a:ext cx="295050" cy="29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8"/>
          <p:cNvSpPr txBox="1"/>
          <p:nvPr>
            <p:ph type="ctrTitle"/>
          </p:nvPr>
        </p:nvSpPr>
        <p:spPr>
          <a:xfrm>
            <a:off x="720050" y="359450"/>
            <a:ext cx="35544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Libraries used</a:t>
            </a:r>
            <a:endParaRPr/>
          </a:p>
        </p:txBody>
      </p:sp>
      <p:sp>
        <p:nvSpPr>
          <p:cNvPr id="554" name="Google Shape;554;p38"/>
          <p:cNvSpPr txBox="1"/>
          <p:nvPr>
            <p:ph idx="1" type="subTitle"/>
          </p:nvPr>
        </p:nvSpPr>
        <p:spPr>
          <a:xfrm>
            <a:off x="720000" y="1586825"/>
            <a:ext cx="23967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NLTK</a:t>
            </a:r>
            <a:endParaRPr/>
          </a:p>
        </p:txBody>
      </p:sp>
      <p:sp>
        <p:nvSpPr>
          <p:cNvPr id="555" name="Google Shape;555;p38"/>
          <p:cNvSpPr txBox="1"/>
          <p:nvPr>
            <p:ph idx="2" type="subTitle"/>
          </p:nvPr>
        </p:nvSpPr>
        <p:spPr>
          <a:xfrm>
            <a:off x="6027286" y="1815425"/>
            <a:ext cx="23967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Numpy</a:t>
            </a:r>
            <a:endParaRPr/>
          </a:p>
        </p:txBody>
      </p:sp>
      <p:sp>
        <p:nvSpPr>
          <p:cNvPr id="556" name="Google Shape;556;p38"/>
          <p:cNvSpPr txBox="1"/>
          <p:nvPr>
            <p:ph idx="3" type="subTitle"/>
          </p:nvPr>
        </p:nvSpPr>
        <p:spPr>
          <a:xfrm>
            <a:off x="598324" y="1927550"/>
            <a:ext cx="251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Natural Language Toolkit.</a:t>
            </a:r>
            <a:br>
              <a:rPr lang="en"/>
            </a:br>
            <a:r>
              <a:rPr lang="en"/>
              <a:t>We used it to tokenize and lemmatize words to input to our Model</a:t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38"/>
          <p:cNvSpPr txBox="1"/>
          <p:nvPr>
            <p:ph idx="4" type="subTitle"/>
          </p:nvPr>
        </p:nvSpPr>
        <p:spPr>
          <a:xfrm>
            <a:off x="6027250" y="2156150"/>
            <a:ext cx="30270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Numerical Python.</a:t>
            </a:r>
            <a:br>
              <a:rPr lang="en"/>
            </a:br>
            <a:r>
              <a:rPr lang="en"/>
              <a:t>We used it to work with N-dimensional array so our Model can perform operations</a:t>
            </a:r>
            <a:endParaRPr/>
          </a:p>
        </p:txBody>
      </p:sp>
      <p:sp>
        <p:nvSpPr>
          <p:cNvPr id="558" name="Google Shape;558;p38"/>
          <p:cNvSpPr txBox="1"/>
          <p:nvPr>
            <p:ph idx="5" type="subTitle"/>
          </p:nvPr>
        </p:nvSpPr>
        <p:spPr>
          <a:xfrm>
            <a:off x="720000" y="3161582"/>
            <a:ext cx="23967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Pickle</a:t>
            </a:r>
            <a:endParaRPr/>
          </a:p>
        </p:txBody>
      </p:sp>
      <p:sp>
        <p:nvSpPr>
          <p:cNvPr id="559" name="Google Shape;559;p38"/>
          <p:cNvSpPr txBox="1"/>
          <p:nvPr>
            <p:ph idx="6" type="subTitle"/>
          </p:nvPr>
        </p:nvSpPr>
        <p:spPr>
          <a:xfrm>
            <a:off x="6027286" y="3542575"/>
            <a:ext cx="23967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JSON</a:t>
            </a:r>
            <a:endParaRPr/>
          </a:p>
        </p:txBody>
      </p:sp>
      <p:sp>
        <p:nvSpPr>
          <p:cNvPr id="560" name="Google Shape;560;p38"/>
          <p:cNvSpPr txBox="1"/>
          <p:nvPr>
            <p:ph idx="7" type="subTitle"/>
          </p:nvPr>
        </p:nvSpPr>
        <p:spPr>
          <a:xfrm>
            <a:off x="720035" y="3502300"/>
            <a:ext cx="2396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Python Library used for converting Python object to </a:t>
            </a:r>
            <a:r>
              <a:rPr lang="en"/>
              <a:t>byte stream</a:t>
            </a:r>
            <a:endParaRPr/>
          </a:p>
        </p:txBody>
      </p:sp>
      <p:sp>
        <p:nvSpPr>
          <p:cNvPr id="561" name="Google Shape;561;p38"/>
          <p:cNvSpPr txBox="1"/>
          <p:nvPr>
            <p:ph idx="8" type="subTitle"/>
          </p:nvPr>
        </p:nvSpPr>
        <p:spPr>
          <a:xfrm>
            <a:off x="6027250" y="3883300"/>
            <a:ext cx="26910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store patterns and classifications to feed to our Model in json format</a:t>
            </a:r>
            <a:endParaRPr/>
          </a:p>
        </p:txBody>
      </p:sp>
      <p:grpSp>
        <p:nvGrpSpPr>
          <p:cNvPr id="562" name="Google Shape;562;p38"/>
          <p:cNvGrpSpPr/>
          <p:nvPr/>
        </p:nvGrpSpPr>
        <p:grpSpPr>
          <a:xfrm>
            <a:off x="3312823" y="1875101"/>
            <a:ext cx="2518398" cy="2288886"/>
            <a:chOff x="267375" y="1071875"/>
            <a:chExt cx="470500" cy="428550"/>
          </a:xfrm>
        </p:grpSpPr>
        <p:sp>
          <p:nvSpPr>
            <p:cNvPr id="563" name="Google Shape;563;p38"/>
            <p:cNvSpPr/>
            <p:nvPr/>
          </p:nvSpPr>
          <p:spPr>
            <a:xfrm>
              <a:off x="288350" y="1290825"/>
              <a:ext cx="209600" cy="209600"/>
            </a:xfrm>
            <a:custGeom>
              <a:rect b="b" l="l" r="r" t="t"/>
              <a:pathLst>
                <a:path extrusionOk="0" h="8384" w="8384">
                  <a:moveTo>
                    <a:pt x="1" y="0"/>
                  </a:moveTo>
                  <a:cubicBezTo>
                    <a:pt x="23" y="1056"/>
                    <a:pt x="239" y="2096"/>
                    <a:pt x="641" y="3073"/>
                  </a:cubicBezTo>
                  <a:cubicBezTo>
                    <a:pt x="676" y="3072"/>
                    <a:pt x="710" y="3070"/>
                    <a:pt x="745" y="3070"/>
                  </a:cubicBezTo>
                  <a:cubicBezTo>
                    <a:pt x="1419" y="3070"/>
                    <a:pt x="2047" y="3416"/>
                    <a:pt x="2406" y="3988"/>
                  </a:cubicBezTo>
                  <a:cubicBezTo>
                    <a:pt x="2766" y="4558"/>
                    <a:pt x="2808" y="5272"/>
                    <a:pt x="2516" y="5880"/>
                  </a:cubicBezTo>
                  <a:cubicBezTo>
                    <a:pt x="4076" y="7440"/>
                    <a:pt x="6179" y="8337"/>
                    <a:pt x="8384" y="8383"/>
                  </a:cubicBezTo>
                  <a:lnTo>
                    <a:pt x="8384" y="3190"/>
                  </a:lnTo>
                  <a:cubicBezTo>
                    <a:pt x="6664" y="3094"/>
                    <a:pt x="5290" y="1720"/>
                    <a:pt x="5194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8"/>
            <p:cNvSpPr/>
            <p:nvPr/>
          </p:nvSpPr>
          <p:spPr>
            <a:xfrm>
              <a:off x="267375" y="1377050"/>
              <a:ext cx="79225" cy="79200"/>
            </a:xfrm>
            <a:custGeom>
              <a:rect b="b" l="l" r="r" t="t"/>
              <a:pathLst>
                <a:path extrusionOk="0" h="3168" w="3169">
                  <a:moveTo>
                    <a:pt x="1584" y="0"/>
                  </a:moveTo>
                  <a:cubicBezTo>
                    <a:pt x="710" y="0"/>
                    <a:pt x="1" y="710"/>
                    <a:pt x="1" y="1584"/>
                  </a:cubicBezTo>
                  <a:cubicBezTo>
                    <a:pt x="1" y="2459"/>
                    <a:pt x="710" y="3168"/>
                    <a:pt x="1584" y="3168"/>
                  </a:cubicBezTo>
                  <a:cubicBezTo>
                    <a:pt x="2459" y="3168"/>
                    <a:pt x="3168" y="2459"/>
                    <a:pt x="3168" y="1584"/>
                  </a:cubicBezTo>
                  <a:cubicBezTo>
                    <a:pt x="3168" y="710"/>
                    <a:pt x="2459" y="0"/>
                    <a:pt x="1584" y="0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507325" y="1290825"/>
              <a:ext cx="209600" cy="209600"/>
            </a:xfrm>
            <a:custGeom>
              <a:rect b="b" l="l" r="r" t="t"/>
              <a:pathLst>
                <a:path extrusionOk="0" h="8384" w="8384">
                  <a:moveTo>
                    <a:pt x="3189" y="0"/>
                  </a:moveTo>
                  <a:cubicBezTo>
                    <a:pt x="3093" y="1720"/>
                    <a:pt x="1721" y="3092"/>
                    <a:pt x="1" y="3190"/>
                  </a:cubicBezTo>
                  <a:lnTo>
                    <a:pt x="1" y="8383"/>
                  </a:lnTo>
                  <a:cubicBezTo>
                    <a:pt x="2206" y="8337"/>
                    <a:pt x="4309" y="7440"/>
                    <a:pt x="5868" y="5880"/>
                  </a:cubicBezTo>
                  <a:cubicBezTo>
                    <a:pt x="5577" y="5272"/>
                    <a:pt x="5618" y="4558"/>
                    <a:pt x="5979" y="3986"/>
                  </a:cubicBezTo>
                  <a:cubicBezTo>
                    <a:pt x="6337" y="3416"/>
                    <a:pt x="6965" y="3070"/>
                    <a:pt x="7639" y="3070"/>
                  </a:cubicBezTo>
                  <a:cubicBezTo>
                    <a:pt x="7675" y="3070"/>
                    <a:pt x="7710" y="3070"/>
                    <a:pt x="7743" y="3073"/>
                  </a:cubicBezTo>
                  <a:cubicBezTo>
                    <a:pt x="8145" y="2096"/>
                    <a:pt x="8362" y="1056"/>
                    <a:pt x="8384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8"/>
            <p:cNvSpPr/>
            <p:nvPr/>
          </p:nvSpPr>
          <p:spPr>
            <a:xfrm>
              <a:off x="658700" y="1377050"/>
              <a:ext cx="79175" cy="79200"/>
            </a:xfrm>
            <a:custGeom>
              <a:rect b="b" l="l" r="r" t="t"/>
              <a:pathLst>
                <a:path extrusionOk="0" h="3168" w="3167">
                  <a:moveTo>
                    <a:pt x="1583" y="0"/>
                  </a:moveTo>
                  <a:cubicBezTo>
                    <a:pt x="708" y="0"/>
                    <a:pt x="1" y="710"/>
                    <a:pt x="1" y="1584"/>
                  </a:cubicBezTo>
                  <a:cubicBezTo>
                    <a:pt x="1" y="2459"/>
                    <a:pt x="708" y="3168"/>
                    <a:pt x="1583" y="3168"/>
                  </a:cubicBezTo>
                  <a:cubicBezTo>
                    <a:pt x="2457" y="3168"/>
                    <a:pt x="3166" y="2459"/>
                    <a:pt x="3166" y="1584"/>
                  </a:cubicBezTo>
                  <a:cubicBezTo>
                    <a:pt x="3166" y="710"/>
                    <a:pt x="2457" y="0"/>
                    <a:pt x="1583" y="0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8"/>
            <p:cNvSpPr/>
            <p:nvPr/>
          </p:nvSpPr>
          <p:spPr>
            <a:xfrm>
              <a:off x="507325" y="1071875"/>
              <a:ext cx="209575" cy="209600"/>
            </a:xfrm>
            <a:custGeom>
              <a:rect b="b" l="l" r="r" t="t"/>
              <a:pathLst>
                <a:path extrusionOk="0" h="8384" w="8383">
                  <a:moveTo>
                    <a:pt x="1" y="1"/>
                  </a:moveTo>
                  <a:lnTo>
                    <a:pt x="1" y="5194"/>
                  </a:lnTo>
                  <a:cubicBezTo>
                    <a:pt x="1721" y="5290"/>
                    <a:pt x="3093" y="6662"/>
                    <a:pt x="3189" y="8384"/>
                  </a:cubicBezTo>
                  <a:lnTo>
                    <a:pt x="8382" y="8384"/>
                  </a:lnTo>
                  <a:cubicBezTo>
                    <a:pt x="8362" y="7328"/>
                    <a:pt x="8144" y="6286"/>
                    <a:pt x="7742" y="5311"/>
                  </a:cubicBezTo>
                  <a:cubicBezTo>
                    <a:pt x="7708" y="5312"/>
                    <a:pt x="7673" y="5314"/>
                    <a:pt x="7638" y="5314"/>
                  </a:cubicBezTo>
                  <a:cubicBezTo>
                    <a:pt x="6964" y="5312"/>
                    <a:pt x="6336" y="4966"/>
                    <a:pt x="5977" y="4396"/>
                  </a:cubicBezTo>
                  <a:cubicBezTo>
                    <a:pt x="5618" y="3825"/>
                    <a:pt x="5577" y="3110"/>
                    <a:pt x="5867" y="2502"/>
                  </a:cubicBezTo>
                  <a:cubicBezTo>
                    <a:pt x="4309" y="942"/>
                    <a:pt x="2206" y="45"/>
                    <a:pt x="1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8"/>
            <p:cNvSpPr/>
            <p:nvPr/>
          </p:nvSpPr>
          <p:spPr>
            <a:xfrm>
              <a:off x="658700" y="1116025"/>
              <a:ext cx="79175" cy="79175"/>
            </a:xfrm>
            <a:custGeom>
              <a:rect b="b" l="l" r="r" t="t"/>
              <a:pathLst>
                <a:path extrusionOk="0" h="3167" w="3167">
                  <a:moveTo>
                    <a:pt x="1583" y="1"/>
                  </a:moveTo>
                  <a:cubicBezTo>
                    <a:pt x="708" y="1"/>
                    <a:pt x="1" y="709"/>
                    <a:pt x="1" y="1583"/>
                  </a:cubicBezTo>
                  <a:cubicBezTo>
                    <a:pt x="1" y="2457"/>
                    <a:pt x="708" y="3167"/>
                    <a:pt x="1583" y="3167"/>
                  </a:cubicBezTo>
                  <a:cubicBezTo>
                    <a:pt x="2457" y="3167"/>
                    <a:pt x="3166" y="2457"/>
                    <a:pt x="3166" y="1583"/>
                  </a:cubicBezTo>
                  <a:cubicBezTo>
                    <a:pt x="3166" y="709"/>
                    <a:pt x="2457" y="1"/>
                    <a:pt x="1583" y="1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8"/>
            <p:cNvSpPr/>
            <p:nvPr/>
          </p:nvSpPr>
          <p:spPr>
            <a:xfrm>
              <a:off x="288350" y="1071875"/>
              <a:ext cx="209600" cy="209550"/>
            </a:xfrm>
            <a:custGeom>
              <a:rect b="b" l="l" r="r" t="t"/>
              <a:pathLst>
                <a:path extrusionOk="0" h="8382" w="8384">
                  <a:moveTo>
                    <a:pt x="8384" y="1"/>
                  </a:moveTo>
                  <a:cubicBezTo>
                    <a:pt x="6179" y="45"/>
                    <a:pt x="4076" y="942"/>
                    <a:pt x="2516" y="2502"/>
                  </a:cubicBezTo>
                  <a:cubicBezTo>
                    <a:pt x="2808" y="3110"/>
                    <a:pt x="2766" y="3825"/>
                    <a:pt x="2406" y="4396"/>
                  </a:cubicBezTo>
                  <a:cubicBezTo>
                    <a:pt x="2047" y="4966"/>
                    <a:pt x="1419" y="5312"/>
                    <a:pt x="745" y="5312"/>
                  </a:cubicBezTo>
                  <a:cubicBezTo>
                    <a:pt x="710" y="5312"/>
                    <a:pt x="675" y="5312"/>
                    <a:pt x="641" y="5311"/>
                  </a:cubicBezTo>
                  <a:cubicBezTo>
                    <a:pt x="239" y="6286"/>
                    <a:pt x="23" y="7327"/>
                    <a:pt x="1" y="8382"/>
                  </a:cubicBezTo>
                  <a:lnTo>
                    <a:pt x="5194" y="8382"/>
                  </a:lnTo>
                  <a:cubicBezTo>
                    <a:pt x="5290" y="6662"/>
                    <a:pt x="6664" y="5290"/>
                    <a:pt x="8384" y="5194"/>
                  </a:cubicBezTo>
                  <a:lnTo>
                    <a:pt x="838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267375" y="1116025"/>
              <a:ext cx="79225" cy="79175"/>
            </a:xfrm>
            <a:custGeom>
              <a:rect b="b" l="l" r="r" t="t"/>
              <a:pathLst>
                <a:path extrusionOk="0" h="3167" w="3169">
                  <a:moveTo>
                    <a:pt x="1584" y="1"/>
                  </a:moveTo>
                  <a:cubicBezTo>
                    <a:pt x="710" y="1"/>
                    <a:pt x="1" y="709"/>
                    <a:pt x="1" y="1583"/>
                  </a:cubicBezTo>
                  <a:cubicBezTo>
                    <a:pt x="1" y="2457"/>
                    <a:pt x="710" y="3167"/>
                    <a:pt x="1584" y="3167"/>
                  </a:cubicBezTo>
                  <a:cubicBezTo>
                    <a:pt x="2459" y="3167"/>
                    <a:pt x="3168" y="2457"/>
                    <a:pt x="3168" y="1583"/>
                  </a:cubicBezTo>
                  <a:cubicBezTo>
                    <a:pt x="3168" y="709"/>
                    <a:pt x="2459" y="1"/>
                    <a:pt x="1584" y="1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71" name="Google Shape;57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5036" y="2186467"/>
            <a:ext cx="259299" cy="258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2288" y="2166188"/>
            <a:ext cx="299450" cy="29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Google Shape;573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5015" y="3527353"/>
            <a:ext cx="299425" cy="374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72300" y="3564775"/>
            <a:ext cx="299424" cy="29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9"/>
          <p:cNvSpPr txBox="1"/>
          <p:nvPr>
            <p:ph type="title"/>
          </p:nvPr>
        </p:nvSpPr>
        <p:spPr>
          <a:xfrm>
            <a:off x="616325" y="1846950"/>
            <a:ext cx="8012400" cy="14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03</a:t>
            </a:r>
            <a:endParaRPr sz="7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FEATURES</a:t>
            </a:r>
            <a:endParaRPr sz="7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