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CE239-69D4-483D-82A0-F897E86C5F3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A4C35E-E7B0-44E8-A958-D377109F8399}">
      <dgm:prSet/>
      <dgm:spPr/>
      <dgm:t>
        <a:bodyPr/>
        <a:lstStyle/>
        <a:p>
          <a:r>
            <a:rPr lang="en-US" dirty="0"/>
            <a:t>Platform Abstraction Layer</a:t>
          </a:r>
          <a:br>
            <a:rPr lang="en-US" dirty="0"/>
          </a:br>
          <a:r>
            <a:rPr lang="en-US" dirty="0"/>
            <a:t>(Linux, Windows, Mac)</a:t>
          </a:r>
        </a:p>
      </dgm:t>
    </dgm:pt>
    <dgm:pt modelId="{28C136B7-B028-4657-A535-B59586F61205}" type="parTrans" cxnId="{498072F9-9E8A-49C2-B8D1-470D953E7C6C}">
      <dgm:prSet/>
      <dgm:spPr/>
      <dgm:t>
        <a:bodyPr/>
        <a:lstStyle/>
        <a:p>
          <a:endParaRPr lang="en-US"/>
        </a:p>
      </dgm:t>
    </dgm:pt>
    <dgm:pt modelId="{9049798F-304A-4771-93A4-304E32523083}" type="sibTrans" cxnId="{498072F9-9E8A-49C2-B8D1-470D953E7C6C}">
      <dgm:prSet/>
      <dgm:spPr/>
      <dgm:t>
        <a:bodyPr/>
        <a:lstStyle/>
        <a:p>
          <a:endParaRPr lang="en-US"/>
        </a:p>
      </dgm:t>
    </dgm:pt>
    <dgm:pt modelId="{05C980BF-7715-4727-A57E-1DE966D37E7F}">
      <dgm:prSet/>
      <dgm:spPr/>
      <dgm:t>
        <a:bodyPr/>
        <a:lstStyle/>
        <a:p>
          <a:r>
            <a:rPr lang="en-US" dirty="0"/>
            <a:t>Files</a:t>
          </a:r>
        </a:p>
      </dgm:t>
    </dgm:pt>
    <dgm:pt modelId="{8F7F5F91-BCDE-4121-AA9F-0DF6BFDA5B7D}" type="sibTrans" cxnId="{C5AE9276-AB68-47CF-AADA-CFBDA0686D65}">
      <dgm:prSet/>
      <dgm:spPr/>
      <dgm:t>
        <a:bodyPr/>
        <a:lstStyle/>
        <a:p>
          <a:endParaRPr lang="en-US"/>
        </a:p>
      </dgm:t>
    </dgm:pt>
    <dgm:pt modelId="{A1D35B68-C2FD-4FE0-8AB0-6F4E6A3C310B}" type="parTrans" cxnId="{C5AE9276-AB68-47CF-AADA-CFBDA0686D65}">
      <dgm:prSet/>
      <dgm:spPr/>
      <dgm:t>
        <a:bodyPr/>
        <a:lstStyle/>
        <a:p>
          <a:endParaRPr lang="en-US"/>
        </a:p>
      </dgm:t>
    </dgm:pt>
    <dgm:pt modelId="{28900908-1759-4C5C-BED4-41E9A0D040FC}">
      <dgm:prSet/>
      <dgm:spPr/>
      <dgm:t>
        <a:bodyPr/>
        <a:lstStyle/>
        <a:p>
          <a:r>
            <a:rPr lang="en-US" dirty="0"/>
            <a:t>Memory</a:t>
          </a:r>
        </a:p>
      </dgm:t>
    </dgm:pt>
    <dgm:pt modelId="{D7D90B91-128C-47C6-A5C0-F9B3CE3E8584}" type="sibTrans" cxnId="{F6693DA7-07BD-45B9-B924-66AC7BE8B4D7}">
      <dgm:prSet/>
      <dgm:spPr/>
      <dgm:t>
        <a:bodyPr/>
        <a:lstStyle/>
        <a:p>
          <a:endParaRPr lang="en-US"/>
        </a:p>
      </dgm:t>
    </dgm:pt>
    <dgm:pt modelId="{0954CB30-F0AC-48F8-9F10-112480575644}" type="parTrans" cxnId="{F6693DA7-07BD-45B9-B924-66AC7BE8B4D7}">
      <dgm:prSet/>
      <dgm:spPr/>
      <dgm:t>
        <a:bodyPr/>
        <a:lstStyle/>
        <a:p>
          <a:endParaRPr lang="en-US"/>
        </a:p>
      </dgm:t>
    </dgm:pt>
    <dgm:pt modelId="{75DD1274-0F4B-4CB4-9E12-5287A0DB7F76}" type="pres">
      <dgm:prSet presAssocID="{064CE239-69D4-483D-82A0-F897E86C5F3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FC5760-0C03-4D08-B3C6-8D10656AAF3A}" type="pres">
      <dgm:prSet presAssocID="{0CA4C35E-E7B0-44E8-A958-D377109F8399}" presName="vertOne" presStyleCnt="0"/>
      <dgm:spPr/>
    </dgm:pt>
    <dgm:pt modelId="{0DFC6E11-92D2-48ED-B90A-2DEC84FFEF8E}" type="pres">
      <dgm:prSet presAssocID="{0CA4C35E-E7B0-44E8-A958-D377109F8399}" presName="txOne" presStyleLbl="node0" presStyleIdx="0" presStyleCnt="1">
        <dgm:presLayoutVars>
          <dgm:chPref val="3"/>
        </dgm:presLayoutVars>
      </dgm:prSet>
      <dgm:spPr/>
    </dgm:pt>
    <dgm:pt modelId="{5525E03C-F43B-4E46-88D3-375EB25B3062}" type="pres">
      <dgm:prSet presAssocID="{0CA4C35E-E7B0-44E8-A958-D377109F8399}" presName="parTransOne" presStyleCnt="0"/>
      <dgm:spPr/>
    </dgm:pt>
    <dgm:pt modelId="{071C2B4C-A0D2-41BE-98D2-5CEDD2A4F522}" type="pres">
      <dgm:prSet presAssocID="{0CA4C35E-E7B0-44E8-A958-D377109F8399}" presName="horzOne" presStyleCnt="0"/>
      <dgm:spPr/>
    </dgm:pt>
    <dgm:pt modelId="{1C0DA92D-8648-41A5-A7DD-F59FCAFAA9D3}" type="pres">
      <dgm:prSet presAssocID="{05C980BF-7715-4727-A57E-1DE966D37E7F}" presName="vertTwo" presStyleCnt="0"/>
      <dgm:spPr/>
    </dgm:pt>
    <dgm:pt modelId="{73BCDA24-667E-4AD7-A57F-D6D7DDE55A22}" type="pres">
      <dgm:prSet presAssocID="{05C980BF-7715-4727-A57E-1DE966D37E7F}" presName="txTwo" presStyleLbl="node2" presStyleIdx="0" presStyleCnt="2">
        <dgm:presLayoutVars>
          <dgm:chPref val="3"/>
        </dgm:presLayoutVars>
      </dgm:prSet>
      <dgm:spPr/>
    </dgm:pt>
    <dgm:pt modelId="{DFD415FF-0C6E-432E-AE4A-5294EA6FD1FE}" type="pres">
      <dgm:prSet presAssocID="{05C980BF-7715-4727-A57E-1DE966D37E7F}" presName="horzTwo" presStyleCnt="0"/>
      <dgm:spPr/>
    </dgm:pt>
    <dgm:pt modelId="{2490B1D0-25A3-43E4-B77B-070549E7A782}" type="pres">
      <dgm:prSet presAssocID="{8F7F5F91-BCDE-4121-AA9F-0DF6BFDA5B7D}" presName="sibSpaceTwo" presStyleCnt="0"/>
      <dgm:spPr/>
    </dgm:pt>
    <dgm:pt modelId="{7C44BF2F-1C56-4265-B50B-C3864AFA284D}" type="pres">
      <dgm:prSet presAssocID="{28900908-1759-4C5C-BED4-41E9A0D040FC}" presName="vertTwo" presStyleCnt="0"/>
      <dgm:spPr/>
    </dgm:pt>
    <dgm:pt modelId="{059DACB0-F3EC-47B0-94A5-2C7BE62391D8}" type="pres">
      <dgm:prSet presAssocID="{28900908-1759-4C5C-BED4-41E9A0D040FC}" presName="txTwo" presStyleLbl="node2" presStyleIdx="1" presStyleCnt="2">
        <dgm:presLayoutVars>
          <dgm:chPref val="3"/>
        </dgm:presLayoutVars>
      </dgm:prSet>
      <dgm:spPr/>
    </dgm:pt>
    <dgm:pt modelId="{CD438B71-1AFB-4C73-9C5F-EA7433E59417}" type="pres">
      <dgm:prSet presAssocID="{28900908-1759-4C5C-BED4-41E9A0D040FC}" presName="horzTwo" presStyleCnt="0"/>
      <dgm:spPr/>
    </dgm:pt>
  </dgm:ptLst>
  <dgm:cxnLst>
    <dgm:cxn modelId="{C5AE9276-AB68-47CF-AADA-CFBDA0686D65}" srcId="{0CA4C35E-E7B0-44E8-A958-D377109F8399}" destId="{05C980BF-7715-4727-A57E-1DE966D37E7F}" srcOrd="0" destOrd="0" parTransId="{A1D35B68-C2FD-4FE0-8AB0-6F4E6A3C310B}" sibTransId="{8F7F5F91-BCDE-4121-AA9F-0DF6BFDA5B7D}"/>
    <dgm:cxn modelId="{F6693DA7-07BD-45B9-B924-66AC7BE8B4D7}" srcId="{0CA4C35E-E7B0-44E8-A958-D377109F8399}" destId="{28900908-1759-4C5C-BED4-41E9A0D040FC}" srcOrd="1" destOrd="0" parTransId="{0954CB30-F0AC-48F8-9F10-112480575644}" sibTransId="{D7D90B91-128C-47C6-A5C0-F9B3CE3E8584}"/>
    <dgm:cxn modelId="{C2AC52A8-ECC9-467D-9193-6CE8F461A26E}" type="presOf" srcId="{05C980BF-7715-4727-A57E-1DE966D37E7F}" destId="{73BCDA24-667E-4AD7-A57F-D6D7DDE55A22}" srcOrd="0" destOrd="0" presId="urn:microsoft.com/office/officeart/2005/8/layout/hierarchy4"/>
    <dgm:cxn modelId="{99B357EC-0C76-4EB0-8F19-56D59F143175}" type="presOf" srcId="{064CE239-69D4-483D-82A0-F897E86C5F37}" destId="{75DD1274-0F4B-4CB4-9E12-5287A0DB7F76}" srcOrd="0" destOrd="0" presId="urn:microsoft.com/office/officeart/2005/8/layout/hierarchy4"/>
    <dgm:cxn modelId="{498072F9-9E8A-49C2-B8D1-470D953E7C6C}" srcId="{064CE239-69D4-483D-82A0-F897E86C5F37}" destId="{0CA4C35E-E7B0-44E8-A958-D377109F8399}" srcOrd="0" destOrd="0" parTransId="{28C136B7-B028-4657-A535-B59586F61205}" sibTransId="{9049798F-304A-4771-93A4-304E32523083}"/>
    <dgm:cxn modelId="{C5EBA4FE-DB49-4F71-9DEC-B04EC12DBBB6}" type="presOf" srcId="{28900908-1759-4C5C-BED4-41E9A0D040FC}" destId="{059DACB0-F3EC-47B0-94A5-2C7BE62391D8}" srcOrd="0" destOrd="0" presId="urn:microsoft.com/office/officeart/2005/8/layout/hierarchy4"/>
    <dgm:cxn modelId="{BA4AC8FE-C4A5-4167-B5D7-32EF60C3798E}" type="presOf" srcId="{0CA4C35E-E7B0-44E8-A958-D377109F8399}" destId="{0DFC6E11-92D2-48ED-B90A-2DEC84FFEF8E}" srcOrd="0" destOrd="0" presId="urn:microsoft.com/office/officeart/2005/8/layout/hierarchy4"/>
    <dgm:cxn modelId="{18969F48-077B-45D4-961D-611811F7685A}" type="presParOf" srcId="{75DD1274-0F4B-4CB4-9E12-5287A0DB7F76}" destId="{11FC5760-0C03-4D08-B3C6-8D10656AAF3A}" srcOrd="0" destOrd="0" presId="urn:microsoft.com/office/officeart/2005/8/layout/hierarchy4"/>
    <dgm:cxn modelId="{A3069C98-4A27-4929-A241-98FD0736A44C}" type="presParOf" srcId="{11FC5760-0C03-4D08-B3C6-8D10656AAF3A}" destId="{0DFC6E11-92D2-48ED-B90A-2DEC84FFEF8E}" srcOrd="0" destOrd="0" presId="urn:microsoft.com/office/officeart/2005/8/layout/hierarchy4"/>
    <dgm:cxn modelId="{A7A89DBB-29E8-4A60-B870-EB576A851A6B}" type="presParOf" srcId="{11FC5760-0C03-4D08-B3C6-8D10656AAF3A}" destId="{5525E03C-F43B-4E46-88D3-375EB25B3062}" srcOrd="1" destOrd="0" presId="urn:microsoft.com/office/officeart/2005/8/layout/hierarchy4"/>
    <dgm:cxn modelId="{385C01F0-475C-427B-90C8-E52BF9190A44}" type="presParOf" srcId="{11FC5760-0C03-4D08-B3C6-8D10656AAF3A}" destId="{071C2B4C-A0D2-41BE-98D2-5CEDD2A4F522}" srcOrd="2" destOrd="0" presId="urn:microsoft.com/office/officeart/2005/8/layout/hierarchy4"/>
    <dgm:cxn modelId="{0C46ABDD-0B71-4ABE-AC85-E94BAC8290C1}" type="presParOf" srcId="{071C2B4C-A0D2-41BE-98D2-5CEDD2A4F522}" destId="{1C0DA92D-8648-41A5-A7DD-F59FCAFAA9D3}" srcOrd="0" destOrd="0" presId="urn:microsoft.com/office/officeart/2005/8/layout/hierarchy4"/>
    <dgm:cxn modelId="{B40A1927-81FD-4D76-B524-EEB9D66E5A15}" type="presParOf" srcId="{1C0DA92D-8648-41A5-A7DD-F59FCAFAA9D3}" destId="{73BCDA24-667E-4AD7-A57F-D6D7DDE55A22}" srcOrd="0" destOrd="0" presId="urn:microsoft.com/office/officeart/2005/8/layout/hierarchy4"/>
    <dgm:cxn modelId="{563875D3-151B-4B88-95F3-36BD39BDB819}" type="presParOf" srcId="{1C0DA92D-8648-41A5-A7DD-F59FCAFAA9D3}" destId="{DFD415FF-0C6E-432E-AE4A-5294EA6FD1FE}" srcOrd="1" destOrd="0" presId="urn:microsoft.com/office/officeart/2005/8/layout/hierarchy4"/>
    <dgm:cxn modelId="{F60555D3-9AAA-4F93-AE68-41D29807C2AE}" type="presParOf" srcId="{071C2B4C-A0D2-41BE-98D2-5CEDD2A4F522}" destId="{2490B1D0-25A3-43E4-B77B-070549E7A782}" srcOrd="1" destOrd="0" presId="urn:microsoft.com/office/officeart/2005/8/layout/hierarchy4"/>
    <dgm:cxn modelId="{4F1AE2B7-597E-4791-91E4-BD1D228EF38F}" type="presParOf" srcId="{071C2B4C-A0D2-41BE-98D2-5CEDD2A4F522}" destId="{7C44BF2F-1C56-4265-B50B-C3864AFA284D}" srcOrd="2" destOrd="0" presId="urn:microsoft.com/office/officeart/2005/8/layout/hierarchy4"/>
    <dgm:cxn modelId="{3584511E-B6F0-46BB-B4EA-F26E2C1C40F8}" type="presParOf" srcId="{7C44BF2F-1C56-4265-B50B-C3864AFA284D}" destId="{059DACB0-F3EC-47B0-94A5-2C7BE62391D8}" srcOrd="0" destOrd="0" presId="urn:microsoft.com/office/officeart/2005/8/layout/hierarchy4"/>
    <dgm:cxn modelId="{38D2952B-7C53-4122-ABDC-8E97C2E2547A}" type="presParOf" srcId="{7C44BF2F-1C56-4265-B50B-C3864AFA284D}" destId="{CD438B71-1AFB-4C73-9C5F-EA7433E5941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772A9-77EA-4620-9F38-4EB765B3AA42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2D0968-5963-411E-B572-FBD3C0E2052C}">
      <dgm:prSet phldrT="[Text]"/>
      <dgm:spPr/>
      <dgm:t>
        <a:bodyPr/>
        <a:lstStyle/>
        <a:p>
          <a:r>
            <a:rPr lang="en-US" dirty="0"/>
            <a:t>Pager</a:t>
          </a:r>
        </a:p>
      </dgm:t>
    </dgm:pt>
    <dgm:pt modelId="{0EC05AA6-752E-4276-9238-AAF5A468FE09}" type="parTrans" cxnId="{3576C929-159B-43B7-9833-E29CB8FA43E9}">
      <dgm:prSet/>
      <dgm:spPr/>
      <dgm:t>
        <a:bodyPr/>
        <a:lstStyle/>
        <a:p>
          <a:endParaRPr lang="en-US"/>
        </a:p>
      </dgm:t>
    </dgm:pt>
    <dgm:pt modelId="{49C79F22-DDED-4667-ACE2-D9DD7B134595}" type="sibTrans" cxnId="{3576C929-159B-43B7-9833-E29CB8FA43E9}">
      <dgm:prSet/>
      <dgm:spPr/>
      <dgm:t>
        <a:bodyPr/>
        <a:lstStyle/>
        <a:p>
          <a:endParaRPr lang="en-US"/>
        </a:p>
      </dgm:t>
    </dgm:pt>
    <dgm:pt modelId="{2E6B748F-1350-4F01-B3E4-521677BF70CE}">
      <dgm:prSet phldrT="[Text]"/>
      <dgm:spPr/>
      <dgm:t>
        <a:bodyPr/>
        <a:lstStyle/>
        <a:p>
          <a:r>
            <a:rPr lang="en-US" dirty="0"/>
            <a:t>Memory mapped I/O</a:t>
          </a:r>
        </a:p>
      </dgm:t>
    </dgm:pt>
    <dgm:pt modelId="{515CA2EB-C690-41BF-8860-57B84E29CF87}" type="parTrans" cxnId="{FCB1BE25-66F6-4C64-B669-E9C3BBC1335D}">
      <dgm:prSet/>
      <dgm:spPr/>
      <dgm:t>
        <a:bodyPr/>
        <a:lstStyle/>
        <a:p>
          <a:endParaRPr lang="en-US"/>
        </a:p>
      </dgm:t>
    </dgm:pt>
    <dgm:pt modelId="{461B9958-4A80-432C-AC83-08D78A338FC5}" type="sibTrans" cxnId="{FCB1BE25-66F6-4C64-B669-E9C3BBC1335D}">
      <dgm:prSet/>
      <dgm:spPr/>
      <dgm:t>
        <a:bodyPr/>
        <a:lstStyle/>
        <a:p>
          <a:endParaRPr lang="en-US"/>
        </a:p>
      </dgm:t>
    </dgm:pt>
    <dgm:pt modelId="{E36AE137-3C85-4DD9-88A8-98E2F645FB4F}">
      <dgm:prSet phldrT="[Text]"/>
      <dgm:spPr/>
      <dgm:t>
        <a:bodyPr/>
        <a:lstStyle/>
        <a:p>
          <a:r>
            <a:rPr lang="en-US" dirty="0"/>
            <a:t>Encryption</a:t>
          </a:r>
        </a:p>
      </dgm:t>
    </dgm:pt>
    <dgm:pt modelId="{B2A73626-C971-4D54-98F9-21367E654562}" type="parTrans" cxnId="{5E29E422-DA5A-4138-B66F-A17F94CE32EB}">
      <dgm:prSet/>
      <dgm:spPr/>
      <dgm:t>
        <a:bodyPr/>
        <a:lstStyle/>
        <a:p>
          <a:endParaRPr lang="en-US"/>
        </a:p>
      </dgm:t>
    </dgm:pt>
    <dgm:pt modelId="{C5CE1FD0-32EC-4B73-A267-FA082E79708A}" type="sibTrans" cxnId="{5E29E422-DA5A-4138-B66F-A17F94CE32EB}">
      <dgm:prSet/>
      <dgm:spPr/>
      <dgm:t>
        <a:bodyPr/>
        <a:lstStyle/>
        <a:p>
          <a:endParaRPr lang="en-US"/>
        </a:p>
      </dgm:t>
    </dgm:pt>
    <dgm:pt modelId="{1735967D-32A1-4FEC-9286-F08468A115CB}">
      <dgm:prSet phldrT="[Text]"/>
      <dgm:spPr/>
      <dgm:t>
        <a:bodyPr/>
        <a:lstStyle/>
        <a:p>
          <a:r>
            <a:rPr lang="en-US" dirty="0"/>
            <a:t>32 Bits Mode</a:t>
          </a:r>
        </a:p>
      </dgm:t>
    </dgm:pt>
    <dgm:pt modelId="{3E960B87-AA05-47F4-8F0E-87AF85DE5575}" type="parTrans" cxnId="{95FA4E3B-55F6-43B4-8549-81896B6AFC2A}">
      <dgm:prSet/>
      <dgm:spPr/>
      <dgm:t>
        <a:bodyPr/>
        <a:lstStyle/>
        <a:p>
          <a:endParaRPr lang="en-US"/>
        </a:p>
      </dgm:t>
    </dgm:pt>
    <dgm:pt modelId="{526727F9-4F16-4D55-BFA0-016060073E05}" type="sibTrans" cxnId="{95FA4E3B-55F6-43B4-8549-81896B6AFC2A}">
      <dgm:prSet/>
      <dgm:spPr/>
      <dgm:t>
        <a:bodyPr/>
        <a:lstStyle/>
        <a:p>
          <a:endParaRPr lang="en-US"/>
        </a:p>
      </dgm:t>
    </dgm:pt>
    <dgm:pt modelId="{0CD9507D-009C-4D7D-97D2-69C3600B4126}" type="pres">
      <dgm:prSet presAssocID="{26F772A9-77EA-4620-9F38-4EB765B3AA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ABCAC4-D9EF-4D43-A40F-C5D94A657895}" type="pres">
      <dgm:prSet presAssocID="{A92D0968-5963-411E-B572-FBD3C0E2052C}" presName="vertOne" presStyleCnt="0"/>
      <dgm:spPr/>
    </dgm:pt>
    <dgm:pt modelId="{50914450-2327-4025-9639-FD5F38D62321}" type="pres">
      <dgm:prSet presAssocID="{A92D0968-5963-411E-B572-FBD3C0E2052C}" presName="txOne" presStyleLbl="node0" presStyleIdx="0" presStyleCnt="1">
        <dgm:presLayoutVars>
          <dgm:chPref val="3"/>
        </dgm:presLayoutVars>
      </dgm:prSet>
      <dgm:spPr/>
    </dgm:pt>
    <dgm:pt modelId="{D0148735-9AD4-4E8E-BE38-F21C26C9FC2A}" type="pres">
      <dgm:prSet presAssocID="{A92D0968-5963-411E-B572-FBD3C0E2052C}" presName="parTransOne" presStyleCnt="0"/>
      <dgm:spPr/>
    </dgm:pt>
    <dgm:pt modelId="{9D8CF8B6-C66D-4AC7-99DC-B83C74D5CD99}" type="pres">
      <dgm:prSet presAssocID="{A92D0968-5963-411E-B572-FBD3C0E2052C}" presName="horzOne" presStyleCnt="0"/>
      <dgm:spPr/>
    </dgm:pt>
    <dgm:pt modelId="{8DDE75B0-9E50-4BED-84BE-33BE0B483DCD}" type="pres">
      <dgm:prSet presAssocID="{2E6B748F-1350-4F01-B3E4-521677BF70CE}" presName="vertTwo" presStyleCnt="0"/>
      <dgm:spPr/>
    </dgm:pt>
    <dgm:pt modelId="{4CF09541-0242-4BD5-80BC-8341F9B793D7}" type="pres">
      <dgm:prSet presAssocID="{2E6B748F-1350-4F01-B3E4-521677BF70CE}" presName="txTwo" presStyleLbl="node2" presStyleIdx="0" presStyleCnt="3">
        <dgm:presLayoutVars>
          <dgm:chPref val="3"/>
        </dgm:presLayoutVars>
      </dgm:prSet>
      <dgm:spPr/>
    </dgm:pt>
    <dgm:pt modelId="{0655EB5A-0ED3-4BFC-A6F1-607BCC182918}" type="pres">
      <dgm:prSet presAssocID="{2E6B748F-1350-4F01-B3E4-521677BF70CE}" presName="horzTwo" presStyleCnt="0"/>
      <dgm:spPr/>
    </dgm:pt>
    <dgm:pt modelId="{F185FF77-5906-4988-B551-901D3F54AE95}" type="pres">
      <dgm:prSet presAssocID="{461B9958-4A80-432C-AC83-08D78A338FC5}" presName="sibSpaceTwo" presStyleCnt="0"/>
      <dgm:spPr/>
    </dgm:pt>
    <dgm:pt modelId="{6C3C61F1-423A-4B2C-B2D6-4AB9F168FB79}" type="pres">
      <dgm:prSet presAssocID="{E36AE137-3C85-4DD9-88A8-98E2F645FB4F}" presName="vertTwo" presStyleCnt="0"/>
      <dgm:spPr/>
    </dgm:pt>
    <dgm:pt modelId="{7CD3159A-CB27-496A-98C0-6022EB053919}" type="pres">
      <dgm:prSet presAssocID="{E36AE137-3C85-4DD9-88A8-98E2F645FB4F}" presName="txTwo" presStyleLbl="node2" presStyleIdx="1" presStyleCnt="3">
        <dgm:presLayoutVars>
          <dgm:chPref val="3"/>
        </dgm:presLayoutVars>
      </dgm:prSet>
      <dgm:spPr/>
    </dgm:pt>
    <dgm:pt modelId="{CE847008-930E-4921-921C-F9A8D577323C}" type="pres">
      <dgm:prSet presAssocID="{E36AE137-3C85-4DD9-88A8-98E2F645FB4F}" presName="horzTwo" presStyleCnt="0"/>
      <dgm:spPr/>
    </dgm:pt>
    <dgm:pt modelId="{551C2708-882D-4EC7-90AF-A763B1846ABD}" type="pres">
      <dgm:prSet presAssocID="{C5CE1FD0-32EC-4B73-A267-FA082E79708A}" presName="sibSpaceTwo" presStyleCnt="0"/>
      <dgm:spPr/>
    </dgm:pt>
    <dgm:pt modelId="{3BB690DE-505C-4BE7-9CB9-321336C68BA3}" type="pres">
      <dgm:prSet presAssocID="{1735967D-32A1-4FEC-9286-F08468A115CB}" presName="vertTwo" presStyleCnt="0"/>
      <dgm:spPr/>
    </dgm:pt>
    <dgm:pt modelId="{AAC44F05-BB16-48C7-AA05-9F873DAF344F}" type="pres">
      <dgm:prSet presAssocID="{1735967D-32A1-4FEC-9286-F08468A115CB}" presName="txTwo" presStyleLbl="node2" presStyleIdx="2" presStyleCnt="3">
        <dgm:presLayoutVars>
          <dgm:chPref val="3"/>
        </dgm:presLayoutVars>
      </dgm:prSet>
      <dgm:spPr/>
    </dgm:pt>
    <dgm:pt modelId="{367F8DC1-D4C1-4665-BE21-9790F7C0B6A3}" type="pres">
      <dgm:prSet presAssocID="{1735967D-32A1-4FEC-9286-F08468A115CB}" presName="horzTwo" presStyleCnt="0"/>
      <dgm:spPr/>
    </dgm:pt>
  </dgm:ptLst>
  <dgm:cxnLst>
    <dgm:cxn modelId="{3C7F270B-13EB-40D4-8423-21D8FF3EE706}" type="presOf" srcId="{26F772A9-77EA-4620-9F38-4EB765B3AA42}" destId="{0CD9507D-009C-4D7D-97D2-69C3600B4126}" srcOrd="0" destOrd="0" presId="urn:microsoft.com/office/officeart/2005/8/layout/architecture"/>
    <dgm:cxn modelId="{5E29E422-DA5A-4138-B66F-A17F94CE32EB}" srcId="{A92D0968-5963-411E-B572-FBD3C0E2052C}" destId="{E36AE137-3C85-4DD9-88A8-98E2F645FB4F}" srcOrd="1" destOrd="0" parTransId="{B2A73626-C971-4D54-98F9-21367E654562}" sibTransId="{C5CE1FD0-32EC-4B73-A267-FA082E79708A}"/>
    <dgm:cxn modelId="{FCB1BE25-66F6-4C64-B669-E9C3BBC1335D}" srcId="{A92D0968-5963-411E-B572-FBD3C0E2052C}" destId="{2E6B748F-1350-4F01-B3E4-521677BF70CE}" srcOrd="0" destOrd="0" parTransId="{515CA2EB-C690-41BF-8860-57B84E29CF87}" sibTransId="{461B9958-4A80-432C-AC83-08D78A338FC5}"/>
    <dgm:cxn modelId="{3576C929-159B-43B7-9833-E29CB8FA43E9}" srcId="{26F772A9-77EA-4620-9F38-4EB765B3AA42}" destId="{A92D0968-5963-411E-B572-FBD3C0E2052C}" srcOrd="0" destOrd="0" parTransId="{0EC05AA6-752E-4276-9238-AAF5A468FE09}" sibTransId="{49C79F22-DDED-4667-ACE2-D9DD7B134595}"/>
    <dgm:cxn modelId="{90B3CE2A-97B9-47A2-A089-015DAD2E0AE4}" type="presOf" srcId="{E36AE137-3C85-4DD9-88A8-98E2F645FB4F}" destId="{7CD3159A-CB27-496A-98C0-6022EB053919}" srcOrd="0" destOrd="0" presId="urn:microsoft.com/office/officeart/2005/8/layout/architecture"/>
    <dgm:cxn modelId="{8FCDC232-D7A4-41EC-B4F8-26E21BE85437}" type="presOf" srcId="{A92D0968-5963-411E-B572-FBD3C0E2052C}" destId="{50914450-2327-4025-9639-FD5F38D62321}" srcOrd="0" destOrd="0" presId="urn:microsoft.com/office/officeart/2005/8/layout/architecture"/>
    <dgm:cxn modelId="{95FA4E3B-55F6-43B4-8549-81896B6AFC2A}" srcId="{A92D0968-5963-411E-B572-FBD3C0E2052C}" destId="{1735967D-32A1-4FEC-9286-F08468A115CB}" srcOrd="2" destOrd="0" parTransId="{3E960B87-AA05-47F4-8F0E-87AF85DE5575}" sibTransId="{526727F9-4F16-4D55-BFA0-016060073E05}"/>
    <dgm:cxn modelId="{F742AAC6-8E26-49CC-8C7A-A54BD58BE243}" type="presOf" srcId="{1735967D-32A1-4FEC-9286-F08468A115CB}" destId="{AAC44F05-BB16-48C7-AA05-9F873DAF344F}" srcOrd="0" destOrd="0" presId="urn:microsoft.com/office/officeart/2005/8/layout/architecture"/>
    <dgm:cxn modelId="{6627D2F4-5771-4FF0-BE0E-0C5FB582B9B8}" type="presOf" srcId="{2E6B748F-1350-4F01-B3E4-521677BF70CE}" destId="{4CF09541-0242-4BD5-80BC-8341F9B793D7}" srcOrd="0" destOrd="0" presId="urn:microsoft.com/office/officeart/2005/8/layout/architecture"/>
    <dgm:cxn modelId="{65E39368-BFE4-46ED-843F-02DF35C880FB}" type="presParOf" srcId="{0CD9507D-009C-4D7D-97D2-69C3600B4126}" destId="{43ABCAC4-D9EF-4D43-A40F-C5D94A657895}" srcOrd="0" destOrd="0" presId="urn:microsoft.com/office/officeart/2005/8/layout/architecture"/>
    <dgm:cxn modelId="{C4E1C056-869B-4CC4-9767-4C77DE77AA67}" type="presParOf" srcId="{43ABCAC4-D9EF-4D43-A40F-C5D94A657895}" destId="{50914450-2327-4025-9639-FD5F38D62321}" srcOrd="0" destOrd="0" presId="urn:microsoft.com/office/officeart/2005/8/layout/architecture"/>
    <dgm:cxn modelId="{FB1D0995-501C-4A1B-B07E-ECA684E78864}" type="presParOf" srcId="{43ABCAC4-D9EF-4D43-A40F-C5D94A657895}" destId="{D0148735-9AD4-4E8E-BE38-F21C26C9FC2A}" srcOrd="1" destOrd="0" presId="urn:microsoft.com/office/officeart/2005/8/layout/architecture"/>
    <dgm:cxn modelId="{C9E39A9D-46D9-4520-9648-40DFAF87C273}" type="presParOf" srcId="{43ABCAC4-D9EF-4D43-A40F-C5D94A657895}" destId="{9D8CF8B6-C66D-4AC7-99DC-B83C74D5CD99}" srcOrd="2" destOrd="0" presId="urn:microsoft.com/office/officeart/2005/8/layout/architecture"/>
    <dgm:cxn modelId="{AD2582E6-653D-413F-A37E-09D44EB078A2}" type="presParOf" srcId="{9D8CF8B6-C66D-4AC7-99DC-B83C74D5CD99}" destId="{8DDE75B0-9E50-4BED-84BE-33BE0B483DCD}" srcOrd="0" destOrd="0" presId="urn:microsoft.com/office/officeart/2005/8/layout/architecture"/>
    <dgm:cxn modelId="{393D61C5-A208-4069-999C-88A19851A4C8}" type="presParOf" srcId="{8DDE75B0-9E50-4BED-84BE-33BE0B483DCD}" destId="{4CF09541-0242-4BD5-80BC-8341F9B793D7}" srcOrd="0" destOrd="0" presId="urn:microsoft.com/office/officeart/2005/8/layout/architecture"/>
    <dgm:cxn modelId="{8B1120CA-A293-403D-A252-E6482B78F502}" type="presParOf" srcId="{8DDE75B0-9E50-4BED-84BE-33BE0B483DCD}" destId="{0655EB5A-0ED3-4BFC-A6F1-607BCC182918}" srcOrd="1" destOrd="0" presId="urn:microsoft.com/office/officeart/2005/8/layout/architecture"/>
    <dgm:cxn modelId="{8A104DA1-2F9A-4077-8083-6A95B503A7DC}" type="presParOf" srcId="{9D8CF8B6-C66D-4AC7-99DC-B83C74D5CD99}" destId="{F185FF77-5906-4988-B551-901D3F54AE95}" srcOrd="1" destOrd="0" presId="urn:microsoft.com/office/officeart/2005/8/layout/architecture"/>
    <dgm:cxn modelId="{A10ED9FC-39EE-4EF9-90EC-0005C06C21A1}" type="presParOf" srcId="{9D8CF8B6-C66D-4AC7-99DC-B83C74D5CD99}" destId="{6C3C61F1-423A-4B2C-B2D6-4AB9F168FB79}" srcOrd="2" destOrd="0" presId="urn:microsoft.com/office/officeart/2005/8/layout/architecture"/>
    <dgm:cxn modelId="{ABC4D86D-15EE-4F47-AEF7-BAB682EB37D1}" type="presParOf" srcId="{6C3C61F1-423A-4B2C-B2D6-4AB9F168FB79}" destId="{7CD3159A-CB27-496A-98C0-6022EB053919}" srcOrd="0" destOrd="0" presId="urn:microsoft.com/office/officeart/2005/8/layout/architecture"/>
    <dgm:cxn modelId="{09CCEE08-C21D-43EF-BA5F-B741A4627373}" type="presParOf" srcId="{6C3C61F1-423A-4B2C-B2D6-4AB9F168FB79}" destId="{CE847008-930E-4921-921C-F9A8D577323C}" srcOrd="1" destOrd="0" presId="urn:microsoft.com/office/officeart/2005/8/layout/architecture"/>
    <dgm:cxn modelId="{494DEB0E-8505-48FE-B996-6ECF8FF8B5E6}" type="presParOf" srcId="{9D8CF8B6-C66D-4AC7-99DC-B83C74D5CD99}" destId="{551C2708-882D-4EC7-90AF-A763B1846ABD}" srcOrd="3" destOrd="0" presId="urn:microsoft.com/office/officeart/2005/8/layout/architecture"/>
    <dgm:cxn modelId="{FE2A1117-497A-4E7C-B56B-C8FE1E39BD49}" type="presParOf" srcId="{9D8CF8B6-C66D-4AC7-99DC-B83C74D5CD99}" destId="{3BB690DE-505C-4BE7-9CB9-321336C68BA3}" srcOrd="4" destOrd="0" presId="urn:microsoft.com/office/officeart/2005/8/layout/architecture"/>
    <dgm:cxn modelId="{9E1B72DA-CABA-4874-BC3F-CE71088D626E}" type="presParOf" srcId="{3BB690DE-505C-4BE7-9CB9-321336C68BA3}" destId="{AAC44F05-BB16-48C7-AA05-9F873DAF344F}" srcOrd="0" destOrd="0" presId="urn:microsoft.com/office/officeart/2005/8/layout/architecture"/>
    <dgm:cxn modelId="{716A2A84-B0D5-4D21-A328-B5091828373D}" type="presParOf" srcId="{3BB690DE-505C-4BE7-9CB9-321336C68BA3}" destId="{367F8DC1-D4C1-4665-BE21-9790F7C0B6A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0309D-26F1-4431-85F6-38D6A093ADEB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B31A82-278D-4A64-A2F1-266B907D568F}">
      <dgm:prSet phldrT="[Text]"/>
      <dgm:spPr/>
      <dgm:t>
        <a:bodyPr/>
        <a:lstStyle/>
        <a:p>
          <a:r>
            <a:rPr lang="en-US" dirty="0"/>
            <a:t>Data File</a:t>
          </a:r>
        </a:p>
      </dgm:t>
    </dgm:pt>
    <dgm:pt modelId="{B1185028-B771-41E6-8FE6-1804D5A2CE6E}" type="parTrans" cxnId="{D1FC9DE9-BB44-42CE-8208-17D183E851F3}">
      <dgm:prSet/>
      <dgm:spPr/>
      <dgm:t>
        <a:bodyPr/>
        <a:lstStyle/>
        <a:p>
          <a:endParaRPr lang="en-US"/>
        </a:p>
      </dgm:t>
    </dgm:pt>
    <dgm:pt modelId="{7BF974E9-F696-4E48-8C42-A002AA0F68EA}" type="sibTrans" cxnId="{D1FC9DE9-BB44-42CE-8208-17D183E851F3}">
      <dgm:prSet/>
      <dgm:spPr/>
      <dgm:t>
        <a:bodyPr/>
        <a:lstStyle/>
        <a:p>
          <a:endParaRPr lang="en-US"/>
        </a:p>
      </dgm:t>
    </dgm:pt>
    <dgm:pt modelId="{F7CB9C8C-BD05-4D9F-9912-2EF726630DF3}">
      <dgm:prSet phldrT="[Text]"/>
      <dgm:spPr/>
      <dgm:t>
        <a:bodyPr/>
        <a:lstStyle/>
        <a:p>
          <a:pPr rtl="0"/>
          <a:r>
            <a:rPr lang="en-US" dirty="0"/>
            <a:t>Free Space</a:t>
          </a:r>
        </a:p>
      </dgm:t>
    </dgm:pt>
    <dgm:pt modelId="{14B46E24-D8EF-4382-A9A8-8E315E9599A5}" type="parTrans" cxnId="{823E56BC-3575-41D4-AE71-EE83A16D22C5}">
      <dgm:prSet/>
      <dgm:spPr/>
      <dgm:t>
        <a:bodyPr/>
        <a:lstStyle/>
        <a:p>
          <a:endParaRPr lang="en-US"/>
        </a:p>
      </dgm:t>
    </dgm:pt>
    <dgm:pt modelId="{CA221F7F-9F44-4977-BEEE-10F002BB68B4}" type="sibTrans" cxnId="{823E56BC-3575-41D4-AE71-EE83A16D22C5}">
      <dgm:prSet/>
      <dgm:spPr/>
      <dgm:t>
        <a:bodyPr/>
        <a:lstStyle/>
        <a:p>
          <a:endParaRPr lang="en-US"/>
        </a:p>
      </dgm:t>
    </dgm:pt>
    <dgm:pt modelId="{089D4700-4268-4743-88FC-312B3E0C651D}">
      <dgm:prSet phldrT="[Text]"/>
      <dgm:spPr/>
      <dgm:t>
        <a:bodyPr/>
        <a:lstStyle/>
        <a:p>
          <a:pPr rtl="0"/>
          <a:r>
            <a:rPr lang="en-US" dirty="0"/>
            <a:t>Pages metadata</a:t>
          </a:r>
        </a:p>
      </dgm:t>
    </dgm:pt>
    <dgm:pt modelId="{2B1F4308-DAC7-412C-9DC2-575A3351B8E6}" type="parTrans" cxnId="{818F567A-68A4-48A3-A43D-42033980C68A}">
      <dgm:prSet/>
      <dgm:spPr/>
      <dgm:t>
        <a:bodyPr/>
        <a:lstStyle/>
        <a:p>
          <a:endParaRPr lang="en-US"/>
        </a:p>
      </dgm:t>
    </dgm:pt>
    <dgm:pt modelId="{140E871F-30A3-44D8-A038-08B9CF0A529E}" type="sibTrans" cxnId="{818F567A-68A4-48A3-A43D-42033980C68A}">
      <dgm:prSet/>
      <dgm:spPr/>
      <dgm:t>
        <a:bodyPr/>
        <a:lstStyle/>
        <a:p>
          <a:endParaRPr lang="en-US"/>
        </a:p>
      </dgm:t>
    </dgm:pt>
    <dgm:pt modelId="{77095EC8-A59C-4F55-A285-5445CB73630D}" type="pres">
      <dgm:prSet presAssocID="{41F0309D-26F1-4431-85F6-38D6A093ADE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254834-41EE-44EB-A302-AE072DCF6D97}" type="pres">
      <dgm:prSet presAssocID="{99B31A82-278D-4A64-A2F1-266B907D568F}" presName="vertOne" presStyleCnt="0"/>
      <dgm:spPr/>
    </dgm:pt>
    <dgm:pt modelId="{1180870B-EE6F-4CAB-B1C7-232AFB10D0ED}" type="pres">
      <dgm:prSet presAssocID="{99B31A82-278D-4A64-A2F1-266B907D568F}" presName="txOne" presStyleLbl="node0" presStyleIdx="0" presStyleCnt="1">
        <dgm:presLayoutVars>
          <dgm:chPref val="3"/>
        </dgm:presLayoutVars>
      </dgm:prSet>
      <dgm:spPr/>
    </dgm:pt>
    <dgm:pt modelId="{65B67411-4FC9-4174-9302-A5F8CA9E6C0E}" type="pres">
      <dgm:prSet presAssocID="{99B31A82-278D-4A64-A2F1-266B907D568F}" presName="parTransOne" presStyleCnt="0"/>
      <dgm:spPr/>
    </dgm:pt>
    <dgm:pt modelId="{992A31E3-FF12-48D1-BC97-6BA8DDD514D7}" type="pres">
      <dgm:prSet presAssocID="{99B31A82-278D-4A64-A2F1-266B907D568F}" presName="horzOne" presStyleCnt="0"/>
      <dgm:spPr/>
    </dgm:pt>
    <dgm:pt modelId="{C014E40C-C301-4BCA-B947-C21CDDC63802}" type="pres">
      <dgm:prSet presAssocID="{F7CB9C8C-BD05-4D9F-9912-2EF726630DF3}" presName="vertTwo" presStyleCnt="0"/>
      <dgm:spPr/>
    </dgm:pt>
    <dgm:pt modelId="{D7AF111D-F6D7-4078-AB0C-5375EE141959}" type="pres">
      <dgm:prSet presAssocID="{F7CB9C8C-BD05-4D9F-9912-2EF726630DF3}" presName="txTwo" presStyleLbl="node2" presStyleIdx="0" presStyleCnt="2">
        <dgm:presLayoutVars>
          <dgm:chPref val="3"/>
        </dgm:presLayoutVars>
      </dgm:prSet>
      <dgm:spPr/>
    </dgm:pt>
    <dgm:pt modelId="{85C0F87B-276A-4439-BC81-611C1D7DCB42}" type="pres">
      <dgm:prSet presAssocID="{F7CB9C8C-BD05-4D9F-9912-2EF726630DF3}" presName="horzTwo" presStyleCnt="0"/>
      <dgm:spPr/>
    </dgm:pt>
    <dgm:pt modelId="{67F4404B-99B3-4DEF-85F8-01EA2BAD6B77}" type="pres">
      <dgm:prSet presAssocID="{CA221F7F-9F44-4977-BEEE-10F002BB68B4}" presName="sibSpaceTwo" presStyleCnt="0"/>
      <dgm:spPr/>
    </dgm:pt>
    <dgm:pt modelId="{301A717E-E918-41E4-A568-AB603610E6F0}" type="pres">
      <dgm:prSet presAssocID="{089D4700-4268-4743-88FC-312B3E0C651D}" presName="vertTwo" presStyleCnt="0"/>
      <dgm:spPr/>
    </dgm:pt>
    <dgm:pt modelId="{2328BF88-AD24-4564-A463-A6575A0BA787}" type="pres">
      <dgm:prSet presAssocID="{089D4700-4268-4743-88FC-312B3E0C651D}" presName="txTwo" presStyleLbl="node2" presStyleIdx="1" presStyleCnt="2">
        <dgm:presLayoutVars>
          <dgm:chPref val="3"/>
        </dgm:presLayoutVars>
      </dgm:prSet>
      <dgm:spPr/>
    </dgm:pt>
    <dgm:pt modelId="{F6E70BF4-3AED-42DD-82D6-B2A207ACEEC6}" type="pres">
      <dgm:prSet presAssocID="{089D4700-4268-4743-88FC-312B3E0C651D}" presName="horzTwo" presStyleCnt="0"/>
      <dgm:spPr/>
    </dgm:pt>
  </dgm:ptLst>
  <dgm:cxnLst>
    <dgm:cxn modelId="{DDE1671A-8610-499A-AAC8-4FC087B9DD64}" type="presOf" srcId="{F7CB9C8C-BD05-4D9F-9912-2EF726630DF3}" destId="{D7AF111D-F6D7-4078-AB0C-5375EE141959}" srcOrd="0" destOrd="0" presId="urn:microsoft.com/office/officeart/2005/8/layout/architecture"/>
    <dgm:cxn modelId="{4BBD5520-DFD8-4046-A0E3-3A684D73DC59}" type="presOf" srcId="{41F0309D-26F1-4431-85F6-38D6A093ADEB}" destId="{77095EC8-A59C-4F55-A285-5445CB73630D}" srcOrd="0" destOrd="0" presId="urn:microsoft.com/office/officeart/2005/8/layout/architecture"/>
    <dgm:cxn modelId="{818F567A-68A4-48A3-A43D-42033980C68A}" srcId="{99B31A82-278D-4A64-A2F1-266B907D568F}" destId="{089D4700-4268-4743-88FC-312B3E0C651D}" srcOrd="1" destOrd="0" parTransId="{2B1F4308-DAC7-412C-9DC2-575A3351B8E6}" sibTransId="{140E871F-30A3-44D8-A038-08B9CF0A529E}"/>
    <dgm:cxn modelId="{604A2CB0-1849-4AE9-B580-40DA809F6134}" type="presOf" srcId="{99B31A82-278D-4A64-A2F1-266B907D568F}" destId="{1180870B-EE6F-4CAB-B1C7-232AFB10D0ED}" srcOrd="0" destOrd="0" presId="urn:microsoft.com/office/officeart/2005/8/layout/architecture"/>
    <dgm:cxn modelId="{823E56BC-3575-41D4-AE71-EE83A16D22C5}" srcId="{99B31A82-278D-4A64-A2F1-266B907D568F}" destId="{F7CB9C8C-BD05-4D9F-9912-2EF726630DF3}" srcOrd="0" destOrd="0" parTransId="{14B46E24-D8EF-4382-A9A8-8E315E9599A5}" sibTransId="{CA221F7F-9F44-4977-BEEE-10F002BB68B4}"/>
    <dgm:cxn modelId="{D1FC9DE9-BB44-42CE-8208-17D183E851F3}" srcId="{41F0309D-26F1-4431-85F6-38D6A093ADEB}" destId="{99B31A82-278D-4A64-A2F1-266B907D568F}" srcOrd="0" destOrd="0" parTransId="{B1185028-B771-41E6-8FE6-1804D5A2CE6E}" sibTransId="{7BF974E9-F696-4E48-8C42-A002AA0F68EA}"/>
    <dgm:cxn modelId="{EAFB49EC-5F73-44AF-B1EB-BD59C9D0CC48}" type="presOf" srcId="{089D4700-4268-4743-88FC-312B3E0C651D}" destId="{2328BF88-AD24-4564-A463-A6575A0BA787}" srcOrd="0" destOrd="0" presId="urn:microsoft.com/office/officeart/2005/8/layout/architecture"/>
    <dgm:cxn modelId="{887CA0AE-6F02-4A6C-A477-E730DBB15A10}" type="presParOf" srcId="{77095EC8-A59C-4F55-A285-5445CB73630D}" destId="{9D254834-41EE-44EB-A302-AE072DCF6D97}" srcOrd="0" destOrd="0" presId="urn:microsoft.com/office/officeart/2005/8/layout/architecture"/>
    <dgm:cxn modelId="{2B463F43-6407-4F9C-8D07-100AD37EA5FC}" type="presParOf" srcId="{9D254834-41EE-44EB-A302-AE072DCF6D97}" destId="{1180870B-EE6F-4CAB-B1C7-232AFB10D0ED}" srcOrd="0" destOrd="0" presId="urn:microsoft.com/office/officeart/2005/8/layout/architecture"/>
    <dgm:cxn modelId="{3E1C877A-5C7F-461D-B800-B0A9066AD755}" type="presParOf" srcId="{9D254834-41EE-44EB-A302-AE072DCF6D97}" destId="{65B67411-4FC9-4174-9302-A5F8CA9E6C0E}" srcOrd="1" destOrd="0" presId="urn:microsoft.com/office/officeart/2005/8/layout/architecture"/>
    <dgm:cxn modelId="{61FF9165-AFC6-40C1-A46F-9A6984005FD6}" type="presParOf" srcId="{9D254834-41EE-44EB-A302-AE072DCF6D97}" destId="{992A31E3-FF12-48D1-BC97-6BA8DDD514D7}" srcOrd="2" destOrd="0" presId="urn:microsoft.com/office/officeart/2005/8/layout/architecture"/>
    <dgm:cxn modelId="{CFFD62C7-BEF3-4F1E-AC84-656CB767CC0C}" type="presParOf" srcId="{992A31E3-FF12-48D1-BC97-6BA8DDD514D7}" destId="{C014E40C-C301-4BCA-B947-C21CDDC63802}" srcOrd="0" destOrd="0" presId="urn:microsoft.com/office/officeart/2005/8/layout/architecture"/>
    <dgm:cxn modelId="{78B2A3FA-9605-460E-A21C-D58B97843FD6}" type="presParOf" srcId="{C014E40C-C301-4BCA-B947-C21CDDC63802}" destId="{D7AF111D-F6D7-4078-AB0C-5375EE141959}" srcOrd="0" destOrd="0" presId="urn:microsoft.com/office/officeart/2005/8/layout/architecture"/>
    <dgm:cxn modelId="{D75C1920-77E4-4AB4-93FB-310E90DE0CDF}" type="presParOf" srcId="{C014E40C-C301-4BCA-B947-C21CDDC63802}" destId="{85C0F87B-276A-4439-BC81-611C1D7DCB42}" srcOrd="1" destOrd="0" presId="urn:microsoft.com/office/officeart/2005/8/layout/architecture"/>
    <dgm:cxn modelId="{1C451889-FB46-4ABC-92F9-FB92788AF91B}" type="presParOf" srcId="{992A31E3-FF12-48D1-BC97-6BA8DDD514D7}" destId="{67F4404B-99B3-4DEF-85F8-01EA2BAD6B77}" srcOrd="1" destOrd="0" presId="urn:microsoft.com/office/officeart/2005/8/layout/architecture"/>
    <dgm:cxn modelId="{2172EEFB-BDF6-452F-BE7B-A7B65EEAF014}" type="presParOf" srcId="{992A31E3-FF12-48D1-BC97-6BA8DDD514D7}" destId="{301A717E-E918-41E4-A568-AB603610E6F0}" srcOrd="2" destOrd="0" presId="urn:microsoft.com/office/officeart/2005/8/layout/architecture"/>
    <dgm:cxn modelId="{95A3D3C3-7B76-4A84-A310-8B84656B278C}" type="presParOf" srcId="{301A717E-E918-41E4-A568-AB603610E6F0}" destId="{2328BF88-AD24-4564-A463-A6575A0BA787}" srcOrd="0" destOrd="0" presId="urn:microsoft.com/office/officeart/2005/8/layout/architecture"/>
    <dgm:cxn modelId="{4A6A3BC8-04F4-45FC-AC51-B7461F7D8FDB}" type="presParOf" srcId="{301A717E-E918-41E4-A568-AB603610E6F0}" destId="{F6E70BF4-3AED-42DD-82D6-B2A207ACEEC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3AA487-750C-44CA-A240-29F1A44E74FB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65E0BB1-8B9A-4003-9483-B99AF84A3A90}">
      <dgm:prSet phldrT="[Text]"/>
      <dgm:spPr/>
      <dgm:t>
        <a:bodyPr/>
        <a:lstStyle/>
        <a:p>
          <a:r>
            <a:rPr lang="en-US" dirty="0"/>
            <a:t>Write Ahead Log (WAL)</a:t>
          </a:r>
        </a:p>
      </dgm:t>
    </dgm:pt>
    <dgm:pt modelId="{884C8DA9-3B6F-460D-8138-CFE7044B051B}" type="parTrans" cxnId="{FE4CE77F-510E-4E32-B019-4FAE67A8A89D}">
      <dgm:prSet/>
      <dgm:spPr/>
      <dgm:t>
        <a:bodyPr/>
        <a:lstStyle/>
        <a:p>
          <a:endParaRPr lang="en-US"/>
        </a:p>
      </dgm:t>
    </dgm:pt>
    <dgm:pt modelId="{81942C2B-909F-4179-860E-B125627DC886}" type="sibTrans" cxnId="{FE4CE77F-510E-4E32-B019-4FAE67A8A89D}">
      <dgm:prSet/>
      <dgm:spPr/>
      <dgm:t>
        <a:bodyPr/>
        <a:lstStyle/>
        <a:p>
          <a:endParaRPr lang="en-US"/>
        </a:p>
      </dgm:t>
    </dgm:pt>
    <dgm:pt modelId="{7E5E7D34-D3FB-4C85-8DBE-3EF22D2DD0BB}">
      <dgm:prSet phldrT="[Text]"/>
      <dgm:spPr/>
      <dgm:t>
        <a:bodyPr/>
        <a:lstStyle/>
        <a:p>
          <a:r>
            <a:rPr lang="en-US" dirty="0"/>
            <a:t>Durable log writes</a:t>
          </a:r>
        </a:p>
      </dgm:t>
    </dgm:pt>
    <dgm:pt modelId="{AE34FFB5-384A-4416-9781-32BACB4867C8}" type="parTrans" cxnId="{B0524BE9-DDE7-4B5B-A7B5-E8C638362AEE}">
      <dgm:prSet/>
      <dgm:spPr/>
      <dgm:t>
        <a:bodyPr/>
        <a:lstStyle/>
        <a:p>
          <a:endParaRPr lang="en-US"/>
        </a:p>
      </dgm:t>
    </dgm:pt>
    <dgm:pt modelId="{34E3E31D-C47B-45C3-8040-548F03B2D2D6}" type="sibTrans" cxnId="{B0524BE9-DDE7-4B5B-A7B5-E8C638362AEE}">
      <dgm:prSet/>
      <dgm:spPr/>
      <dgm:t>
        <a:bodyPr/>
        <a:lstStyle/>
        <a:p>
          <a:endParaRPr lang="en-US"/>
        </a:p>
      </dgm:t>
    </dgm:pt>
    <dgm:pt modelId="{305B7FF0-56F3-4968-8CDC-5E5FC6D2F356}">
      <dgm:prSet phldrT="[Text]"/>
      <dgm:spPr/>
      <dgm:t>
        <a:bodyPr/>
        <a:lstStyle/>
        <a:p>
          <a:r>
            <a:rPr lang="en-US" dirty="0"/>
            <a:t>Checkpoints</a:t>
          </a:r>
        </a:p>
      </dgm:t>
    </dgm:pt>
    <dgm:pt modelId="{6C002138-9D3D-4CD6-AC58-643DA08ACAE2}" type="parTrans" cxnId="{9E8FB82F-DEC0-494D-BAE3-E28E47FD51DF}">
      <dgm:prSet/>
      <dgm:spPr/>
      <dgm:t>
        <a:bodyPr/>
        <a:lstStyle/>
        <a:p>
          <a:endParaRPr lang="en-US"/>
        </a:p>
      </dgm:t>
    </dgm:pt>
    <dgm:pt modelId="{DD12E8BD-3319-4A83-A8C9-A05ECD33208E}" type="sibTrans" cxnId="{9E8FB82F-DEC0-494D-BAE3-E28E47FD51DF}">
      <dgm:prSet/>
      <dgm:spPr/>
      <dgm:t>
        <a:bodyPr/>
        <a:lstStyle/>
        <a:p>
          <a:endParaRPr lang="en-US"/>
        </a:p>
      </dgm:t>
    </dgm:pt>
    <dgm:pt modelId="{54F94922-E312-4D16-8DAA-45A0EECB8643}">
      <dgm:prSet phldrT="[Text]"/>
      <dgm:spPr/>
      <dgm:t>
        <a:bodyPr/>
        <a:lstStyle/>
        <a:p>
          <a:r>
            <a:rPr lang="en-US" dirty="0"/>
            <a:t>Recovery on startup</a:t>
          </a:r>
        </a:p>
      </dgm:t>
    </dgm:pt>
    <dgm:pt modelId="{343CCA21-FCDE-4FF0-A8DD-4A5F9F7D2098}" type="parTrans" cxnId="{999DA7A1-8B12-4D26-B45F-3B0F3ACC09F1}">
      <dgm:prSet/>
      <dgm:spPr/>
      <dgm:t>
        <a:bodyPr/>
        <a:lstStyle/>
        <a:p>
          <a:endParaRPr lang="en-US"/>
        </a:p>
      </dgm:t>
    </dgm:pt>
    <dgm:pt modelId="{8EC38014-6DD5-4653-922F-E623DA09847C}" type="sibTrans" cxnId="{999DA7A1-8B12-4D26-B45F-3B0F3ACC09F1}">
      <dgm:prSet/>
      <dgm:spPr/>
      <dgm:t>
        <a:bodyPr/>
        <a:lstStyle/>
        <a:p>
          <a:endParaRPr lang="en-US"/>
        </a:p>
      </dgm:t>
    </dgm:pt>
    <dgm:pt modelId="{F454ADA7-03DF-4DE1-8127-F62D439A5601}" type="pres">
      <dgm:prSet presAssocID="{273AA487-750C-44CA-A240-29F1A44E74F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9BEA0A-AFBC-4389-88B9-35607017931F}" type="pres">
      <dgm:prSet presAssocID="{865E0BB1-8B9A-4003-9483-B99AF84A3A90}" presName="vertOne" presStyleCnt="0"/>
      <dgm:spPr/>
    </dgm:pt>
    <dgm:pt modelId="{C7FD532D-F346-44B5-BAFD-18817F1D82FC}" type="pres">
      <dgm:prSet presAssocID="{865E0BB1-8B9A-4003-9483-B99AF84A3A90}" presName="txOne" presStyleLbl="node0" presStyleIdx="0" presStyleCnt="1" custLinFactY="-28475" custLinFactNeighborX="27106" custLinFactNeighborY="-100000">
        <dgm:presLayoutVars>
          <dgm:chPref val="3"/>
        </dgm:presLayoutVars>
      </dgm:prSet>
      <dgm:spPr/>
    </dgm:pt>
    <dgm:pt modelId="{4290B2C8-612A-4DB1-9096-808B52B0CE7C}" type="pres">
      <dgm:prSet presAssocID="{865E0BB1-8B9A-4003-9483-B99AF84A3A90}" presName="parTransOne" presStyleCnt="0"/>
      <dgm:spPr/>
    </dgm:pt>
    <dgm:pt modelId="{2F47A5D5-B2C6-46F1-8186-C073B14E1872}" type="pres">
      <dgm:prSet presAssocID="{865E0BB1-8B9A-4003-9483-B99AF84A3A90}" presName="horzOne" presStyleCnt="0"/>
      <dgm:spPr/>
    </dgm:pt>
    <dgm:pt modelId="{23AE25E8-EC0F-4D7A-99EA-8A07966CE325}" type="pres">
      <dgm:prSet presAssocID="{7E5E7D34-D3FB-4C85-8DBE-3EF22D2DD0BB}" presName="vertTwo" presStyleCnt="0"/>
      <dgm:spPr/>
    </dgm:pt>
    <dgm:pt modelId="{18569996-AFD2-41CB-97C2-1C59928B428C}" type="pres">
      <dgm:prSet presAssocID="{7E5E7D34-D3FB-4C85-8DBE-3EF22D2DD0BB}" presName="txTwo" presStyleLbl="node2" presStyleIdx="0" presStyleCnt="3">
        <dgm:presLayoutVars>
          <dgm:chPref val="3"/>
        </dgm:presLayoutVars>
      </dgm:prSet>
      <dgm:spPr/>
    </dgm:pt>
    <dgm:pt modelId="{C5A98645-198A-4AE2-B20F-A6A4F58DC1CE}" type="pres">
      <dgm:prSet presAssocID="{7E5E7D34-D3FB-4C85-8DBE-3EF22D2DD0BB}" presName="horzTwo" presStyleCnt="0"/>
      <dgm:spPr/>
    </dgm:pt>
    <dgm:pt modelId="{3F0A186A-694B-4E6C-897B-1BEA0D6208B3}" type="pres">
      <dgm:prSet presAssocID="{34E3E31D-C47B-45C3-8040-548F03B2D2D6}" presName="sibSpaceTwo" presStyleCnt="0"/>
      <dgm:spPr/>
    </dgm:pt>
    <dgm:pt modelId="{92FC733E-3A89-460D-AD90-FE6A6FEC4E67}" type="pres">
      <dgm:prSet presAssocID="{305B7FF0-56F3-4968-8CDC-5E5FC6D2F356}" presName="vertTwo" presStyleCnt="0"/>
      <dgm:spPr/>
    </dgm:pt>
    <dgm:pt modelId="{A8B0B227-6616-4355-9558-B68EE94C31CE}" type="pres">
      <dgm:prSet presAssocID="{305B7FF0-56F3-4968-8CDC-5E5FC6D2F356}" presName="txTwo" presStyleLbl="node2" presStyleIdx="1" presStyleCnt="3">
        <dgm:presLayoutVars>
          <dgm:chPref val="3"/>
        </dgm:presLayoutVars>
      </dgm:prSet>
      <dgm:spPr/>
    </dgm:pt>
    <dgm:pt modelId="{70F9451C-80BD-4301-BE18-6A4D2F8C2C09}" type="pres">
      <dgm:prSet presAssocID="{305B7FF0-56F3-4968-8CDC-5E5FC6D2F356}" presName="horzTwo" presStyleCnt="0"/>
      <dgm:spPr/>
    </dgm:pt>
    <dgm:pt modelId="{67CB1E50-64D8-49E4-9317-CA433F1246E3}" type="pres">
      <dgm:prSet presAssocID="{DD12E8BD-3319-4A83-A8C9-A05ECD33208E}" presName="sibSpaceTwo" presStyleCnt="0"/>
      <dgm:spPr/>
    </dgm:pt>
    <dgm:pt modelId="{CF65F74E-CFCD-40E2-A5F9-231DF3168A41}" type="pres">
      <dgm:prSet presAssocID="{54F94922-E312-4D16-8DAA-45A0EECB8643}" presName="vertTwo" presStyleCnt="0"/>
      <dgm:spPr/>
    </dgm:pt>
    <dgm:pt modelId="{EFC1A1FF-08B2-43A4-AC8B-A2943AEC62C7}" type="pres">
      <dgm:prSet presAssocID="{54F94922-E312-4D16-8DAA-45A0EECB8643}" presName="txTwo" presStyleLbl="node2" presStyleIdx="2" presStyleCnt="3">
        <dgm:presLayoutVars>
          <dgm:chPref val="3"/>
        </dgm:presLayoutVars>
      </dgm:prSet>
      <dgm:spPr/>
    </dgm:pt>
    <dgm:pt modelId="{A5686890-D9C0-4C87-86C8-CA6AC1E1A436}" type="pres">
      <dgm:prSet presAssocID="{54F94922-E312-4D16-8DAA-45A0EECB8643}" presName="horzTwo" presStyleCnt="0"/>
      <dgm:spPr/>
    </dgm:pt>
  </dgm:ptLst>
  <dgm:cxnLst>
    <dgm:cxn modelId="{9E8FB82F-DEC0-494D-BAE3-E28E47FD51DF}" srcId="{865E0BB1-8B9A-4003-9483-B99AF84A3A90}" destId="{305B7FF0-56F3-4968-8CDC-5E5FC6D2F356}" srcOrd="1" destOrd="0" parTransId="{6C002138-9D3D-4CD6-AC58-643DA08ACAE2}" sibTransId="{DD12E8BD-3319-4A83-A8C9-A05ECD33208E}"/>
    <dgm:cxn modelId="{6CBF0368-2658-4239-B24D-9CD8C9579F67}" type="presOf" srcId="{54F94922-E312-4D16-8DAA-45A0EECB8643}" destId="{EFC1A1FF-08B2-43A4-AC8B-A2943AEC62C7}" srcOrd="0" destOrd="0" presId="urn:microsoft.com/office/officeart/2005/8/layout/hierarchy4"/>
    <dgm:cxn modelId="{FE4CE77F-510E-4E32-B019-4FAE67A8A89D}" srcId="{273AA487-750C-44CA-A240-29F1A44E74FB}" destId="{865E0BB1-8B9A-4003-9483-B99AF84A3A90}" srcOrd="0" destOrd="0" parTransId="{884C8DA9-3B6F-460D-8138-CFE7044B051B}" sibTransId="{81942C2B-909F-4179-860E-B125627DC886}"/>
    <dgm:cxn modelId="{2D0AF693-66ED-42C1-A665-9F13CF7ABC97}" type="presOf" srcId="{7E5E7D34-D3FB-4C85-8DBE-3EF22D2DD0BB}" destId="{18569996-AFD2-41CB-97C2-1C59928B428C}" srcOrd="0" destOrd="0" presId="urn:microsoft.com/office/officeart/2005/8/layout/hierarchy4"/>
    <dgm:cxn modelId="{999DA7A1-8B12-4D26-B45F-3B0F3ACC09F1}" srcId="{865E0BB1-8B9A-4003-9483-B99AF84A3A90}" destId="{54F94922-E312-4D16-8DAA-45A0EECB8643}" srcOrd="2" destOrd="0" parTransId="{343CCA21-FCDE-4FF0-A8DD-4A5F9F7D2098}" sibTransId="{8EC38014-6DD5-4653-922F-E623DA09847C}"/>
    <dgm:cxn modelId="{704403A3-867F-430D-BB41-F4177253C176}" type="presOf" srcId="{273AA487-750C-44CA-A240-29F1A44E74FB}" destId="{F454ADA7-03DF-4DE1-8127-F62D439A5601}" srcOrd="0" destOrd="0" presId="urn:microsoft.com/office/officeart/2005/8/layout/hierarchy4"/>
    <dgm:cxn modelId="{C13E8BCC-D680-4313-8F8E-B3FA716283D5}" type="presOf" srcId="{865E0BB1-8B9A-4003-9483-B99AF84A3A90}" destId="{C7FD532D-F346-44B5-BAFD-18817F1D82FC}" srcOrd="0" destOrd="0" presId="urn:microsoft.com/office/officeart/2005/8/layout/hierarchy4"/>
    <dgm:cxn modelId="{B0524BE9-DDE7-4B5B-A7B5-E8C638362AEE}" srcId="{865E0BB1-8B9A-4003-9483-B99AF84A3A90}" destId="{7E5E7D34-D3FB-4C85-8DBE-3EF22D2DD0BB}" srcOrd="0" destOrd="0" parTransId="{AE34FFB5-384A-4416-9781-32BACB4867C8}" sibTransId="{34E3E31D-C47B-45C3-8040-548F03B2D2D6}"/>
    <dgm:cxn modelId="{040376EC-95BF-4494-9567-3C81B2BA4B6C}" type="presOf" srcId="{305B7FF0-56F3-4968-8CDC-5E5FC6D2F356}" destId="{A8B0B227-6616-4355-9558-B68EE94C31CE}" srcOrd="0" destOrd="0" presId="urn:microsoft.com/office/officeart/2005/8/layout/hierarchy4"/>
    <dgm:cxn modelId="{7198E706-2597-4F28-A9CC-CCC54F638E95}" type="presParOf" srcId="{F454ADA7-03DF-4DE1-8127-F62D439A5601}" destId="{C49BEA0A-AFBC-4389-88B9-35607017931F}" srcOrd="0" destOrd="0" presId="urn:microsoft.com/office/officeart/2005/8/layout/hierarchy4"/>
    <dgm:cxn modelId="{D944B30C-310D-4A31-916F-AE6696CD855B}" type="presParOf" srcId="{C49BEA0A-AFBC-4389-88B9-35607017931F}" destId="{C7FD532D-F346-44B5-BAFD-18817F1D82FC}" srcOrd="0" destOrd="0" presId="urn:microsoft.com/office/officeart/2005/8/layout/hierarchy4"/>
    <dgm:cxn modelId="{6C435323-4990-43EA-9DDE-36156362DB31}" type="presParOf" srcId="{C49BEA0A-AFBC-4389-88B9-35607017931F}" destId="{4290B2C8-612A-4DB1-9096-808B52B0CE7C}" srcOrd="1" destOrd="0" presId="urn:microsoft.com/office/officeart/2005/8/layout/hierarchy4"/>
    <dgm:cxn modelId="{6A845062-A57B-403B-8DD6-8D9AFC4C2550}" type="presParOf" srcId="{C49BEA0A-AFBC-4389-88B9-35607017931F}" destId="{2F47A5D5-B2C6-46F1-8186-C073B14E1872}" srcOrd="2" destOrd="0" presId="urn:microsoft.com/office/officeart/2005/8/layout/hierarchy4"/>
    <dgm:cxn modelId="{C334816A-7BF8-469A-AEA3-38BBC3C63D8D}" type="presParOf" srcId="{2F47A5D5-B2C6-46F1-8186-C073B14E1872}" destId="{23AE25E8-EC0F-4D7A-99EA-8A07966CE325}" srcOrd="0" destOrd="0" presId="urn:microsoft.com/office/officeart/2005/8/layout/hierarchy4"/>
    <dgm:cxn modelId="{86CEDA86-AEE5-4251-AE38-8A7D2C24A260}" type="presParOf" srcId="{23AE25E8-EC0F-4D7A-99EA-8A07966CE325}" destId="{18569996-AFD2-41CB-97C2-1C59928B428C}" srcOrd="0" destOrd="0" presId="urn:microsoft.com/office/officeart/2005/8/layout/hierarchy4"/>
    <dgm:cxn modelId="{8C04E598-3BF9-4F14-9C61-C3939B9E33D3}" type="presParOf" srcId="{23AE25E8-EC0F-4D7A-99EA-8A07966CE325}" destId="{C5A98645-198A-4AE2-B20F-A6A4F58DC1CE}" srcOrd="1" destOrd="0" presId="urn:microsoft.com/office/officeart/2005/8/layout/hierarchy4"/>
    <dgm:cxn modelId="{059A308E-2E19-481A-82DE-B760D377FD76}" type="presParOf" srcId="{2F47A5D5-B2C6-46F1-8186-C073B14E1872}" destId="{3F0A186A-694B-4E6C-897B-1BEA0D6208B3}" srcOrd="1" destOrd="0" presId="urn:microsoft.com/office/officeart/2005/8/layout/hierarchy4"/>
    <dgm:cxn modelId="{52CA443F-2B2B-4F72-B1E2-DE2EFB05968B}" type="presParOf" srcId="{2F47A5D5-B2C6-46F1-8186-C073B14E1872}" destId="{92FC733E-3A89-460D-AD90-FE6A6FEC4E67}" srcOrd="2" destOrd="0" presId="urn:microsoft.com/office/officeart/2005/8/layout/hierarchy4"/>
    <dgm:cxn modelId="{9A429E3B-FB9E-4CBC-9220-5FCC2AF5447D}" type="presParOf" srcId="{92FC733E-3A89-460D-AD90-FE6A6FEC4E67}" destId="{A8B0B227-6616-4355-9558-B68EE94C31CE}" srcOrd="0" destOrd="0" presId="urn:microsoft.com/office/officeart/2005/8/layout/hierarchy4"/>
    <dgm:cxn modelId="{970F1135-36CD-4C6B-90B6-BB561ED814E0}" type="presParOf" srcId="{92FC733E-3A89-460D-AD90-FE6A6FEC4E67}" destId="{70F9451C-80BD-4301-BE18-6A4D2F8C2C09}" srcOrd="1" destOrd="0" presId="urn:microsoft.com/office/officeart/2005/8/layout/hierarchy4"/>
    <dgm:cxn modelId="{5A54C691-F389-4870-B58D-3E7E3E0A81FC}" type="presParOf" srcId="{2F47A5D5-B2C6-46F1-8186-C073B14E1872}" destId="{67CB1E50-64D8-49E4-9317-CA433F1246E3}" srcOrd="3" destOrd="0" presId="urn:microsoft.com/office/officeart/2005/8/layout/hierarchy4"/>
    <dgm:cxn modelId="{D53ABDBE-BC8F-4D9D-B888-673489659842}" type="presParOf" srcId="{2F47A5D5-B2C6-46F1-8186-C073B14E1872}" destId="{CF65F74E-CFCD-40E2-A5F9-231DF3168A41}" srcOrd="4" destOrd="0" presId="urn:microsoft.com/office/officeart/2005/8/layout/hierarchy4"/>
    <dgm:cxn modelId="{D0F86ADB-7CC5-49F8-A88C-56D7D69982CD}" type="presParOf" srcId="{CF65F74E-CFCD-40E2-A5F9-231DF3168A41}" destId="{EFC1A1FF-08B2-43A4-AC8B-A2943AEC62C7}" srcOrd="0" destOrd="0" presId="urn:microsoft.com/office/officeart/2005/8/layout/hierarchy4"/>
    <dgm:cxn modelId="{97A7E703-85A1-495E-BBFA-D5AB65FD55FD}" type="presParOf" srcId="{CF65F74E-CFCD-40E2-A5F9-231DF3168A41}" destId="{A5686890-D9C0-4C87-86C8-CA6AC1E1A43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A349D8-3C4E-40F8-AC37-A30ED24343ED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AE85E01-7ABF-4162-ADEA-AD04A0B91116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C9A2D1A1-29B5-422F-AF01-6F11636A538A}" type="parTrans" cxnId="{ECAD1D74-EC2F-4434-BB1D-36466A114BC6}">
      <dgm:prSet/>
      <dgm:spPr/>
      <dgm:t>
        <a:bodyPr/>
        <a:lstStyle/>
        <a:p>
          <a:endParaRPr lang="en-US"/>
        </a:p>
      </dgm:t>
    </dgm:pt>
    <dgm:pt modelId="{74BD0B27-E867-4AD6-91EC-FB8D1D6D27BF}" type="sibTrans" cxnId="{ECAD1D74-EC2F-4434-BB1D-36466A114BC6}">
      <dgm:prSet/>
      <dgm:spPr/>
      <dgm:t>
        <a:bodyPr/>
        <a:lstStyle/>
        <a:p>
          <a:endParaRPr lang="en-US"/>
        </a:p>
      </dgm:t>
    </dgm:pt>
    <dgm:pt modelId="{FB07743D-EDA3-4FD2-BD7A-A495649EFAB8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864A2055-CF94-4243-B6F2-9BEDC7B10FF7}" type="parTrans" cxnId="{BDEEAF4D-9A96-4B65-AAE5-0DDC857B0CD5}">
      <dgm:prSet/>
      <dgm:spPr/>
      <dgm:t>
        <a:bodyPr/>
        <a:lstStyle/>
        <a:p>
          <a:endParaRPr lang="en-US"/>
        </a:p>
      </dgm:t>
    </dgm:pt>
    <dgm:pt modelId="{27E9B96F-1984-4C02-82C6-377234EA7B39}" type="sibTrans" cxnId="{BDEEAF4D-9A96-4B65-AAE5-0DDC857B0CD5}">
      <dgm:prSet/>
      <dgm:spPr/>
      <dgm:t>
        <a:bodyPr/>
        <a:lstStyle/>
        <a:p>
          <a:endParaRPr lang="en-US"/>
        </a:p>
      </dgm:t>
    </dgm:pt>
    <dgm:pt modelId="{BB85937B-9A50-4D23-ADAC-38B9C63FEB37}">
      <dgm:prSet phldrT="[Text]"/>
      <dgm:spPr/>
      <dgm:t>
        <a:bodyPr/>
        <a:lstStyle/>
        <a:p>
          <a:r>
            <a:rPr lang="en-US" dirty="0"/>
            <a:t>Global state</a:t>
          </a:r>
        </a:p>
      </dgm:t>
    </dgm:pt>
    <dgm:pt modelId="{0F337CCB-9078-4F1C-9CDF-F14626125749}" type="parTrans" cxnId="{73B1A7BC-B078-47AE-9D20-B9BA87AFD817}">
      <dgm:prSet/>
      <dgm:spPr/>
      <dgm:t>
        <a:bodyPr/>
        <a:lstStyle/>
        <a:p>
          <a:endParaRPr lang="en-US"/>
        </a:p>
      </dgm:t>
    </dgm:pt>
    <dgm:pt modelId="{4AB678FC-A883-4E6A-9ED0-C825144CA740}" type="sibTrans" cxnId="{73B1A7BC-B078-47AE-9D20-B9BA87AFD817}">
      <dgm:prSet/>
      <dgm:spPr/>
      <dgm:t>
        <a:bodyPr/>
        <a:lstStyle/>
        <a:p>
          <a:endParaRPr lang="en-US"/>
        </a:p>
      </dgm:t>
    </dgm:pt>
    <dgm:pt modelId="{4EEDDA31-9066-44B8-A543-402AEF46A373}">
      <dgm:prSet phldrT="[Text]"/>
      <dgm:spPr/>
      <dgm:t>
        <a:bodyPr/>
        <a:lstStyle/>
        <a:p>
          <a:r>
            <a:rPr lang="en-US" dirty="0"/>
            <a:t>WAL</a:t>
          </a:r>
        </a:p>
      </dgm:t>
    </dgm:pt>
    <dgm:pt modelId="{070E031D-6887-44F3-96FB-C271A0F2C149}" type="parTrans" cxnId="{82E73354-8B58-4306-98D5-7DE164F23636}">
      <dgm:prSet/>
      <dgm:spPr/>
      <dgm:t>
        <a:bodyPr/>
        <a:lstStyle/>
        <a:p>
          <a:endParaRPr lang="en-US"/>
        </a:p>
      </dgm:t>
    </dgm:pt>
    <dgm:pt modelId="{08F6CDD8-9248-4265-88EF-6DC347D70B90}" type="sibTrans" cxnId="{82E73354-8B58-4306-98D5-7DE164F23636}">
      <dgm:prSet/>
      <dgm:spPr/>
      <dgm:t>
        <a:bodyPr/>
        <a:lstStyle/>
        <a:p>
          <a:endParaRPr lang="en-US"/>
        </a:p>
      </dgm:t>
    </dgm:pt>
    <dgm:pt modelId="{1E40BF11-DCA4-4ABE-A45C-3BAB027B97FE}" type="pres">
      <dgm:prSet presAssocID="{37A349D8-3C4E-40F8-AC37-A30ED24343E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A20BBA-8FED-408C-95E4-C95D5CFF7EC7}" type="pres">
      <dgm:prSet presAssocID="{AAE85E01-7ABF-4162-ADEA-AD04A0B91116}" presName="vertOne" presStyleCnt="0"/>
      <dgm:spPr/>
    </dgm:pt>
    <dgm:pt modelId="{2F61133D-C4B3-4D0D-995C-9EE9376D3C29}" type="pres">
      <dgm:prSet presAssocID="{AAE85E01-7ABF-4162-ADEA-AD04A0B91116}" presName="txOne" presStyleLbl="node0" presStyleIdx="0" presStyleCnt="1">
        <dgm:presLayoutVars>
          <dgm:chPref val="3"/>
        </dgm:presLayoutVars>
      </dgm:prSet>
      <dgm:spPr/>
    </dgm:pt>
    <dgm:pt modelId="{D3CE86F2-D8E3-4D88-B23C-25932721FA44}" type="pres">
      <dgm:prSet presAssocID="{AAE85E01-7ABF-4162-ADEA-AD04A0B91116}" presName="parTransOne" presStyleCnt="0"/>
      <dgm:spPr/>
    </dgm:pt>
    <dgm:pt modelId="{1026917A-2049-4BDA-8666-8A6C5C0D572D}" type="pres">
      <dgm:prSet presAssocID="{AAE85E01-7ABF-4162-ADEA-AD04A0B91116}" presName="horzOne" presStyleCnt="0"/>
      <dgm:spPr/>
    </dgm:pt>
    <dgm:pt modelId="{1999116F-8C32-426F-894D-2FD3E2E030E0}" type="pres">
      <dgm:prSet presAssocID="{FB07743D-EDA3-4FD2-BD7A-A495649EFAB8}" presName="vertTwo" presStyleCnt="0"/>
      <dgm:spPr/>
    </dgm:pt>
    <dgm:pt modelId="{8F6A9AB2-0C59-4F27-B24B-7E29490905CC}" type="pres">
      <dgm:prSet presAssocID="{FB07743D-EDA3-4FD2-BD7A-A495649EFAB8}" presName="txTwo" presStyleLbl="node2" presStyleIdx="0" presStyleCnt="3">
        <dgm:presLayoutVars>
          <dgm:chPref val="3"/>
        </dgm:presLayoutVars>
      </dgm:prSet>
      <dgm:spPr/>
    </dgm:pt>
    <dgm:pt modelId="{4AA53365-4320-42AF-A708-2FD5980BA9BB}" type="pres">
      <dgm:prSet presAssocID="{FB07743D-EDA3-4FD2-BD7A-A495649EFAB8}" presName="horzTwo" presStyleCnt="0"/>
      <dgm:spPr/>
    </dgm:pt>
    <dgm:pt modelId="{51B38557-4DC6-4978-B1BC-1081F8094D57}" type="pres">
      <dgm:prSet presAssocID="{27E9B96F-1984-4C02-82C6-377234EA7B39}" presName="sibSpaceTwo" presStyleCnt="0"/>
      <dgm:spPr/>
    </dgm:pt>
    <dgm:pt modelId="{B93F2AC3-3E2B-4BB5-9D55-5538E0B68388}" type="pres">
      <dgm:prSet presAssocID="{BB85937B-9A50-4D23-ADAC-38B9C63FEB37}" presName="vertTwo" presStyleCnt="0"/>
      <dgm:spPr/>
    </dgm:pt>
    <dgm:pt modelId="{53F4E682-EFFB-48C3-BCDD-A72DC294ACE3}" type="pres">
      <dgm:prSet presAssocID="{BB85937B-9A50-4D23-ADAC-38B9C63FEB37}" presName="txTwo" presStyleLbl="node2" presStyleIdx="1" presStyleCnt="3">
        <dgm:presLayoutVars>
          <dgm:chPref val="3"/>
        </dgm:presLayoutVars>
      </dgm:prSet>
      <dgm:spPr/>
    </dgm:pt>
    <dgm:pt modelId="{AADF121F-96FD-4C3F-A009-CB3A2F8C9364}" type="pres">
      <dgm:prSet presAssocID="{BB85937B-9A50-4D23-ADAC-38B9C63FEB37}" presName="horzTwo" presStyleCnt="0"/>
      <dgm:spPr/>
    </dgm:pt>
    <dgm:pt modelId="{E74D0023-686F-415C-A45B-DD01A61B63CA}" type="pres">
      <dgm:prSet presAssocID="{4AB678FC-A883-4E6A-9ED0-C825144CA740}" presName="sibSpaceTwo" presStyleCnt="0"/>
      <dgm:spPr/>
    </dgm:pt>
    <dgm:pt modelId="{CECAE1BE-DFFE-4ACD-9FC6-8A6FBCC00C9B}" type="pres">
      <dgm:prSet presAssocID="{4EEDDA31-9066-44B8-A543-402AEF46A373}" presName="vertTwo" presStyleCnt="0"/>
      <dgm:spPr/>
    </dgm:pt>
    <dgm:pt modelId="{38717AF1-6F59-4E84-924D-AF31BDC87539}" type="pres">
      <dgm:prSet presAssocID="{4EEDDA31-9066-44B8-A543-402AEF46A373}" presName="txTwo" presStyleLbl="node2" presStyleIdx="2" presStyleCnt="3">
        <dgm:presLayoutVars>
          <dgm:chPref val="3"/>
        </dgm:presLayoutVars>
      </dgm:prSet>
      <dgm:spPr/>
    </dgm:pt>
    <dgm:pt modelId="{06570EEC-9D15-490A-864A-C02197045E10}" type="pres">
      <dgm:prSet presAssocID="{4EEDDA31-9066-44B8-A543-402AEF46A373}" presName="horzTwo" presStyleCnt="0"/>
      <dgm:spPr/>
    </dgm:pt>
  </dgm:ptLst>
  <dgm:cxnLst>
    <dgm:cxn modelId="{4F5C4609-7C5A-4014-81E0-ACA66FD65801}" type="presOf" srcId="{FB07743D-EDA3-4FD2-BD7A-A495649EFAB8}" destId="{8F6A9AB2-0C59-4F27-B24B-7E29490905CC}" srcOrd="0" destOrd="0" presId="urn:microsoft.com/office/officeart/2005/8/layout/hierarchy4"/>
    <dgm:cxn modelId="{6E3F3D17-DB94-4227-820A-56341D7024FD}" type="presOf" srcId="{37A349D8-3C4E-40F8-AC37-A30ED24343ED}" destId="{1E40BF11-DCA4-4ABE-A45C-3BAB027B97FE}" srcOrd="0" destOrd="0" presId="urn:microsoft.com/office/officeart/2005/8/layout/hierarchy4"/>
    <dgm:cxn modelId="{BDEEAF4D-9A96-4B65-AAE5-0DDC857B0CD5}" srcId="{AAE85E01-7ABF-4162-ADEA-AD04A0B91116}" destId="{FB07743D-EDA3-4FD2-BD7A-A495649EFAB8}" srcOrd="0" destOrd="0" parTransId="{864A2055-CF94-4243-B6F2-9BEDC7B10FF7}" sibTransId="{27E9B96F-1984-4C02-82C6-377234EA7B39}"/>
    <dgm:cxn modelId="{ECAD1D74-EC2F-4434-BB1D-36466A114BC6}" srcId="{37A349D8-3C4E-40F8-AC37-A30ED24343ED}" destId="{AAE85E01-7ABF-4162-ADEA-AD04A0B91116}" srcOrd="0" destOrd="0" parTransId="{C9A2D1A1-29B5-422F-AF01-6F11636A538A}" sibTransId="{74BD0B27-E867-4AD6-91EC-FB8D1D6D27BF}"/>
    <dgm:cxn modelId="{82E73354-8B58-4306-98D5-7DE164F23636}" srcId="{AAE85E01-7ABF-4162-ADEA-AD04A0B91116}" destId="{4EEDDA31-9066-44B8-A543-402AEF46A373}" srcOrd="2" destOrd="0" parTransId="{070E031D-6887-44F3-96FB-C271A0F2C149}" sibTransId="{08F6CDD8-9248-4265-88EF-6DC347D70B90}"/>
    <dgm:cxn modelId="{B549B19E-D51D-469F-9116-88064D602840}" type="presOf" srcId="{BB85937B-9A50-4D23-ADAC-38B9C63FEB37}" destId="{53F4E682-EFFB-48C3-BCDD-A72DC294ACE3}" srcOrd="0" destOrd="0" presId="urn:microsoft.com/office/officeart/2005/8/layout/hierarchy4"/>
    <dgm:cxn modelId="{73B1A7BC-B078-47AE-9D20-B9BA87AFD817}" srcId="{AAE85E01-7ABF-4162-ADEA-AD04A0B91116}" destId="{BB85937B-9A50-4D23-ADAC-38B9C63FEB37}" srcOrd="1" destOrd="0" parTransId="{0F337CCB-9078-4F1C-9CDF-F14626125749}" sibTransId="{4AB678FC-A883-4E6A-9ED0-C825144CA740}"/>
    <dgm:cxn modelId="{D44CE1C1-E947-4D66-88D5-D139978FA6D2}" type="presOf" srcId="{AAE85E01-7ABF-4162-ADEA-AD04A0B91116}" destId="{2F61133D-C4B3-4D0D-995C-9EE9376D3C29}" srcOrd="0" destOrd="0" presId="urn:microsoft.com/office/officeart/2005/8/layout/hierarchy4"/>
    <dgm:cxn modelId="{A0166FCE-8E42-4631-B065-B189218073B1}" type="presOf" srcId="{4EEDDA31-9066-44B8-A543-402AEF46A373}" destId="{38717AF1-6F59-4E84-924D-AF31BDC87539}" srcOrd="0" destOrd="0" presId="urn:microsoft.com/office/officeart/2005/8/layout/hierarchy4"/>
    <dgm:cxn modelId="{4B5AA283-24E2-4925-A8AF-71825FE599D2}" type="presParOf" srcId="{1E40BF11-DCA4-4ABE-A45C-3BAB027B97FE}" destId="{36A20BBA-8FED-408C-95E4-C95D5CFF7EC7}" srcOrd="0" destOrd="0" presId="urn:microsoft.com/office/officeart/2005/8/layout/hierarchy4"/>
    <dgm:cxn modelId="{C1CB9286-6126-466F-B5B0-FCFB971AC3B9}" type="presParOf" srcId="{36A20BBA-8FED-408C-95E4-C95D5CFF7EC7}" destId="{2F61133D-C4B3-4D0D-995C-9EE9376D3C29}" srcOrd="0" destOrd="0" presId="urn:microsoft.com/office/officeart/2005/8/layout/hierarchy4"/>
    <dgm:cxn modelId="{33D831BB-88F5-4837-B145-3AAEEA3D4FF1}" type="presParOf" srcId="{36A20BBA-8FED-408C-95E4-C95D5CFF7EC7}" destId="{D3CE86F2-D8E3-4D88-B23C-25932721FA44}" srcOrd="1" destOrd="0" presId="urn:microsoft.com/office/officeart/2005/8/layout/hierarchy4"/>
    <dgm:cxn modelId="{A968ACF8-91DB-4F07-98F5-80721CA544A7}" type="presParOf" srcId="{36A20BBA-8FED-408C-95E4-C95D5CFF7EC7}" destId="{1026917A-2049-4BDA-8666-8A6C5C0D572D}" srcOrd="2" destOrd="0" presId="urn:microsoft.com/office/officeart/2005/8/layout/hierarchy4"/>
    <dgm:cxn modelId="{E5224218-15C8-49C8-B1CA-51F361DA6352}" type="presParOf" srcId="{1026917A-2049-4BDA-8666-8A6C5C0D572D}" destId="{1999116F-8C32-426F-894D-2FD3E2E030E0}" srcOrd="0" destOrd="0" presId="urn:microsoft.com/office/officeart/2005/8/layout/hierarchy4"/>
    <dgm:cxn modelId="{2F417A82-51D5-462B-A5CF-F5D12DFDA192}" type="presParOf" srcId="{1999116F-8C32-426F-894D-2FD3E2E030E0}" destId="{8F6A9AB2-0C59-4F27-B24B-7E29490905CC}" srcOrd="0" destOrd="0" presId="urn:microsoft.com/office/officeart/2005/8/layout/hierarchy4"/>
    <dgm:cxn modelId="{D2BD70BD-190E-42E2-8EE8-70E50F68DC20}" type="presParOf" srcId="{1999116F-8C32-426F-894D-2FD3E2E030E0}" destId="{4AA53365-4320-42AF-A708-2FD5980BA9BB}" srcOrd="1" destOrd="0" presId="urn:microsoft.com/office/officeart/2005/8/layout/hierarchy4"/>
    <dgm:cxn modelId="{9648F109-00DE-406F-9AD3-BEFBEF7AD290}" type="presParOf" srcId="{1026917A-2049-4BDA-8666-8A6C5C0D572D}" destId="{51B38557-4DC6-4978-B1BC-1081F8094D57}" srcOrd="1" destOrd="0" presId="urn:microsoft.com/office/officeart/2005/8/layout/hierarchy4"/>
    <dgm:cxn modelId="{0829EFBF-C641-4031-A19F-BEAC04727AB2}" type="presParOf" srcId="{1026917A-2049-4BDA-8666-8A6C5C0D572D}" destId="{B93F2AC3-3E2B-4BB5-9D55-5538E0B68388}" srcOrd="2" destOrd="0" presId="urn:microsoft.com/office/officeart/2005/8/layout/hierarchy4"/>
    <dgm:cxn modelId="{775DE0BC-8A25-4FFD-A640-2279CD45E461}" type="presParOf" srcId="{B93F2AC3-3E2B-4BB5-9D55-5538E0B68388}" destId="{53F4E682-EFFB-48C3-BCDD-A72DC294ACE3}" srcOrd="0" destOrd="0" presId="urn:microsoft.com/office/officeart/2005/8/layout/hierarchy4"/>
    <dgm:cxn modelId="{868CE0F0-9A78-4445-8B1B-14D2B981E00F}" type="presParOf" srcId="{B93F2AC3-3E2B-4BB5-9D55-5538E0B68388}" destId="{AADF121F-96FD-4C3F-A009-CB3A2F8C9364}" srcOrd="1" destOrd="0" presId="urn:microsoft.com/office/officeart/2005/8/layout/hierarchy4"/>
    <dgm:cxn modelId="{9A170C62-A3F9-4A26-9080-53A9A33DE607}" type="presParOf" srcId="{1026917A-2049-4BDA-8666-8A6C5C0D572D}" destId="{E74D0023-686F-415C-A45B-DD01A61B63CA}" srcOrd="3" destOrd="0" presId="urn:microsoft.com/office/officeart/2005/8/layout/hierarchy4"/>
    <dgm:cxn modelId="{1881172E-8203-4CCC-9C63-E3A3DF858A0E}" type="presParOf" srcId="{1026917A-2049-4BDA-8666-8A6C5C0D572D}" destId="{CECAE1BE-DFFE-4ACD-9FC6-8A6FBCC00C9B}" srcOrd="4" destOrd="0" presId="urn:microsoft.com/office/officeart/2005/8/layout/hierarchy4"/>
    <dgm:cxn modelId="{7FC12E24-C04A-4FF8-9068-197F37F62850}" type="presParOf" srcId="{CECAE1BE-DFFE-4ACD-9FC6-8A6FBCC00C9B}" destId="{38717AF1-6F59-4E84-924D-AF31BDC87539}" srcOrd="0" destOrd="0" presId="urn:microsoft.com/office/officeart/2005/8/layout/hierarchy4"/>
    <dgm:cxn modelId="{9027C5AC-F88B-4513-8BD1-44CE5FB47B20}" type="presParOf" srcId="{CECAE1BE-DFFE-4ACD-9FC6-8A6FBCC00C9B}" destId="{06570EEC-9D15-490A-864A-C02197045E1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31DCD2-C5C0-4382-8409-055F21464B6F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3BEFE0-22AB-4368-ACC1-CED59935964E}">
      <dgm:prSet phldrT="[Text]"/>
      <dgm:spPr/>
      <dgm:t>
        <a:bodyPr/>
        <a:lstStyle/>
        <a:p>
          <a:r>
            <a:rPr lang="en-US" dirty="0"/>
            <a:t>Transactions</a:t>
          </a:r>
        </a:p>
      </dgm:t>
    </dgm:pt>
    <dgm:pt modelId="{A9127204-E005-4167-835A-F7DCE4820199}" type="parTrans" cxnId="{DF5B1E0F-B934-4933-8F38-C557598294C8}">
      <dgm:prSet/>
      <dgm:spPr/>
      <dgm:t>
        <a:bodyPr/>
        <a:lstStyle/>
        <a:p>
          <a:endParaRPr lang="en-US"/>
        </a:p>
      </dgm:t>
    </dgm:pt>
    <dgm:pt modelId="{36A21D32-BCBE-4CB8-8A39-96D385B9AA9F}" type="sibTrans" cxnId="{DF5B1E0F-B934-4933-8F38-C557598294C8}">
      <dgm:prSet/>
      <dgm:spPr/>
      <dgm:t>
        <a:bodyPr/>
        <a:lstStyle/>
        <a:p>
          <a:endParaRPr lang="en-US"/>
        </a:p>
      </dgm:t>
    </dgm:pt>
    <dgm:pt modelId="{48073AF7-176E-47EB-A3D3-DBC9135A9203}">
      <dgm:prSet phldrT="[Text]"/>
      <dgm:spPr/>
      <dgm:t>
        <a:bodyPr/>
        <a:lstStyle/>
        <a:p>
          <a:r>
            <a:rPr lang="en-US" dirty="0"/>
            <a:t>Read transactions</a:t>
          </a:r>
        </a:p>
      </dgm:t>
    </dgm:pt>
    <dgm:pt modelId="{F0310647-A3B7-4FA2-90DE-358813CDEFA1}" type="parTrans" cxnId="{6E4B7EB4-ABC8-4F67-B66C-1ACD0D5559DE}">
      <dgm:prSet/>
      <dgm:spPr/>
      <dgm:t>
        <a:bodyPr/>
        <a:lstStyle/>
        <a:p>
          <a:endParaRPr lang="en-US"/>
        </a:p>
      </dgm:t>
    </dgm:pt>
    <dgm:pt modelId="{4C5EE3CB-DFFE-4728-B5A7-2C4B15A90CAC}" type="sibTrans" cxnId="{6E4B7EB4-ABC8-4F67-B66C-1ACD0D5559DE}">
      <dgm:prSet/>
      <dgm:spPr/>
      <dgm:t>
        <a:bodyPr/>
        <a:lstStyle/>
        <a:p>
          <a:endParaRPr lang="en-US"/>
        </a:p>
      </dgm:t>
    </dgm:pt>
    <dgm:pt modelId="{0A21CD91-91F7-44D1-94BA-285650D8808B}">
      <dgm:prSet phldrT="[Text]"/>
      <dgm:spPr/>
      <dgm:t>
        <a:bodyPr/>
        <a:lstStyle/>
        <a:p>
          <a:r>
            <a:rPr lang="en-US" dirty="0"/>
            <a:t>MVCC</a:t>
          </a:r>
        </a:p>
      </dgm:t>
    </dgm:pt>
    <dgm:pt modelId="{94BA4CB3-8ED8-4015-9392-0F36E8D765DE}" type="parTrans" cxnId="{25ADE0DF-FA7B-4EEC-A409-041639C3184E}">
      <dgm:prSet/>
      <dgm:spPr/>
      <dgm:t>
        <a:bodyPr/>
        <a:lstStyle/>
        <a:p>
          <a:endParaRPr lang="en-US"/>
        </a:p>
      </dgm:t>
    </dgm:pt>
    <dgm:pt modelId="{81A80281-F671-4419-AE53-D202911D0D26}" type="sibTrans" cxnId="{25ADE0DF-FA7B-4EEC-A409-041639C3184E}">
      <dgm:prSet/>
      <dgm:spPr/>
      <dgm:t>
        <a:bodyPr/>
        <a:lstStyle/>
        <a:p>
          <a:endParaRPr lang="en-US"/>
        </a:p>
      </dgm:t>
    </dgm:pt>
    <dgm:pt modelId="{7EA7ECD7-4FAF-40C1-86C1-74274D0EB87C}">
      <dgm:prSet phldrT="[Text]"/>
      <dgm:spPr/>
      <dgm:t>
        <a:bodyPr/>
        <a:lstStyle/>
        <a:p>
          <a:r>
            <a:rPr lang="en-US" dirty="0"/>
            <a:t>Write transaction</a:t>
          </a:r>
        </a:p>
      </dgm:t>
    </dgm:pt>
    <dgm:pt modelId="{4A66C69A-7656-4165-AEB1-997D3FB5DFA9}" type="parTrans" cxnId="{BB98247B-207D-4440-B0D6-4F0CFDC7FE0D}">
      <dgm:prSet/>
      <dgm:spPr/>
      <dgm:t>
        <a:bodyPr/>
        <a:lstStyle/>
        <a:p>
          <a:endParaRPr lang="en-US"/>
        </a:p>
      </dgm:t>
    </dgm:pt>
    <dgm:pt modelId="{4C9E241E-33AC-4EAB-A83A-4EC6557ED46A}" type="sibTrans" cxnId="{BB98247B-207D-4440-B0D6-4F0CFDC7FE0D}">
      <dgm:prSet/>
      <dgm:spPr/>
      <dgm:t>
        <a:bodyPr/>
        <a:lstStyle/>
        <a:p>
          <a:endParaRPr lang="en-US"/>
        </a:p>
      </dgm:t>
    </dgm:pt>
    <dgm:pt modelId="{DD7E523A-3B28-4F73-B3B1-A5619BB36A96}">
      <dgm:prSet phldrT="[Text]"/>
      <dgm:spPr/>
      <dgm:t>
        <a:bodyPr/>
        <a:lstStyle/>
        <a:p>
          <a:r>
            <a:rPr lang="en-US" dirty="0"/>
            <a:t>Atomic Commit or Rollback</a:t>
          </a:r>
        </a:p>
      </dgm:t>
    </dgm:pt>
    <dgm:pt modelId="{D498BD4D-D7BB-43CD-949B-E0F78B52C60A}" type="parTrans" cxnId="{E06B093F-6F4D-4533-9024-6484AD33E91F}">
      <dgm:prSet/>
      <dgm:spPr/>
      <dgm:t>
        <a:bodyPr/>
        <a:lstStyle/>
        <a:p>
          <a:endParaRPr lang="en-US"/>
        </a:p>
      </dgm:t>
    </dgm:pt>
    <dgm:pt modelId="{67AAB0A4-0E0E-4959-B394-900F1E229AF8}" type="sibTrans" cxnId="{E06B093F-6F4D-4533-9024-6484AD33E91F}">
      <dgm:prSet/>
      <dgm:spPr/>
      <dgm:t>
        <a:bodyPr/>
        <a:lstStyle/>
        <a:p>
          <a:endParaRPr lang="en-US"/>
        </a:p>
      </dgm:t>
    </dgm:pt>
    <dgm:pt modelId="{A88298FB-02E7-4931-A7E5-0F312F909DAA}" type="pres">
      <dgm:prSet presAssocID="{1F31DCD2-C5C0-4382-8409-055F21464B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16EF88-EC8E-4B09-BD40-2A1514632899}" type="pres">
      <dgm:prSet presAssocID="{893BEFE0-22AB-4368-ACC1-CED59935964E}" presName="vertOne" presStyleCnt="0"/>
      <dgm:spPr/>
    </dgm:pt>
    <dgm:pt modelId="{92689B9E-5E76-4433-95AC-1022A4E3014F}" type="pres">
      <dgm:prSet presAssocID="{893BEFE0-22AB-4368-ACC1-CED59935964E}" presName="txOne" presStyleLbl="node0" presStyleIdx="0" presStyleCnt="1">
        <dgm:presLayoutVars>
          <dgm:chPref val="3"/>
        </dgm:presLayoutVars>
      </dgm:prSet>
      <dgm:spPr/>
    </dgm:pt>
    <dgm:pt modelId="{80B1E4AC-D3AE-48DF-AB7F-7A9DDC1E1CB8}" type="pres">
      <dgm:prSet presAssocID="{893BEFE0-22AB-4368-ACC1-CED59935964E}" presName="parTransOne" presStyleCnt="0"/>
      <dgm:spPr/>
    </dgm:pt>
    <dgm:pt modelId="{D9506B05-68E2-42FF-8C04-BDBB20D736AE}" type="pres">
      <dgm:prSet presAssocID="{893BEFE0-22AB-4368-ACC1-CED59935964E}" presName="horzOne" presStyleCnt="0"/>
      <dgm:spPr/>
    </dgm:pt>
    <dgm:pt modelId="{EED18AA1-64A2-4E78-A62D-894AFF90E502}" type="pres">
      <dgm:prSet presAssocID="{48073AF7-176E-47EB-A3D3-DBC9135A9203}" presName="vertTwo" presStyleCnt="0"/>
      <dgm:spPr/>
    </dgm:pt>
    <dgm:pt modelId="{5DF2B817-D704-4CCD-AF6D-7D4949790251}" type="pres">
      <dgm:prSet presAssocID="{48073AF7-176E-47EB-A3D3-DBC9135A9203}" presName="txTwo" presStyleLbl="node2" presStyleIdx="0" presStyleCnt="2">
        <dgm:presLayoutVars>
          <dgm:chPref val="3"/>
        </dgm:presLayoutVars>
      </dgm:prSet>
      <dgm:spPr/>
    </dgm:pt>
    <dgm:pt modelId="{0E4B635B-4CDF-46EC-BC8F-4C03A9E438F7}" type="pres">
      <dgm:prSet presAssocID="{48073AF7-176E-47EB-A3D3-DBC9135A9203}" presName="parTransTwo" presStyleCnt="0"/>
      <dgm:spPr/>
    </dgm:pt>
    <dgm:pt modelId="{B4FAD2E0-8223-461D-96BC-DEFCD2BB60C4}" type="pres">
      <dgm:prSet presAssocID="{48073AF7-176E-47EB-A3D3-DBC9135A9203}" presName="horzTwo" presStyleCnt="0"/>
      <dgm:spPr/>
    </dgm:pt>
    <dgm:pt modelId="{192019C3-8A82-40E9-B1CF-53EA6019DB75}" type="pres">
      <dgm:prSet presAssocID="{0A21CD91-91F7-44D1-94BA-285650D8808B}" presName="vertThree" presStyleCnt="0"/>
      <dgm:spPr/>
    </dgm:pt>
    <dgm:pt modelId="{F0A27B79-4A42-4560-99BD-420820E4DAD8}" type="pres">
      <dgm:prSet presAssocID="{0A21CD91-91F7-44D1-94BA-285650D8808B}" presName="txThree" presStyleLbl="node3" presStyleIdx="0" presStyleCnt="2">
        <dgm:presLayoutVars>
          <dgm:chPref val="3"/>
        </dgm:presLayoutVars>
      </dgm:prSet>
      <dgm:spPr/>
    </dgm:pt>
    <dgm:pt modelId="{148836EA-0261-4EBD-B46C-DAF66504B59E}" type="pres">
      <dgm:prSet presAssocID="{0A21CD91-91F7-44D1-94BA-285650D8808B}" presName="horzThree" presStyleCnt="0"/>
      <dgm:spPr/>
    </dgm:pt>
    <dgm:pt modelId="{AC14E9BE-B5F9-415D-A173-AB2DF347B937}" type="pres">
      <dgm:prSet presAssocID="{4C5EE3CB-DFFE-4728-B5A7-2C4B15A90CAC}" presName="sibSpaceTwo" presStyleCnt="0"/>
      <dgm:spPr/>
    </dgm:pt>
    <dgm:pt modelId="{3E049831-504F-4E45-A728-48F86D69FEAF}" type="pres">
      <dgm:prSet presAssocID="{7EA7ECD7-4FAF-40C1-86C1-74274D0EB87C}" presName="vertTwo" presStyleCnt="0"/>
      <dgm:spPr/>
    </dgm:pt>
    <dgm:pt modelId="{BF0CD1D1-9E9E-44E1-96C0-552EC6B57B97}" type="pres">
      <dgm:prSet presAssocID="{7EA7ECD7-4FAF-40C1-86C1-74274D0EB87C}" presName="txTwo" presStyleLbl="node2" presStyleIdx="1" presStyleCnt="2">
        <dgm:presLayoutVars>
          <dgm:chPref val="3"/>
        </dgm:presLayoutVars>
      </dgm:prSet>
      <dgm:spPr/>
    </dgm:pt>
    <dgm:pt modelId="{D6CFC164-1276-4167-83D5-113B4FC92A5A}" type="pres">
      <dgm:prSet presAssocID="{7EA7ECD7-4FAF-40C1-86C1-74274D0EB87C}" presName="parTransTwo" presStyleCnt="0"/>
      <dgm:spPr/>
    </dgm:pt>
    <dgm:pt modelId="{22F4DC96-F121-403C-B678-24F4701BF827}" type="pres">
      <dgm:prSet presAssocID="{7EA7ECD7-4FAF-40C1-86C1-74274D0EB87C}" presName="horzTwo" presStyleCnt="0"/>
      <dgm:spPr/>
    </dgm:pt>
    <dgm:pt modelId="{2EECE0AC-ECE7-4807-BDE1-648FF6814212}" type="pres">
      <dgm:prSet presAssocID="{DD7E523A-3B28-4F73-B3B1-A5619BB36A96}" presName="vertThree" presStyleCnt="0"/>
      <dgm:spPr/>
    </dgm:pt>
    <dgm:pt modelId="{B358E8B2-3C40-4BB5-8559-EA8371F8B79C}" type="pres">
      <dgm:prSet presAssocID="{DD7E523A-3B28-4F73-B3B1-A5619BB36A96}" presName="txThree" presStyleLbl="node3" presStyleIdx="1" presStyleCnt="2">
        <dgm:presLayoutVars>
          <dgm:chPref val="3"/>
        </dgm:presLayoutVars>
      </dgm:prSet>
      <dgm:spPr/>
    </dgm:pt>
    <dgm:pt modelId="{C7B3C547-407F-42C7-915F-BADF64BD0DEC}" type="pres">
      <dgm:prSet presAssocID="{DD7E523A-3B28-4F73-B3B1-A5619BB36A96}" presName="horzThree" presStyleCnt="0"/>
      <dgm:spPr/>
    </dgm:pt>
  </dgm:ptLst>
  <dgm:cxnLst>
    <dgm:cxn modelId="{DF5B1E0F-B934-4933-8F38-C557598294C8}" srcId="{1F31DCD2-C5C0-4382-8409-055F21464B6F}" destId="{893BEFE0-22AB-4368-ACC1-CED59935964E}" srcOrd="0" destOrd="0" parTransId="{A9127204-E005-4167-835A-F7DCE4820199}" sibTransId="{36A21D32-BCBE-4CB8-8A39-96D385B9AA9F}"/>
    <dgm:cxn modelId="{16557B1F-EC32-4AB2-8A3D-101EEB45E6A2}" type="presOf" srcId="{0A21CD91-91F7-44D1-94BA-285650D8808B}" destId="{F0A27B79-4A42-4560-99BD-420820E4DAD8}" srcOrd="0" destOrd="0" presId="urn:microsoft.com/office/officeart/2005/8/layout/architecture"/>
    <dgm:cxn modelId="{E06B093F-6F4D-4533-9024-6484AD33E91F}" srcId="{7EA7ECD7-4FAF-40C1-86C1-74274D0EB87C}" destId="{DD7E523A-3B28-4F73-B3B1-A5619BB36A96}" srcOrd="0" destOrd="0" parTransId="{D498BD4D-D7BB-43CD-949B-E0F78B52C60A}" sibTransId="{67AAB0A4-0E0E-4959-B394-900F1E229AF8}"/>
    <dgm:cxn modelId="{55A87957-BCF6-44A6-B14F-DFD01C453471}" type="presOf" srcId="{48073AF7-176E-47EB-A3D3-DBC9135A9203}" destId="{5DF2B817-D704-4CCD-AF6D-7D4949790251}" srcOrd="0" destOrd="0" presId="urn:microsoft.com/office/officeart/2005/8/layout/architecture"/>
    <dgm:cxn modelId="{BB98247B-207D-4440-B0D6-4F0CFDC7FE0D}" srcId="{893BEFE0-22AB-4368-ACC1-CED59935964E}" destId="{7EA7ECD7-4FAF-40C1-86C1-74274D0EB87C}" srcOrd="1" destOrd="0" parTransId="{4A66C69A-7656-4165-AEB1-997D3FB5DFA9}" sibTransId="{4C9E241E-33AC-4EAB-A83A-4EC6557ED46A}"/>
    <dgm:cxn modelId="{9541A1A3-EED0-4BDB-A23F-2F6378E2120C}" type="presOf" srcId="{DD7E523A-3B28-4F73-B3B1-A5619BB36A96}" destId="{B358E8B2-3C40-4BB5-8559-EA8371F8B79C}" srcOrd="0" destOrd="0" presId="urn:microsoft.com/office/officeart/2005/8/layout/architecture"/>
    <dgm:cxn modelId="{6E4B7EB4-ABC8-4F67-B66C-1ACD0D5559DE}" srcId="{893BEFE0-22AB-4368-ACC1-CED59935964E}" destId="{48073AF7-176E-47EB-A3D3-DBC9135A9203}" srcOrd="0" destOrd="0" parTransId="{F0310647-A3B7-4FA2-90DE-358813CDEFA1}" sibTransId="{4C5EE3CB-DFFE-4728-B5A7-2C4B15A90CAC}"/>
    <dgm:cxn modelId="{E0C815DE-FDEE-4BE8-8F17-30E9F16FE2D7}" type="presOf" srcId="{1F31DCD2-C5C0-4382-8409-055F21464B6F}" destId="{A88298FB-02E7-4931-A7E5-0F312F909DAA}" srcOrd="0" destOrd="0" presId="urn:microsoft.com/office/officeart/2005/8/layout/architecture"/>
    <dgm:cxn modelId="{25ADE0DF-FA7B-4EEC-A409-041639C3184E}" srcId="{48073AF7-176E-47EB-A3D3-DBC9135A9203}" destId="{0A21CD91-91F7-44D1-94BA-285650D8808B}" srcOrd="0" destOrd="0" parTransId="{94BA4CB3-8ED8-4015-9392-0F36E8D765DE}" sibTransId="{81A80281-F671-4419-AE53-D202911D0D26}"/>
    <dgm:cxn modelId="{B39F61E1-B808-4BBE-94AA-033E2738D026}" type="presOf" srcId="{7EA7ECD7-4FAF-40C1-86C1-74274D0EB87C}" destId="{BF0CD1D1-9E9E-44E1-96C0-552EC6B57B97}" srcOrd="0" destOrd="0" presId="urn:microsoft.com/office/officeart/2005/8/layout/architecture"/>
    <dgm:cxn modelId="{D79E01E9-6289-4384-8F5A-9C340F5555C9}" type="presOf" srcId="{893BEFE0-22AB-4368-ACC1-CED59935964E}" destId="{92689B9E-5E76-4433-95AC-1022A4E3014F}" srcOrd="0" destOrd="0" presId="urn:microsoft.com/office/officeart/2005/8/layout/architecture"/>
    <dgm:cxn modelId="{747770AA-DF3F-4EC7-BF50-BC44BF3D40E5}" type="presParOf" srcId="{A88298FB-02E7-4931-A7E5-0F312F909DAA}" destId="{8E16EF88-EC8E-4B09-BD40-2A1514632899}" srcOrd="0" destOrd="0" presId="urn:microsoft.com/office/officeart/2005/8/layout/architecture"/>
    <dgm:cxn modelId="{47177A66-FD4B-419F-B109-357C967ECD99}" type="presParOf" srcId="{8E16EF88-EC8E-4B09-BD40-2A1514632899}" destId="{92689B9E-5E76-4433-95AC-1022A4E3014F}" srcOrd="0" destOrd="0" presId="urn:microsoft.com/office/officeart/2005/8/layout/architecture"/>
    <dgm:cxn modelId="{1FE2D001-5832-4DB1-8BE3-DEC91CC7F355}" type="presParOf" srcId="{8E16EF88-EC8E-4B09-BD40-2A1514632899}" destId="{80B1E4AC-D3AE-48DF-AB7F-7A9DDC1E1CB8}" srcOrd="1" destOrd="0" presId="urn:microsoft.com/office/officeart/2005/8/layout/architecture"/>
    <dgm:cxn modelId="{0B77BC46-97A3-40E4-8929-7B7831D376CB}" type="presParOf" srcId="{8E16EF88-EC8E-4B09-BD40-2A1514632899}" destId="{D9506B05-68E2-42FF-8C04-BDBB20D736AE}" srcOrd="2" destOrd="0" presId="urn:microsoft.com/office/officeart/2005/8/layout/architecture"/>
    <dgm:cxn modelId="{21E96FB9-FEB9-4FB9-B1B4-4DEF7562D928}" type="presParOf" srcId="{D9506B05-68E2-42FF-8C04-BDBB20D736AE}" destId="{EED18AA1-64A2-4E78-A62D-894AFF90E502}" srcOrd="0" destOrd="0" presId="urn:microsoft.com/office/officeart/2005/8/layout/architecture"/>
    <dgm:cxn modelId="{7B48C5FB-329A-4E6C-BF01-FF2F75D21760}" type="presParOf" srcId="{EED18AA1-64A2-4E78-A62D-894AFF90E502}" destId="{5DF2B817-D704-4CCD-AF6D-7D4949790251}" srcOrd="0" destOrd="0" presId="urn:microsoft.com/office/officeart/2005/8/layout/architecture"/>
    <dgm:cxn modelId="{F4187A00-4C96-45BF-8204-C4920B60D8B5}" type="presParOf" srcId="{EED18AA1-64A2-4E78-A62D-894AFF90E502}" destId="{0E4B635B-4CDF-46EC-BC8F-4C03A9E438F7}" srcOrd="1" destOrd="0" presId="urn:microsoft.com/office/officeart/2005/8/layout/architecture"/>
    <dgm:cxn modelId="{2C4AD004-909C-4720-B7E7-6E8A1EFC6B33}" type="presParOf" srcId="{EED18AA1-64A2-4E78-A62D-894AFF90E502}" destId="{B4FAD2E0-8223-461D-96BC-DEFCD2BB60C4}" srcOrd="2" destOrd="0" presId="urn:microsoft.com/office/officeart/2005/8/layout/architecture"/>
    <dgm:cxn modelId="{DA247826-9F8D-4FA0-8028-67A83E588624}" type="presParOf" srcId="{B4FAD2E0-8223-461D-96BC-DEFCD2BB60C4}" destId="{192019C3-8A82-40E9-B1CF-53EA6019DB75}" srcOrd="0" destOrd="0" presId="urn:microsoft.com/office/officeart/2005/8/layout/architecture"/>
    <dgm:cxn modelId="{3AE6F2DF-266C-43F6-9760-6BB5EA6DDD84}" type="presParOf" srcId="{192019C3-8A82-40E9-B1CF-53EA6019DB75}" destId="{F0A27B79-4A42-4560-99BD-420820E4DAD8}" srcOrd="0" destOrd="0" presId="urn:microsoft.com/office/officeart/2005/8/layout/architecture"/>
    <dgm:cxn modelId="{C2768099-0457-4835-B02C-264B69145545}" type="presParOf" srcId="{192019C3-8A82-40E9-B1CF-53EA6019DB75}" destId="{148836EA-0261-4EBD-B46C-DAF66504B59E}" srcOrd="1" destOrd="0" presId="urn:microsoft.com/office/officeart/2005/8/layout/architecture"/>
    <dgm:cxn modelId="{015AFA1F-C9BB-4E01-88EB-D116C0FAF4F5}" type="presParOf" srcId="{D9506B05-68E2-42FF-8C04-BDBB20D736AE}" destId="{AC14E9BE-B5F9-415D-A173-AB2DF347B937}" srcOrd="1" destOrd="0" presId="urn:microsoft.com/office/officeart/2005/8/layout/architecture"/>
    <dgm:cxn modelId="{171EE4B3-9526-49B4-897C-D02FDBA5160D}" type="presParOf" srcId="{D9506B05-68E2-42FF-8C04-BDBB20D736AE}" destId="{3E049831-504F-4E45-A728-48F86D69FEAF}" srcOrd="2" destOrd="0" presId="urn:microsoft.com/office/officeart/2005/8/layout/architecture"/>
    <dgm:cxn modelId="{83CFF114-4ABE-4748-B367-F7BB28908D70}" type="presParOf" srcId="{3E049831-504F-4E45-A728-48F86D69FEAF}" destId="{BF0CD1D1-9E9E-44E1-96C0-552EC6B57B97}" srcOrd="0" destOrd="0" presId="urn:microsoft.com/office/officeart/2005/8/layout/architecture"/>
    <dgm:cxn modelId="{47F41E48-8746-4B75-B1CC-06F90995B68D}" type="presParOf" srcId="{3E049831-504F-4E45-A728-48F86D69FEAF}" destId="{D6CFC164-1276-4167-83D5-113B4FC92A5A}" srcOrd="1" destOrd="0" presId="urn:microsoft.com/office/officeart/2005/8/layout/architecture"/>
    <dgm:cxn modelId="{CD8A4ACF-EE04-4219-9C2B-7AE52994CDD7}" type="presParOf" srcId="{3E049831-504F-4E45-A728-48F86D69FEAF}" destId="{22F4DC96-F121-403C-B678-24F4701BF827}" srcOrd="2" destOrd="0" presId="urn:microsoft.com/office/officeart/2005/8/layout/architecture"/>
    <dgm:cxn modelId="{35863657-5D17-4999-9056-D2E79E8CD74B}" type="presParOf" srcId="{22F4DC96-F121-403C-B678-24F4701BF827}" destId="{2EECE0AC-ECE7-4807-BDE1-648FF6814212}" srcOrd="0" destOrd="0" presId="urn:microsoft.com/office/officeart/2005/8/layout/architecture"/>
    <dgm:cxn modelId="{7E37179F-7140-4B3B-B5F4-EA80717A265C}" type="presParOf" srcId="{2EECE0AC-ECE7-4807-BDE1-648FF6814212}" destId="{B358E8B2-3C40-4BB5-8559-EA8371F8B79C}" srcOrd="0" destOrd="0" presId="urn:microsoft.com/office/officeart/2005/8/layout/architecture"/>
    <dgm:cxn modelId="{9ABC7BE5-E37D-4300-A7E0-286F4DB8B905}" type="presParOf" srcId="{2EECE0AC-ECE7-4807-BDE1-648FF6814212}" destId="{C7B3C547-407F-42C7-915F-BADF64BD0DE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C6E11-92D2-48ED-B90A-2DEC84FFEF8E}">
      <dsp:nvSpPr>
        <dsp:cNvPr id="0" name=""/>
        <dsp:cNvSpPr/>
      </dsp:nvSpPr>
      <dsp:spPr>
        <a:xfrm>
          <a:off x="1412" y="681"/>
          <a:ext cx="3822509" cy="5993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Platform Abstraction Layer</a:t>
          </a:r>
          <a:br>
            <a:rPr lang="en-US" sz="1500" kern="1200" dirty="0"/>
          </a:br>
          <a:r>
            <a:rPr lang="en-US" sz="1500" kern="1200" dirty="0"/>
            <a:t>(Linux, Windows, Mac)</a:t>
          </a:r>
        </a:p>
      </dsp:txBody>
      <dsp:txXfrm>
        <a:off x="18966" y="18235"/>
        <a:ext cx="3787401" cy="564244"/>
      </dsp:txXfrm>
    </dsp:sp>
    <dsp:sp modelId="{73BCDA24-667E-4AD7-A57F-D6D7DDE55A22}">
      <dsp:nvSpPr>
        <dsp:cNvPr id="0" name=""/>
        <dsp:cNvSpPr/>
      </dsp:nvSpPr>
      <dsp:spPr>
        <a:xfrm>
          <a:off x="1412" y="698880"/>
          <a:ext cx="1834217" cy="5993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Files</a:t>
          </a:r>
        </a:p>
      </dsp:txBody>
      <dsp:txXfrm>
        <a:off x="18966" y="716434"/>
        <a:ext cx="1799109" cy="564244"/>
      </dsp:txXfrm>
    </dsp:sp>
    <dsp:sp modelId="{059DACB0-F3EC-47B0-94A5-2C7BE62391D8}">
      <dsp:nvSpPr>
        <dsp:cNvPr id="0" name=""/>
        <dsp:cNvSpPr/>
      </dsp:nvSpPr>
      <dsp:spPr>
        <a:xfrm>
          <a:off x="1989704" y="698880"/>
          <a:ext cx="1834217" cy="5993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Memory</a:t>
          </a:r>
        </a:p>
      </dsp:txBody>
      <dsp:txXfrm>
        <a:off x="2007258" y="716434"/>
        <a:ext cx="1799109" cy="564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14450-2327-4025-9639-FD5F38D62321}">
      <dsp:nvSpPr>
        <dsp:cNvPr id="0" name=""/>
        <dsp:cNvSpPr/>
      </dsp:nvSpPr>
      <dsp:spPr>
        <a:xfrm>
          <a:off x="621" y="672789"/>
          <a:ext cx="1727873" cy="625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Pager</a:t>
          </a:r>
        </a:p>
      </dsp:txBody>
      <dsp:txXfrm>
        <a:off x="18956" y="691124"/>
        <a:ext cx="1691203" cy="589320"/>
      </dsp:txXfrm>
    </dsp:sp>
    <dsp:sp modelId="{4CF09541-0242-4BD5-80BC-8341F9B793D7}">
      <dsp:nvSpPr>
        <dsp:cNvPr id="0" name=""/>
        <dsp:cNvSpPr/>
      </dsp:nvSpPr>
      <dsp:spPr>
        <a:xfrm>
          <a:off x="621" y="133"/>
          <a:ext cx="545414" cy="6259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Memory mapped I/O</a:t>
          </a:r>
        </a:p>
      </dsp:txBody>
      <dsp:txXfrm>
        <a:off x="16596" y="16108"/>
        <a:ext cx="513464" cy="594040"/>
      </dsp:txXfrm>
    </dsp:sp>
    <dsp:sp modelId="{7CD3159A-CB27-496A-98C0-6022EB053919}">
      <dsp:nvSpPr>
        <dsp:cNvPr id="0" name=""/>
        <dsp:cNvSpPr/>
      </dsp:nvSpPr>
      <dsp:spPr>
        <a:xfrm>
          <a:off x="591850" y="133"/>
          <a:ext cx="545414" cy="6259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Encryption</a:t>
          </a:r>
        </a:p>
      </dsp:txBody>
      <dsp:txXfrm>
        <a:off x="607825" y="16108"/>
        <a:ext cx="513464" cy="594040"/>
      </dsp:txXfrm>
    </dsp:sp>
    <dsp:sp modelId="{AAC44F05-BB16-48C7-AA05-9F873DAF344F}">
      <dsp:nvSpPr>
        <dsp:cNvPr id="0" name=""/>
        <dsp:cNvSpPr/>
      </dsp:nvSpPr>
      <dsp:spPr>
        <a:xfrm>
          <a:off x="1183080" y="133"/>
          <a:ext cx="545414" cy="6259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32 Bits Mode</a:t>
          </a:r>
        </a:p>
      </dsp:txBody>
      <dsp:txXfrm>
        <a:off x="1199055" y="16108"/>
        <a:ext cx="513464" cy="594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870B-EE6F-4CAB-B1C7-232AFB10D0ED}">
      <dsp:nvSpPr>
        <dsp:cNvPr id="0" name=""/>
        <dsp:cNvSpPr/>
      </dsp:nvSpPr>
      <dsp:spPr>
        <a:xfrm>
          <a:off x="654" y="941033"/>
          <a:ext cx="1770938" cy="892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File</a:t>
          </a:r>
        </a:p>
      </dsp:txBody>
      <dsp:txXfrm>
        <a:off x="26800" y="967179"/>
        <a:ext cx="1718646" cy="840408"/>
      </dsp:txXfrm>
    </dsp:sp>
    <dsp:sp modelId="{D7AF111D-F6D7-4078-AB0C-5375EE141959}">
      <dsp:nvSpPr>
        <dsp:cNvPr id="0" name=""/>
        <dsp:cNvSpPr/>
      </dsp:nvSpPr>
      <dsp:spPr>
        <a:xfrm>
          <a:off x="654" y="18"/>
          <a:ext cx="849778" cy="892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Free Space</a:t>
          </a:r>
        </a:p>
      </dsp:txBody>
      <dsp:txXfrm>
        <a:off x="25543" y="24907"/>
        <a:ext cx="800000" cy="842922"/>
      </dsp:txXfrm>
    </dsp:sp>
    <dsp:sp modelId="{2328BF88-AD24-4564-A463-A6575A0BA787}">
      <dsp:nvSpPr>
        <dsp:cNvPr id="0" name=""/>
        <dsp:cNvSpPr/>
      </dsp:nvSpPr>
      <dsp:spPr>
        <a:xfrm>
          <a:off x="921814" y="18"/>
          <a:ext cx="849778" cy="892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Pages metadata</a:t>
          </a:r>
        </a:p>
      </dsp:txBody>
      <dsp:txXfrm>
        <a:off x="946703" y="24907"/>
        <a:ext cx="800000" cy="842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D532D-F346-44B5-BAFD-18817F1D82FC}">
      <dsp:nvSpPr>
        <dsp:cNvPr id="0" name=""/>
        <dsp:cNvSpPr/>
      </dsp:nvSpPr>
      <dsp:spPr>
        <a:xfrm>
          <a:off x="1374" y="0"/>
          <a:ext cx="1911292" cy="623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Ahead Log (WAL)</a:t>
          </a:r>
        </a:p>
      </dsp:txBody>
      <dsp:txXfrm>
        <a:off x="19634" y="18260"/>
        <a:ext cx="1874772" cy="586933"/>
      </dsp:txXfrm>
    </dsp:sp>
    <dsp:sp modelId="{18569996-AFD2-41CB-97C2-1C59928B428C}">
      <dsp:nvSpPr>
        <dsp:cNvPr id="0" name=""/>
        <dsp:cNvSpPr/>
      </dsp:nvSpPr>
      <dsp:spPr>
        <a:xfrm>
          <a:off x="687" y="675162"/>
          <a:ext cx="603311" cy="623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Durable log writes</a:t>
          </a:r>
        </a:p>
      </dsp:txBody>
      <dsp:txXfrm>
        <a:off x="18357" y="692832"/>
        <a:ext cx="567971" cy="588113"/>
      </dsp:txXfrm>
    </dsp:sp>
    <dsp:sp modelId="{A8B0B227-6616-4355-9558-B68EE94C31CE}">
      <dsp:nvSpPr>
        <dsp:cNvPr id="0" name=""/>
        <dsp:cNvSpPr/>
      </dsp:nvSpPr>
      <dsp:spPr>
        <a:xfrm>
          <a:off x="654677" y="675162"/>
          <a:ext cx="603311" cy="623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Checkpoints</a:t>
          </a:r>
        </a:p>
      </dsp:txBody>
      <dsp:txXfrm>
        <a:off x="672347" y="692832"/>
        <a:ext cx="567971" cy="588113"/>
      </dsp:txXfrm>
    </dsp:sp>
    <dsp:sp modelId="{EFC1A1FF-08B2-43A4-AC8B-A2943AEC62C7}">
      <dsp:nvSpPr>
        <dsp:cNvPr id="0" name=""/>
        <dsp:cNvSpPr/>
      </dsp:nvSpPr>
      <dsp:spPr>
        <a:xfrm>
          <a:off x="1308667" y="675162"/>
          <a:ext cx="603311" cy="6234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Recovery on startup</a:t>
          </a:r>
        </a:p>
      </dsp:txBody>
      <dsp:txXfrm>
        <a:off x="1326337" y="692832"/>
        <a:ext cx="567971" cy="5881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1133D-C4B3-4D0D-995C-9EE9376D3C29}">
      <dsp:nvSpPr>
        <dsp:cNvPr id="0" name=""/>
        <dsp:cNvSpPr/>
      </dsp:nvSpPr>
      <dsp:spPr>
        <a:xfrm>
          <a:off x="963" y="30"/>
          <a:ext cx="2679448" cy="613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Database</a:t>
          </a:r>
        </a:p>
      </dsp:txBody>
      <dsp:txXfrm>
        <a:off x="18945" y="18012"/>
        <a:ext cx="2643484" cy="577976"/>
      </dsp:txXfrm>
    </dsp:sp>
    <dsp:sp modelId="{8F6A9AB2-0C59-4F27-B24B-7E29490905CC}">
      <dsp:nvSpPr>
        <dsp:cNvPr id="0" name=""/>
        <dsp:cNvSpPr/>
      </dsp:nvSpPr>
      <dsp:spPr>
        <a:xfrm>
          <a:off x="963" y="684943"/>
          <a:ext cx="845785" cy="613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Configuration</a:t>
          </a:r>
        </a:p>
      </dsp:txBody>
      <dsp:txXfrm>
        <a:off x="18945" y="702925"/>
        <a:ext cx="809821" cy="577976"/>
      </dsp:txXfrm>
    </dsp:sp>
    <dsp:sp modelId="{53F4E682-EFFB-48C3-BCDD-A72DC294ACE3}">
      <dsp:nvSpPr>
        <dsp:cNvPr id="0" name=""/>
        <dsp:cNvSpPr/>
      </dsp:nvSpPr>
      <dsp:spPr>
        <a:xfrm>
          <a:off x="917795" y="684943"/>
          <a:ext cx="845785" cy="613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Global state</a:t>
          </a:r>
        </a:p>
      </dsp:txBody>
      <dsp:txXfrm>
        <a:off x="935777" y="702925"/>
        <a:ext cx="809821" cy="577976"/>
      </dsp:txXfrm>
    </dsp:sp>
    <dsp:sp modelId="{38717AF1-6F59-4E84-924D-AF31BDC87539}">
      <dsp:nvSpPr>
        <dsp:cNvPr id="0" name=""/>
        <dsp:cNvSpPr/>
      </dsp:nvSpPr>
      <dsp:spPr>
        <a:xfrm>
          <a:off x="1834626" y="684943"/>
          <a:ext cx="845785" cy="613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WAL</a:t>
          </a:r>
        </a:p>
      </dsp:txBody>
      <dsp:txXfrm>
        <a:off x="1852608" y="702925"/>
        <a:ext cx="809821" cy="5779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89B9E-5E76-4433-95AC-1022A4E3014F}">
      <dsp:nvSpPr>
        <dsp:cNvPr id="0" name=""/>
        <dsp:cNvSpPr/>
      </dsp:nvSpPr>
      <dsp:spPr>
        <a:xfrm>
          <a:off x="975" y="2122083"/>
          <a:ext cx="2641565" cy="1012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Transactions</a:t>
          </a:r>
        </a:p>
      </dsp:txBody>
      <dsp:txXfrm>
        <a:off x="30623" y="2151731"/>
        <a:ext cx="2582269" cy="952970"/>
      </dsp:txXfrm>
    </dsp:sp>
    <dsp:sp modelId="{5DF2B817-D704-4CCD-AF6D-7D4949790251}">
      <dsp:nvSpPr>
        <dsp:cNvPr id="0" name=""/>
        <dsp:cNvSpPr/>
      </dsp:nvSpPr>
      <dsp:spPr>
        <a:xfrm>
          <a:off x="975" y="1062037"/>
          <a:ext cx="1267545" cy="10122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transactions</a:t>
          </a:r>
        </a:p>
      </dsp:txBody>
      <dsp:txXfrm>
        <a:off x="30623" y="1091685"/>
        <a:ext cx="1208249" cy="952970"/>
      </dsp:txXfrm>
    </dsp:sp>
    <dsp:sp modelId="{F0A27B79-4A42-4560-99BD-420820E4DAD8}">
      <dsp:nvSpPr>
        <dsp:cNvPr id="0" name=""/>
        <dsp:cNvSpPr/>
      </dsp:nvSpPr>
      <dsp:spPr>
        <a:xfrm>
          <a:off x="975" y="1991"/>
          <a:ext cx="1267545" cy="10122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MVCC</a:t>
          </a:r>
        </a:p>
      </dsp:txBody>
      <dsp:txXfrm>
        <a:off x="30623" y="31639"/>
        <a:ext cx="1208249" cy="952970"/>
      </dsp:txXfrm>
    </dsp:sp>
    <dsp:sp modelId="{BF0CD1D1-9E9E-44E1-96C0-552EC6B57B97}">
      <dsp:nvSpPr>
        <dsp:cNvPr id="0" name=""/>
        <dsp:cNvSpPr/>
      </dsp:nvSpPr>
      <dsp:spPr>
        <a:xfrm>
          <a:off x="1374995" y="1062037"/>
          <a:ext cx="1267545" cy="10122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transaction</a:t>
          </a:r>
        </a:p>
      </dsp:txBody>
      <dsp:txXfrm>
        <a:off x="1404643" y="1091685"/>
        <a:ext cx="1208249" cy="952970"/>
      </dsp:txXfrm>
    </dsp:sp>
    <dsp:sp modelId="{B358E8B2-3C40-4BB5-8559-EA8371F8B79C}">
      <dsp:nvSpPr>
        <dsp:cNvPr id="0" name=""/>
        <dsp:cNvSpPr/>
      </dsp:nvSpPr>
      <dsp:spPr>
        <a:xfrm>
          <a:off x="1374995" y="1991"/>
          <a:ext cx="1267545" cy="10122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Atomic Commit or Rollback</a:t>
          </a:r>
        </a:p>
      </dsp:txBody>
      <dsp:txXfrm>
        <a:off x="1404643" y="31639"/>
        <a:ext cx="1208249" cy="95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84FC-1C1C-437F-B425-DEEB4BEC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B9F66-E053-46F1-B66C-E0504F5F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D5C9-4D94-4D96-B75F-33FF32C1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C538-60EF-4D02-981F-FF93AFF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2273-4273-4861-99E6-873A900E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BC9D-AA6C-4DF6-AF01-B58C9997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5C91C-CB1A-4F7C-86FC-7C7B9D6F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7896-9537-47D8-89A2-E647DA8D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54B5-A773-4371-AFF1-8A2DB641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F871-B695-40D9-B5FF-7D31D477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8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A85B4-490C-4BF5-8596-BE0797C77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04065-B30F-4B66-BD46-79F2B5839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A73E-1841-424C-A398-D6ACB1AA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3492-2733-4D92-A2F4-2ADD9034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BCA6-A1AE-43D9-83F4-9B815215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535A-7FAA-41B4-AB33-4D8443DF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BE15-67E8-4AA8-9A91-554D97EB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6EE7-51E5-4B80-B53D-32003DA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5C2C-05B9-4D28-BC7C-A420439C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6CC4-B136-4B9E-B809-6EAF698A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3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21BD-565C-4598-8846-AE0B2AE5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F3ADC-A1E7-4316-8E8C-D125A4303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B8D4-E269-4FB9-8EA6-5C5C5DF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E9D1-7BB9-420F-ADD2-32FE385D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611F7-A306-423B-8A1E-C0C7C74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2801-78B3-4176-9A25-69EEE4F7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E695-0092-458F-A75C-C9D508B0D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89F09-5666-4AF2-BE44-656BF090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BBE7-C490-4DA0-B331-F6D4BD1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33F4-7E6D-4048-B7F5-2F67E45E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30FB-2C33-44A7-A548-D6AE08FA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9E98-CF9B-4E1B-B287-9ADC5089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91277-92C5-429C-AF1A-9D32C4B6C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003-FB30-4E3F-8CC6-4AC8864A0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7167F-D06B-4D47-BBD7-154F8A275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CB4B2-8ACD-42D3-BD23-544EC8AA0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BAC2-A986-4A2B-B7FD-C4E78759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476EE-56DA-4DCD-9FF8-D3C28BD6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F251-52B7-48AA-9733-A7AA34E1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4CEE-2467-40B7-BBBF-968AAB72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85DC7-8238-41F8-98F0-0476616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4690-C9C5-4662-B8AF-D2D0D9C2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B7703-DAB5-4E7D-B4C2-F7F067C7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EA472-6086-4BE5-A3E7-CF3A61D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B4FCF-8467-44C7-BC7C-71AEDB15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CBE5F-5B64-42AD-B093-6C003E3F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2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E9D1-3E87-4214-9974-B0FD68C3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37B3-26DF-4F07-85AF-170383C0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B4364-82FA-4FF2-A7C5-BF2AEF54B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7A21F-06F9-4986-BA4D-8AE548A7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50510-1347-4D65-AD08-584BFC4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3E263-B2F3-4BD5-B9E6-167346C9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1DF8-2042-405C-B77B-25BD9664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1C271-250F-4B75-9AB9-F25FFC25A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1932A-B4D3-4073-920C-9C772CA9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677FA-0B49-4FAC-8C67-97ED067A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6077-B84A-435B-933A-2CD321D1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880BC-18D8-40A3-BBBF-F46E57D9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5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48DE9-DEEB-4633-BC3F-A002632A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2209-9440-4F01-9574-9EEA36A1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C29E-B25D-437F-9C38-FB7E4FDEA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F6BE-E0D1-4827-93B4-2AAA4FF32E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78D0-DD52-48A6-88C5-737F845E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2838-E1D6-45A9-848C-E3E2102DA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0944-653D-4B0E-9F22-37D8AE3A0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35D592F-5998-43AD-8276-CCB4B801C9CB}"/>
              </a:ext>
            </a:extLst>
          </p:cNvPr>
          <p:cNvGrpSpPr/>
          <p:nvPr/>
        </p:nvGrpSpPr>
        <p:grpSpPr>
          <a:xfrm>
            <a:off x="2049254" y="1328470"/>
            <a:ext cx="6690263" cy="4714972"/>
            <a:chOff x="2049254" y="1328470"/>
            <a:chExt cx="6690263" cy="4714972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3A07C96-F7D2-4569-91FA-D0C76933D4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2179623"/>
                </p:ext>
              </p:extLst>
            </p:nvPr>
          </p:nvGraphicFramePr>
          <p:xfrm>
            <a:off x="2049255" y="4744528"/>
            <a:ext cx="3825334" cy="12989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80E52C74-14E3-4F70-8A6E-BA48C8BF6F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26537469"/>
                </p:ext>
              </p:extLst>
            </p:nvPr>
          </p:nvGraphicFramePr>
          <p:xfrm>
            <a:off x="2049255" y="3303918"/>
            <a:ext cx="1729116" cy="12989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D75A88A4-FEC6-472E-B14B-CCF583008C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447784"/>
                </p:ext>
              </p:extLst>
            </p:nvPr>
          </p:nvGraphicFramePr>
          <p:xfrm>
            <a:off x="2049254" y="1328470"/>
            <a:ext cx="1772247" cy="18337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B7138635-6FE3-4698-87C6-AFFE5336E1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5305086"/>
                </p:ext>
              </p:extLst>
            </p:nvPr>
          </p:nvGraphicFramePr>
          <p:xfrm>
            <a:off x="3961922" y="3303918"/>
            <a:ext cx="1912667" cy="12989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aphicFrame>
          <p:nvGraphicFramePr>
            <p:cNvPr id="9" name="Diagram 8">
              <a:extLst>
                <a:ext uri="{FF2B5EF4-FFF2-40B4-BE49-F238E27FC236}">
                  <a16:creationId xmlns:a16="http://schemas.microsoft.com/office/drawing/2014/main" id="{E4613199-1385-4CAB-95D3-FF51619DDE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37840279"/>
                </p:ext>
              </p:extLst>
            </p:nvPr>
          </p:nvGraphicFramePr>
          <p:xfrm>
            <a:off x="6058141" y="4744526"/>
            <a:ext cx="2681376" cy="12989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A698E63F-32C6-4854-91A6-AB8C6F5932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8150327"/>
                </p:ext>
              </p:extLst>
            </p:nvPr>
          </p:nvGraphicFramePr>
          <p:xfrm>
            <a:off x="6096000" y="1466491"/>
            <a:ext cx="2643517" cy="31363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266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57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Ayende Rahien</dc:creator>
  <cp:lastModifiedBy>Ayende Rahien</cp:lastModifiedBy>
  <cp:revision>3</cp:revision>
  <dcterms:created xsi:type="dcterms:W3CDTF">2020-07-14T08:16:32Z</dcterms:created>
  <dcterms:modified xsi:type="dcterms:W3CDTF">2020-07-15T07:34:27Z</dcterms:modified>
</cp:coreProperties>
</file>