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5328D-F6A2-4433-A380-D63BBB04E3F2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63C9-9710-4AA0-8AA1-2F92AC379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129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5328D-F6A2-4433-A380-D63BBB04E3F2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63C9-9710-4AA0-8AA1-2F92AC379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561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5328D-F6A2-4433-A380-D63BBB04E3F2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63C9-9710-4AA0-8AA1-2F92AC379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132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5328D-F6A2-4433-A380-D63BBB04E3F2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63C9-9710-4AA0-8AA1-2F92AC379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049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5328D-F6A2-4433-A380-D63BBB04E3F2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63C9-9710-4AA0-8AA1-2F92AC379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62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5328D-F6A2-4433-A380-D63BBB04E3F2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63C9-9710-4AA0-8AA1-2F92AC379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449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5328D-F6A2-4433-A380-D63BBB04E3F2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63C9-9710-4AA0-8AA1-2F92AC379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943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5328D-F6A2-4433-A380-D63BBB04E3F2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63C9-9710-4AA0-8AA1-2F92AC379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739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5328D-F6A2-4433-A380-D63BBB04E3F2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63C9-9710-4AA0-8AA1-2F92AC379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262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5328D-F6A2-4433-A380-D63BBB04E3F2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63C9-9710-4AA0-8AA1-2F92AC379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1131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5328D-F6A2-4433-A380-D63BBB04E3F2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63C9-9710-4AA0-8AA1-2F92AC379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9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5328D-F6A2-4433-A380-D63BBB04E3F2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C63C9-9710-4AA0-8AA1-2F92AC379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117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3528" y="476672"/>
            <a:ext cx="784887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Artificial Intelligence (AI): Definition</a:t>
            </a:r>
          </a:p>
          <a:p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Artificial Intelligence (AI) is a branch of computer science focused on creating systems capable of performing tasks that typically require human intelligence. </a:t>
            </a:r>
          </a:p>
          <a:p>
            <a:endParaRPr lang="en-GB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These tasks include problem-solving, learning, reasoning, perception, natural language understanding, and decision-making. </a:t>
            </a:r>
          </a:p>
          <a:p>
            <a:endParaRPr lang="en-GB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AI systems use algorithms and data to mimic cognitive functions and improve their performance over time.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649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544" y="332656"/>
            <a:ext cx="828092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Domains Where AI Can Be Applied</a:t>
            </a:r>
          </a:p>
          <a:p>
            <a:endParaRPr lang="en-IN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Healthcare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AI helps in diagnostics, treatment planning, drug discovery, and patient monitoring.</a:t>
            </a:r>
          </a:p>
          <a:p>
            <a:pPr lvl="1"/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Examples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: Medical imaging, robotic surgeries, personalized medicine.</a:t>
            </a:r>
          </a:p>
          <a:p>
            <a:pPr lvl="1"/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Finance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AI is used for fraud detection, risk management, stock market prediction, and customer service.</a:t>
            </a:r>
          </a:p>
          <a:p>
            <a:pPr lvl="1"/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Examples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: Credit scoring,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chatbots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in banking, algorithmic trading.</a:t>
            </a:r>
          </a:p>
          <a:p>
            <a:pPr lvl="1"/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Education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AI enhances learning experiences through personalized content delivery and automated assessments.</a:t>
            </a:r>
          </a:p>
          <a:p>
            <a:pPr lvl="1"/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Examples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: Intelligent tutoring systems, plagiarism detection tools.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296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79512" y="152693"/>
            <a:ext cx="8712968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Transportation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AI contributes to autonomous vehicles, traffic management, and logistics optimization.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Examples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: Self-driving cars, route planning apps.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Manufacturing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AI aids in predictive maintenance, quality control, and automation of processes.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Examples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: Robotics, defect detection.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Entertainment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AI powers content recommendations, game development, and digital animation.</a:t>
            </a:r>
          </a:p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Examples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: Netflix recommendations, AI-generated music.</a:t>
            </a:r>
          </a:p>
          <a:p>
            <a:endParaRPr lang="en-IN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Agriculture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AI supports crop monitoring, pest detection, and precision farming.</a:t>
            </a:r>
          </a:p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Examples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: Drone-based analysis, yield prediction.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554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1520" y="374904"/>
            <a:ext cx="792088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Defense and Security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AI enhances surveillance, threat detection, and decision-making in military operations.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Examples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: Autonomous drones, facial recognition.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Environment and Climate Change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AI aids in predicting weather patterns, monitoring wildlife, and managing resources.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Examples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: Climate modeling, pollution control systems.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Energy Sector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AI improves energy efficiency and resource management.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Examples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: Smart grids, energy usage prediction.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684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24830"/>
            <a:ext cx="835292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Applications of AI in Various Domains</a:t>
            </a:r>
          </a:p>
          <a:p>
            <a:endParaRPr lang="en-IN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1. Healthcare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Disease diagnosis (e.g., cancer detection using AI-based imaging tools).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Virtual health assistants (e.g.,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Chatbots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for patient queries).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Predictive analytics for epidemics.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2. Finance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Fraud detection using anomaly detection algorithms.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Robo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-advisors for investment planning.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Customer support using AI-driven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chatbots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GB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3. Education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Adaptive learning platforms (e.g.,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Duolingo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Grading systems using natural language processing (NLP).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Virtual reality (VR) for immersive education.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4. Retail and E-commerce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Chatbots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for customer interaction (e.g., Amazon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Alexa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Price optimization using demand forecasting.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Personalized marketing campaigns.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70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3528" y="188640"/>
            <a:ext cx="8064896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5. Transportation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Real-time traffic updates and route optimization (e.g., Google Maps).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Predictive maintenance of vehicles.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Ride-sharing platforms like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Uber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6. Manufacturing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Predictive maintenance for machinery.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AI-powered quality inspection.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Supply chain optimization.</a:t>
            </a:r>
          </a:p>
          <a:p>
            <a:pPr marL="342900" indent="-342900">
              <a:buFont typeface="Arial" pitchFamily="34" charset="0"/>
              <a:buChar char="•"/>
            </a:pPr>
            <a:endParaRPr lang="en-GB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7. Entertainment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AI-generated movie scripts and storylines.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Interactive video games with AI characters.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Deepfake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technology for realistic animations.</a:t>
            </a:r>
          </a:p>
          <a:p>
            <a:endParaRPr lang="en-GB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8. Agriculture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Automated harvesting using robots.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Crop health monitoring through satellite imagery.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Livestock management using wearable sensors.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550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536" y="332656"/>
            <a:ext cx="799288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9. </a:t>
            </a:r>
            <a:r>
              <a:rPr lang="en-IN" sz="2000" b="1" dirty="0" err="1" smtClean="0">
                <a:latin typeface="Times New Roman" pitchFamily="18" charset="0"/>
                <a:cs typeface="Times New Roman" pitchFamily="18" charset="0"/>
              </a:rPr>
              <a:t>Defense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 and Security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AI-powered surveillance systems.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Cybersecurity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threat detection.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Autonomous drones for reconnaissance.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10. Environment and Climate Change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AI-based waste sorting and recycling systems.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Wildlife protection using AI sensors.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Monitoring deforestation through satellite AI.</a:t>
            </a:r>
          </a:p>
          <a:p>
            <a:endParaRPr lang="en-IN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11. Energy Sector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Renewable energy forecasting (e.g., wind and solar power prediction).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Smart energy meters to optimize consumption.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Detecting faults in power grids using AI.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233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520</Words>
  <Application>Microsoft Office PowerPoint</Application>
  <PresentationFormat>On-screen Show (4:3)</PresentationFormat>
  <Paragraphs>99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cvr</dc:creator>
  <cp:lastModifiedBy>cvr</cp:lastModifiedBy>
  <cp:revision>2</cp:revision>
  <dcterms:created xsi:type="dcterms:W3CDTF">2024-12-13T10:08:09Z</dcterms:created>
  <dcterms:modified xsi:type="dcterms:W3CDTF">2024-12-13T10:14:34Z</dcterms:modified>
</cp:coreProperties>
</file>