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62" r:id="rId4"/>
    <p:sldId id="257" r:id="rId5"/>
    <p:sldId id="258" r:id="rId6"/>
    <p:sldId id="259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0BA39-B3DB-4BBE-B82E-3C14F19BB46C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0E142-CBA7-4EDA-BEA2-49155103CB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096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0BA39-B3DB-4BBE-B82E-3C14F19BB46C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0E142-CBA7-4EDA-BEA2-49155103CB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336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0BA39-B3DB-4BBE-B82E-3C14F19BB46C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0E142-CBA7-4EDA-BEA2-49155103CB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960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0BA39-B3DB-4BBE-B82E-3C14F19BB46C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0E142-CBA7-4EDA-BEA2-49155103CB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346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0BA39-B3DB-4BBE-B82E-3C14F19BB46C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0E142-CBA7-4EDA-BEA2-49155103CB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505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0BA39-B3DB-4BBE-B82E-3C14F19BB46C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0E142-CBA7-4EDA-BEA2-49155103CB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363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0BA39-B3DB-4BBE-B82E-3C14F19BB46C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0E142-CBA7-4EDA-BEA2-49155103CB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986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0BA39-B3DB-4BBE-B82E-3C14F19BB46C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0E142-CBA7-4EDA-BEA2-49155103CB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135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0BA39-B3DB-4BBE-B82E-3C14F19BB46C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0E142-CBA7-4EDA-BEA2-49155103CB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258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0BA39-B3DB-4BBE-B82E-3C14F19BB46C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0E142-CBA7-4EDA-BEA2-49155103CB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351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0BA39-B3DB-4BBE-B82E-3C14F19BB46C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0E142-CBA7-4EDA-BEA2-49155103CB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548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0BA39-B3DB-4BBE-B82E-3C14F19BB46C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0E142-CBA7-4EDA-BEA2-49155103CB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7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35696" y="2934236"/>
            <a:ext cx="54726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Artificial Intelligence (AI) and Quantum Computing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3411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528" y="607040"/>
            <a:ext cx="81369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Artificial Intelligence (AI) and Quantum Computing are two transformative technologies. Their integration has the potential to solve complex problems that are currently infeasible with classical computing methods.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1612" y="1921737"/>
            <a:ext cx="887488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Quantum Computing </a:t>
            </a:r>
          </a:p>
          <a:p>
            <a:r>
              <a:rPr lang="en-GB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Definition</a:t>
            </a:r>
            <a:r>
              <a:rPr lang="en-GB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Quantum computing is a field of computer science that uses quantum mechanics to solve complex problems that are beyond the capabilities of classical computers. </a:t>
            </a:r>
            <a:r>
              <a:rPr lang="en-GB" sz="2000" dirty="0"/>
              <a:t> 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Quantum computers use specialized hardware and algorithms to take advantage of quantum mechanical properties like superposition and quantum interference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16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04662"/>
            <a:ext cx="6951091" cy="6120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422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0541" y="3717032"/>
            <a:ext cx="849694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Advantages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Exponential speedup for specific problems (e.g., factorization, optimization).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Solving problems intractable for classical systems (e.g., large-scale simulations).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0541" y="404664"/>
            <a:ext cx="8856984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Core Concepts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GB" sz="2000" b="1" dirty="0" err="1" smtClean="0">
                <a:latin typeface="Times New Roman" pitchFamily="18" charset="0"/>
                <a:cs typeface="Times New Roman" pitchFamily="18" charset="0"/>
              </a:rPr>
              <a:t>Qubits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: Quantum bits that can exist in superposition (both 0 and 1 simultaneously).</a:t>
            </a:r>
          </a:p>
          <a:p>
            <a:pPr>
              <a:lnSpc>
                <a:spcPct val="150000"/>
              </a:lnSpc>
            </a:pP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Superposition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: Enables the representation of multiple states at once.</a:t>
            </a:r>
          </a:p>
          <a:p>
            <a:pPr>
              <a:lnSpc>
                <a:spcPct val="150000"/>
              </a:lnSpc>
            </a:pP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Entanglement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Qubits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become interconnected so that the state of one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qubit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affects the state of another, even over long distances.</a:t>
            </a:r>
          </a:p>
          <a:p>
            <a:pPr>
              <a:lnSpc>
                <a:spcPct val="150000"/>
              </a:lnSpc>
            </a:pP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Quantum Gates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: Perform operations on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qubits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, manipulating their probabilities.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73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9552" y="474345"/>
            <a:ext cx="813690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Intersection of AI and Quantum Computing</a:t>
            </a:r>
          </a:p>
          <a:p>
            <a:endParaRPr lang="en-IN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Potential Synergies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Optimization Problems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2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Quantum computers can solve optimization problems efficiently, aiding in AI model training and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hyperparameter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tuning.</a:t>
            </a:r>
          </a:p>
          <a:p>
            <a:pPr lvl="1"/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Speeding Up Machine Learning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2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Algorithms like Quantum Support Vector Machines (QSVM) and Quantum Neural Networks (QNN) aim to leverage quantum speedups.</a:t>
            </a:r>
          </a:p>
          <a:p>
            <a:pPr lvl="1"/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Processing Large Datasets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2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Quantum-enhanced methods can handle big data faster and more efficiently than classical systems.</a:t>
            </a:r>
          </a:p>
          <a:p>
            <a:pPr lvl="1"/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Boosting AI Algorithms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2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Quantum algorithms such as Grover's and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Shor's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can accelerate data search and cryptographic tasks used in AI.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88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9512" y="260648"/>
            <a:ext cx="8172998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Challenges</a:t>
            </a:r>
          </a:p>
          <a:p>
            <a:endParaRPr lang="en-GB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AI and Quantum Integration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Developing quantum algorithms for AI tasks.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Translating classical data into quantum formats.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Training AI professionals with quantum expertise.</a:t>
            </a:r>
          </a:p>
          <a:p>
            <a:endParaRPr lang="en-IN" b="1" dirty="0"/>
          </a:p>
        </p:txBody>
      </p:sp>
      <p:sp>
        <p:nvSpPr>
          <p:cNvPr id="6" name="Rectangle 5"/>
          <p:cNvSpPr/>
          <p:nvPr/>
        </p:nvSpPr>
        <p:spPr>
          <a:xfrm>
            <a:off x="323528" y="2476639"/>
            <a:ext cx="856895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Applications of Quantum Computing</a:t>
            </a:r>
          </a:p>
          <a:p>
            <a:endParaRPr lang="en-IN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Optimization Problems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Solving logistics and supply chain challenges by finding optimal routes and configurations (e.g., traffic flow, fleet management).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Portfolio optimization in finance for better investment strategies.</a:t>
            </a:r>
          </a:p>
          <a:p>
            <a:pPr lvl="1"/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Cryptography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Breaking classical encryption systems (e.g., RSA) using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Shor’s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algorithm.</a:t>
            </a:r>
          </a:p>
          <a:p>
            <a:pPr lvl="1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Developing quantum-resistant cryptographic methods (post-quantum cryptography).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73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9512" y="501932"/>
            <a:ext cx="8712968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Material Science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Simulating molecular and atomic interactions for new material discovery (e.g., superconductors, batteries).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Understanding complex chemical processes to advance clean energy solutions.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Drug Discovery and Biophysics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Simulating protein folding and drug interactions at an atomic level to develop treatments faster.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Artificial Intelligence Enhancement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Quantum machine learning for faster training and improved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Speeding up processes like data clustering and pattern recognition.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Climate Modeling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Simulating complex climate systems to predict environmental changes.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Developing strategies to combat climate change.</a:t>
            </a:r>
          </a:p>
        </p:txBody>
      </p:sp>
    </p:spTree>
    <p:extLst>
      <p:ext uri="{BB962C8B-B14F-4D97-AF65-F5344CB8AC3E}">
        <p14:creationId xmlns:p14="http://schemas.microsoft.com/office/powerpoint/2010/main" val="227537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406</Words>
  <Application>Microsoft Office PowerPoint</Application>
  <PresentationFormat>On-screen Show (4:3)</PresentationFormat>
  <Paragraphs>53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cvr</dc:creator>
  <cp:lastModifiedBy>cvr</cp:lastModifiedBy>
  <cp:revision>8</cp:revision>
  <dcterms:created xsi:type="dcterms:W3CDTF">2025-01-03T13:09:29Z</dcterms:created>
  <dcterms:modified xsi:type="dcterms:W3CDTF">2025-01-03T14:44:41Z</dcterms:modified>
</cp:coreProperties>
</file>