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3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E712-9F67-4E80-A2FC-35D1027AF51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6DAF-66A8-4190-9FFC-CA9F62A6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008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E712-9F67-4E80-A2FC-35D1027AF51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6DAF-66A8-4190-9FFC-CA9F62A6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07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E712-9F67-4E80-A2FC-35D1027AF51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6DAF-66A8-4190-9FFC-CA9F62A6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10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E712-9F67-4E80-A2FC-35D1027AF51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6DAF-66A8-4190-9FFC-CA9F62A6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76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E712-9F67-4E80-A2FC-35D1027AF51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6DAF-66A8-4190-9FFC-CA9F62A6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98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E712-9F67-4E80-A2FC-35D1027AF51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6DAF-66A8-4190-9FFC-CA9F62A6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086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E712-9F67-4E80-A2FC-35D1027AF51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6DAF-66A8-4190-9FFC-CA9F62A6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906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E712-9F67-4E80-A2FC-35D1027AF51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6DAF-66A8-4190-9FFC-CA9F62A6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835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E712-9F67-4E80-A2FC-35D1027AF51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6DAF-66A8-4190-9FFC-CA9F62A6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080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E712-9F67-4E80-A2FC-35D1027AF51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6DAF-66A8-4190-9FFC-CA9F62A6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15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33E712-9F67-4E80-A2FC-35D1027AF51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B36DAF-66A8-4190-9FFC-CA9F62A6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16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3E712-9F67-4E80-A2FC-35D1027AF515}" type="datetimeFigureOut">
              <a:rPr lang="en-IN" smtClean="0"/>
              <a:t>10-01-2025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36DAF-66A8-4190-9FFC-CA9F62A64AE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312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98859" y="2569786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AI-Based System for Early Disease Prediction</a:t>
            </a:r>
            <a:endParaRPr lang="en-GB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3186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867916" cy="6336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2765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1520" y="476672"/>
            <a:ext cx="8568952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AI-Based System for Early Disease Prediction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AI-based systems for early disease prediction involve the use of advanced algorithms and data-driven approaches to identify potential health conditions at an early stage. These systems leverage machine learning (ML), deep learning (DL), and other AI technologies to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large datasets, uncover patterns, and provide predictions or recommendations for preventive healthcare.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018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3528" y="221342"/>
            <a:ext cx="8496944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Key Components of an AI-Based Disease Prediction System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Data Collection and Integration: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Data from multiple sources such as Electronic Health Records (EHR), medical imaging, wearable devices, and genetic profiles.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Includes structured (e.g., lab results) and unstructured data (e.g., doctors’ notes).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Pre-processing: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Data cleaning and handling missing values.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Feature extraction and transformation to prepare data for analysis.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Feature Selection: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Identifying relevant features such as biomarkers, symptoms, or environmental factors to improve model accuracy.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Techniques: Rough Set Theory, Entropy-based methods, or statistical tests.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Machine Learning Models: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Algorithms like Decision Trees, Random Forests, Support Vector Machines (SVM), and Gradient Boosting for early disease detection.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Example: Logistic Regression for binary classification (e.g., disease vs. no disease).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Deep Learning Models: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Use of Convolutional Neural Networks (CNNs) for medical imaging and diagnosis.</a:t>
            </a: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Recurrent Neural Networks (RNNs) and Long Short-Term Memory (LSTM) networks for time-series data like heart rate or glucose monitoring.</a:t>
            </a:r>
          </a:p>
          <a:p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Integration with </a:t>
            </a:r>
            <a:r>
              <a:rPr lang="en-GB" b="1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GB" b="1" dirty="0" smtClean="0">
                <a:latin typeface="Times New Roman" pitchFamily="18" charset="0"/>
                <a:cs typeface="Times New Roman" pitchFamily="18" charset="0"/>
              </a:rPr>
              <a:t> Devices:</a:t>
            </a:r>
            <a:endParaRPr lang="en-GB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Wearable devices (e.g., fitness trackers, glucose monitors) for real-time data.</a:t>
            </a:r>
          </a:p>
          <a:p>
            <a:pPr lvl="1"/>
            <a:r>
              <a:rPr lang="en-GB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GB" dirty="0" smtClean="0">
                <a:latin typeface="Times New Roman" pitchFamily="18" charset="0"/>
                <a:cs typeface="Times New Roman" pitchFamily="18" charset="0"/>
              </a:rPr>
              <a:t>-enabled smart systems for continuous health monitoring.</a:t>
            </a:r>
            <a:endParaRPr lang="en-GB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477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474345"/>
            <a:ext cx="8424936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Techniques and Approaches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Predictive Analytics: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Use statistical models and ML algorithms to predict the likelihood of diseases based on historical and real-time data.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Natural Language Processing (NLP):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unstructured data such as clinical notes, patient reviews, or radiology reports.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Ensemble Learning: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Combines predictions from multiple models to enhance reliability and accuracy.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Personalized Medicine: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systems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individual health profiles to recommend personalized prevention or treatment plans.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Explainable AI (XAI):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Ensures interpretability of the model predictions to gain trust and meet medical regulatory standards.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59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188640"/>
            <a:ext cx="806489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Applications of Early Disease Prediction</a:t>
            </a:r>
          </a:p>
          <a:p>
            <a:endParaRPr lang="en-IN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Chronic Diseases: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Diabetes: Predict onset using glucose levels, diet, and lifestyle patterns.</a:t>
            </a: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Cardiovascular diseases: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Analyze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ECG data, cholesterol levels, and lifestyle factors.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Cancer Detection: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AI models identify patterns in imaging (e.g., mammograms, MRIs) and genomic data for early-stage diagnosis.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Neurological Disorders: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Predict conditions like Alzheimer's or Parkinson's through speech, movement analysis, or imaging.</a:t>
            </a:r>
          </a:p>
          <a:p>
            <a:r>
              <a:rPr lang="en-IN" sz="2000" b="1" dirty="0" smtClean="0">
                <a:latin typeface="Times New Roman" pitchFamily="18" charset="0"/>
                <a:cs typeface="Times New Roman" pitchFamily="18" charset="0"/>
              </a:rPr>
              <a:t>Infectious Diseases:</a:t>
            </a:r>
            <a:endParaRPr lang="en-IN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Early detection of epidemics using epidemiological data and symptom patterns.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960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9319" y="260648"/>
            <a:ext cx="7632848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Advantages of AI in Early Disease Prediction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Early Diagnosis and Prevention: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Allows timely medical intervention, reducing disease progression and complications.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High Accuracy: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Outperforms traditional methods by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complex data relationships.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Cost-Effective: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Reduces the cost of late-stage treatments and hospitalizations.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Scalability: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Capable of processing vast amounts of data from diverse populations.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1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9552" y="548680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Challenges and Ethical Considerations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Data Privacy and Security: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Ensuring compliance with regulations like GDPR and HIPAA for patient data.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Bias in Models: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Addressing biases due to unbalanced datasets or improper feature selection.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Regulatory Approvals: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Obtaining certifications from health authorities for AI-based diagnostic systems.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Interpretability: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Making complex AI models understandable for clinicians and patients.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1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95536" y="548680"/>
            <a:ext cx="7992888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Future Trends</a:t>
            </a:r>
          </a:p>
          <a:p>
            <a:endParaRPr lang="en-GB" sz="2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Integration with Genomics: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AI systems </a:t>
            </a:r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analyzing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 genetic data for personalized predictions.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Federated Learning: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Enhancing privacy by training models on distributed datasets without centralizing patient information.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Real-time Monitoring: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err="1" smtClean="0">
                <a:latin typeface="Times New Roman" pitchFamily="18" charset="0"/>
                <a:cs typeface="Times New Roman" pitchFamily="18" charset="0"/>
              </a:rPr>
              <a:t>IoT</a:t>
            </a:r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-enabled AI systems for continuous monitoring and alerts.</a:t>
            </a:r>
          </a:p>
          <a:p>
            <a:r>
              <a:rPr lang="en-GB" sz="2000" b="1" dirty="0" smtClean="0">
                <a:latin typeface="Times New Roman" pitchFamily="18" charset="0"/>
                <a:cs typeface="Times New Roman" pitchFamily="18" charset="0"/>
              </a:rPr>
              <a:t>Hybrid Models:</a:t>
            </a:r>
            <a:endParaRPr lang="en-GB" sz="2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GB" sz="2000" dirty="0" smtClean="0">
                <a:latin typeface="Times New Roman" pitchFamily="18" charset="0"/>
                <a:cs typeface="Times New Roman" pitchFamily="18" charset="0"/>
              </a:rPr>
              <a:t>Combining ML and DL approaches for robust predictions.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4441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651</Words>
  <Application>Microsoft Office PowerPoint</Application>
  <PresentationFormat>On-screen Show (4:3)</PresentationFormat>
  <Paragraphs>76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cvr</dc:creator>
  <cp:lastModifiedBy>cvr</cp:lastModifiedBy>
  <cp:revision>4</cp:revision>
  <dcterms:created xsi:type="dcterms:W3CDTF">2025-01-10T13:28:29Z</dcterms:created>
  <dcterms:modified xsi:type="dcterms:W3CDTF">2025-01-10T14:49:41Z</dcterms:modified>
</cp:coreProperties>
</file>