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2B0661-631C-4D74-8CB0-E4E78214BDB1}">
          <p14:sldIdLst>
            <p14:sldId id="264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1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8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2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9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0A7D-1F0F-461B-A7AC-275807BD28E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963F-A4E6-4006-A11A-60889BF2C0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0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896" y="1113415"/>
            <a:ext cx="1234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UNIT - II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6303" y="2276872"/>
            <a:ext cx="43265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latin typeface="Times New Roman" pitchFamily="18" charset="0"/>
                <a:cs typeface="Times New Roman" pitchFamily="18" charset="0"/>
              </a:rPr>
              <a:t>AI in Sales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and Customer </a:t>
            </a:r>
            <a:r>
              <a:rPr lang="en-GB" sz="2200" b="1" dirty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2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532840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has revolutionized the fields of sales and customer support by automating tasks, enhancing customer engagement, and driving data-driven decisions.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633314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 in Sales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2204864"/>
            <a:ext cx="88569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Lead Generation and Scoring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identifies potential leads through data analysis of customer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behaviors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and demographics.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assigns scores to leads based on their likelihood to convert into customers.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Sales Forecasting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Predicts future sales trends using historical data and machine learning models.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Helps in inventory planning and setting realistic sales goals.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Personalized Sales Outreach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uses customer data to create tailored email campaigns, product recommendations, and promotional offers.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and virtual assistants engage with prospects at scale.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CRM Enhancement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AI-powered CRMs (Customer Relationship Management systems) offer intelligent suggestions for follow-ups, task prioritization, and customer sentiment analysis.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Sales Process Automation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Automates repetitive tasks like data entry, appointment scheduling, and report generation, freeing sales teams to focus on strategy.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5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260648"/>
            <a:ext cx="8784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Increased Efficiency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Automating routine tasks speeds up processes.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Better Decision-Making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Predictive analytics provide actionable insights.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Enhanced Customer Engagement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Personalization leads to higher conversion rates.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Cost Reduction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Reduces dependency on manual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labor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for data-intensive tasks.</a:t>
            </a:r>
          </a:p>
          <a:p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Quality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Poor-quality data can lead to inaccurate predictions.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Integrating AI with existing systems can be complex.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Ethical Concerns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Over-personalization may intrude on customer privacy.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2850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 in Customer Support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856" y="781292"/>
            <a:ext cx="85113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and Virtual Assistants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Offer 24/7 support, handling FAQs and basic queries efficiently.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Provide multilingual support to cater to a global audience.</a:t>
            </a: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detects customer emotions in real time through text, voice, or social media interactions, enabling empathetic responses.</a:t>
            </a: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Self-Service Portals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helps in creating intelligent knowledge bases that guide users to resolve issues independently.</a:t>
            </a: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Ticket Routing and Prioritization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Uses natural language processing (NLP) to categorize and route tickets to appropriate agents.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Prioritizes tickets based on urgency and customer value.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4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332656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Proactive Support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Monitors user activities to predict and resolve issues before they are reported.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AI-powered tools send alerts and notifications to prevent potential problems.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Voice AI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Processes and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customer calls to identify issues and provide solutions quickly.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Converts voice interactions into structured data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62773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04664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24/7 Availability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Ensures continuous support without additional staffing costs.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Faster Resolutions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Automates common queries, reducing response times.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Improved Customer Satisfaction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Personalized and empathetic interactions enhance experiences.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AI systems handle high volumes of queries effortlessly.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Limited Scope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AI may struggle with complex or emotionally sensitive issues.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Customer Hesitancy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Some customers prefer human interactions over AI.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Implementation Costs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Initial setup and training of AI models can be expensive.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3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0803"/>
            <a:ext cx="8496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Combined Use of AI in Sales and Customer Support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bridges the gap between sales and support by providing unified data and insights: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Customer Journey Mapping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Tracks the customer journey to identify cross-selling and upselling opportunities.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Feedback Loops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Customer support feedback informs sales strategies and product development.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Predictive Analytics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Combines sales and support data to predict churn rates and customer lifetime value.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6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76672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Ethical and Regulatory Considerations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Privacy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systems must comply with regulations like GDPR and CCPA.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Transparency in data usage is essential to gain customer trust.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Bias and Fairness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models should be audited regularly to ensure unbiased decision-making.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Customer Consent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systems should seek explicit consent for data collection and usage.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4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608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5</cp:revision>
  <dcterms:created xsi:type="dcterms:W3CDTF">2025-01-08T12:30:12Z</dcterms:created>
  <dcterms:modified xsi:type="dcterms:W3CDTF">2025-01-08T12:42:03Z</dcterms:modified>
</cp:coreProperties>
</file>