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2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3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81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8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3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7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16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7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EAE9-9B80-4ABF-A3A5-35AC81204571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3311-49C1-4ADE-8FF1-FD36F285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3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2825657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Emotion Recognition using human face and body language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620688"/>
            <a:ext cx="835292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Emotion recognition involves identifying and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human emotions based on non-verbal cues such as facial expressions, body movements, gestures, and posture. It is a multidisciplinary field combining elements of psychology, computer vision, machine learning, and artificial intelligence.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924944"/>
            <a:ext cx="82089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Emotion recognition aims to classify emotional states like happiness, sadness, anger, fear, disgust, and surprise. These emotions are conveyed through: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Facial expressions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Changes in facial features such as eyes, eyebrows, mouth, and cheeks.</a:t>
            </a: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Body language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Gestures, posture, and movements that reflect emotional states.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97346"/>
            <a:ext cx="856895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Emotion Recognition Using Facial Expressions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Facial expressions are a primary source of emotional data. The approach typically involves:</a:t>
            </a: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Identify key facial landmarks (e.g., eyes, eyebrows, nose, mouth).</a:t>
            </a:r>
          </a:p>
          <a:p>
            <a:pPr lvl="1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changes in geometric and appearance-based features.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Use the Facial Action Coding System (FACS) to link muscle movements to emotions.</a:t>
            </a:r>
          </a:p>
          <a:p>
            <a:pPr lvl="1"/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Machine Learning/Deep Learning Models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Use models like Convolutional Neural Networks (CNNs) to extract and classify features.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Pre-trained models like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VGGFace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OpenFace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are commonly used.</a:t>
            </a:r>
          </a:p>
          <a:p>
            <a:pPr lvl="1"/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Datasets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FER2013: A dataset of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labeled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facial expressions.</a:t>
            </a:r>
          </a:p>
          <a:p>
            <a:pPr lvl="1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AffectNet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Large-scale dataset for facial emotions.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9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0648"/>
            <a:ext cx="849694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Emotion Recognition Using Body Language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Body language provides complementary information to facial expressions and involves:</a:t>
            </a:r>
          </a:p>
          <a:p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Posture Analysis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Detect slouching, leaning, or upright posture.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Identify gestures such as crossed arms or waving.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Movement Analysis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gait patterns, speed, and fluidity of movement.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Use pose estimation tools like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OpenPose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MediaPipe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Gesture Recognition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Interpret hand movements and gestures (e.g., pointing, clapping).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Recognize micro-movements like tapping or fidgeting.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04664"/>
            <a:ext cx="856895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Combined Face and Body Emotion Recognition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For robust emotion recognition, a multimodal approach is preferred: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Data Fusion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Integrate features extracted from face and body for a holistic analysis.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Use attention mechanisms to assign weights to face/body data based on relevance.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Temporal Analysis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sequences of facial and body movements using Recurrent Neural Networks (RNNs) or Long Short-Term Memory (LSTM) networks.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Multimodal Datasets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EmotiW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(Emotion Recognition in the Wild): Combines face, body, and speech modalities.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2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332656"/>
            <a:ext cx="84249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Importance and Applications: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Healthcare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Diagnose mental health conditions (e.g., depression, anxiety).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Human-Computer Interaction (HCI)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Create emotionally responsive systems for better user experiences.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Education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Monitor student engagement and emotional well-being.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Security and Surveillance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Identify suspicious or aggressive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Marketing and Retail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customer satisfaction and reactions to products.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76672"/>
            <a:ext cx="83529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Key Challenges: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Variability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Diverse cultural expressions of emotions.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Individual differences in expressing emotions.</a:t>
            </a:r>
          </a:p>
          <a:p>
            <a:pPr lvl="1"/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Occlusion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Faces or bodies may be partially obscured (e.g., masks, props, or angles).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Dynamic Contexts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Emotions can change quickly and be ambiguous (e.g., sarcasm or mixed emotions).</a:t>
            </a:r>
          </a:p>
          <a:p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Real-Time Processing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High computational requirements for real-time emotion detection.</a:t>
            </a:r>
            <a:endParaRPr lang="en-GB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526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2</cp:revision>
  <dcterms:created xsi:type="dcterms:W3CDTF">2025-01-18T13:06:13Z</dcterms:created>
  <dcterms:modified xsi:type="dcterms:W3CDTF">2025-01-18T14:27:49Z</dcterms:modified>
</cp:coreProperties>
</file>