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22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9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2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7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1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8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55AB3-4BC1-434E-8FFE-0AE3E8E49ACC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32BAE-5A48-494E-86E5-D6DAC4AD8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7784" y="2636912"/>
            <a:ext cx="3816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Smart Investment Analysis</a:t>
            </a:r>
          </a:p>
        </p:txBody>
      </p:sp>
    </p:spTree>
    <p:extLst>
      <p:ext uri="{BB962C8B-B14F-4D97-AF65-F5344CB8AC3E}">
        <p14:creationId xmlns:p14="http://schemas.microsoft.com/office/powerpoint/2010/main" val="2656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76672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Introduction to Smart Investment Analysis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Smart investment analysis leverages artificial intelligence (AI) and machine learning (ML) to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financial data, predict market trends, and provide actionable insights.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enhances decision-making by automating data processing, improving prediction accuracy, and reducing the time needed for market analysis.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6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620688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Key Components of AI in Investment Analysis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Collection and Integration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Collecting data from diverse sources such as stock markets, news, social media, and economic indicators.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Cleaning and organizing large datasets to extract relevant financial patterns.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Feature Engineering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Identifying critical factors like stock prices, trading volume, P/E ratios, or sector growth.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Using machine learning models like Random Forest, Gradient Boosting, or Deep Learning to forecast stock trends or investment risks.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Techniques and Algorithms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Machine Learning (ML)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Models like regression analysis, decision trees, and neural networks for price prediction and risk assessment.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Natural Language Processing (NLP)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sentiment from news, social media, and financial reports to predict market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Reinforcement Learning (RL)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Optimizing trading strategies by learning from market simulations and real-time trading.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Time-Series Analysis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historical stock price trends to forecast future performance.</a:t>
            </a:r>
          </a:p>
          <a:p>
            <a:pPr algn="just"/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Portfolio Optimization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Algorithms like Monte Carlo simulations or Markowitz optimization for balancing risk and return.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6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476672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AI in Smart Investment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Algorithmic Trading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Automated trading systems executing orders based on AI-driven predictions.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Robo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-Advisors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Platforms providing investment advice and portfolio management using AI.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Identifying unusual patterns in transactions to prevent financial fraud.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Market Sentiment Analysis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Gauging public sentiment to anticipate market movements.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Risk Assessment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Evaluating potential losses and devising mitigation strategies.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60648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Benefits of AI in Investment Analysis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large volumes of data in real time.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Reduces human error in predictions and decisions.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Customization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Provides personalized recommendations based on user profiles.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Risk Management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Identifies and mitigates risks efficiently.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6</cp:revision>
  <dcterms:created xsi:type="dcterms:W3CDTF">2025-01-17T11:33:02Z</dcterms:created>
  <dcterms:modified xsi:type="dcterms:W3CDTF">2025-01-17T11:37:32Z</dcterms:modified>
</cp:coreProperties>
</file>