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1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7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4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6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58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CC63-B6B3-4F7D-8B59-15B989D3282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1DCB-5096-4173-B8CF-26361E968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46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4" y="2420888"/>
            <a:ext cx="489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Robotic Process Automation (RPA) </a:t>
            </a:r>
          </a:p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 </a:t>
            </a:r>
          </a:p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Supply Chain Management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332656"/>
            <a:ext cx="853244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RPA is a technology that uses (software) robots (bots) to automate repetitive, rule-based tasks traditionally performed by humans.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Purpose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Improve efficiency, accuracy, and cost-effectiveness by handling tasks like data entry, processing, and communication across systems.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276" y="2780928"/>
            <a:ext cx="83529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Core Features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Rule-based decision-making.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Integration with existing systems without major changes.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Mimicking human interactions with software interfaces.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1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60648"/>
            <a:ext cx="878497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Applications of RPA in Supply Chain Management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Inventory Management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Automating stock level monitoring and reordering processes.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Real-time updates and alerts for inventory thresholds.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Synchronizing inventory data across warehouses.</a:t>
            </a:r>
          </a:p>
          <a:p>
            <a:pPr lvl="1"/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Order Processing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Automated order entry, validation, and processing.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Managing order confirmations and tracking.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Ensuring accurate invoice generation and dispatch notifications.</a:t>
            </a:r>
          </a:p>
          <a:p>
            <a:pPr lvl="1"/>
            <a:endParaRPr lang="en-GB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Supplier Management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Automating supplier communications and contract renewals.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Monitoring supplier performance and compliance.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Automating purchase order creation and approval workflows.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4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548680"/>
            <a:ext cx="82809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Demand Forecasting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Collecting and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historical sales data.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Integrating with advanced analytics tools to improve predictions.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Automating reporting and visualization of forecasted demands.</a:t>
            </a: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2758" y="2384602"/>
            <a:ext cx="852173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Logistics and Transportation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Automating shipment scheduling and route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Real-time tracking of shipments and inventory in transit.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Automating customs clearance and compliance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Customer Service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Automating responses to common queries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(e.g., order status, delivery times).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Chatbot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integration for 24/7 customer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Handling returns and refunds with minimal human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5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76672"/>
            <a:ext cx="84249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Benefits of RPA in Supply Chain Management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Cost Reduction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Eliminates manual errors, reducing rework costs.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Decreases dependency on human resources for repetitive tasks.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Efficiency and Speed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Executes tasks faster than humans, improving process cycle times.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Works 24/7 without downtime.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Improved Accuracy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Reduces errors in data entry and calculations.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Ensures consistent compliance with regulations and standards.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Easily scales operations during peak demand seasons without additional manpower.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Can handle high transaction volumes seamlessly.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Better Data Utilization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Centralizes and harmonizes data from disparate systems.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Enhances decision-making through accurate and timely reporting.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5846"/>
            <a:ext cx="82809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Challenges of Implementing RPA in Supply Chain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Initial Setup Costs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Investment in software licenses and system integration.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Requires expertise for design and implementation.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Complexity of Processes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Not all supply chain processes are rule-based; some require human judgment.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Integration with legacy systems may be difficult.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Change Management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Resistance from employees fearing job displacement.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Need for re-skilling workforce to oversee and manage RPA bots.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Maintenance and Updates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Continuous updates and monitoring to ensure smooth functioning.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Handling exceptions and adapting to changes in business rules.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94863"/>
            <a:ext cx="878497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Future Trends in RPA for Supply Chain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Integration with Artificial Intelligence (AI)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Enhancing decision-making with AI-driven insights.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Intelligent bots capable of handling unstructured data and complex tasks.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End-to-End Automation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Combining RPA with other technologies like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Fully automated supply chain operations from procurement to delivery.</a:t>
            </a:r>
          </a:p>
          <a:p>
            <a:r>
              <a:rPr lang="en-GB" sz="2200" b="1" dirty="0" err="1" smtClean="0">
                <a:latin typeface="Times New Roman" pitchFamily="18" charset="0"/>
                <a:cs typeface="Times New Roman" pitchFamily="18" charset="0"/>
              </a:rPr>
              <a:t>Hyperautomation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Leveraging multiple automation tools to achieve high levels of efficiency.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Combining RPA, AI, and machine learning for autonomous supply chains.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Focus on Sustainability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Automating processes to minimize waste and optimize resource utilization.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Improving transparency in supply chains for better sustainability reporting.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7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555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4</cp:revision>
  <dcterms:created xsi:type="dcterms:W3CDTF">2025-01-22T13:15:30Z</dcterms:created>
  <dcterms:modified xsi:type="dcterms:W3CDTF">2025-01-22T13:32:19Z</dcterms:modified>
</cp:coreProperties>
</file>