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CE6D1D-488C-482C-8F9F-CC49699230D8}"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276387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E6D1D-488C-482C-8F9F-CC49699230D8}"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405147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E6D1D-488C-482C-8F9F-CC49699230D8}"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328279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CE6D1D-488C-482C-8F9F-CC49699230D8}"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138345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CE6D1D-488C-482C-8F9F-CC49699230D8}"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79688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CE6D1D-488C-482C-8F9F-CC49699230D8}"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613717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CE6D1D-488C-482C-8F9F-CC49699230D8}" type="datetimeFigureOut">
              <a:rPr lang="en-IN" smtClean="0"/>
              <a:t>19-02-2025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325518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CE6D1D-488C-482C-8F9F-CC49699230D8}" type="datetimeFigureOut">
              <a:rPr lang="en-IN" smtClean="0"/>
              <a:t>19-02-2025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1738840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E6D1D-488C-482C-8F9F-CC49699230D8}" type="datetimeFigureOut">
              <a:rPr lang="en-IN" smtClean="0"/>
              <a:t>19-02-2025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358070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E6D1D-488C-482C-8F9F-CC49699230D8}"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1315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CE6D1D-488C-482C-8F9F-CC49699230D8}"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028DF8-691E-4C66-B1CB-85EEC7BD1C81}" type="slidenum">
              <a:rPr lang="en-IN" smtClean="0"/>
              <a:t>‹#›</a:t>
            </a:fld>
            <a:endParaRPr lang="en-IN"/>
          </a:p>
        </p:txBody>
      </p:sp>
    </p:spTree>
    <p:extLst>
      <p:ext uri="{BB962C8B-B14F-4D97-AF65-F5344CB8AC3E}">
        <p14:creationId xmlns:p14="http://schemas.microsoft.com/office/powerpoint/2010/main" val="42422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E6D1D-488C-482C-8F9F-CC49699230D8}" type="datetimeFigureOut">
              <a:rPr lang="en-IN" smtClean="0"/>
              <a:t>19-02-2025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28DF8-691E-4C66-B1CB-85EEC7BD1C81}" type="slidenum">
              <a:rPr lang="en-IN" smtClean="0"/>
              <a:t>‹#›</a:t>
            </a:fld>
            <a:endParaRPr lang="en-IN"/>
          </a:p>
        </p:txBody>
      </p:sp>
    </p:spTree>
    <p:extLst>
      <p:ext uri="{BB962C8B-B14F-4D97-AF65-F5344CB8AC3E}">
        <p14:creationId xmlns:p14="http://schemas.microsoft.com/office/powerpoint/2010/main" val="2708166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15816" y="2492896"/>
            <a:ext cx="3511731" cy="461665"/>
          </a:xfrm>
          <a:prstGeom prst="rect">
            <a:avLst/>
          </a:prstGeom>
        </p:spPr>
        <p:txBody>
          <a:bodyPr wrap="none">
            <a:spAutoFit/>
          </a:bodyPr>
          <a:lstStyle/>
          <a:p>
            <a:r>
              <a:rPr lang="en-IN" sz="2400" b="1" dirty="0" smtClean="0">
                <a:latin typeface="Times New Roman" pitchFamily="18" charset="0"/>
                <a:cs typeface="Times New Roman" pitchFamily="18" charset="0"/>
              </a:rPr>
              <a:t>AI-Optimized Hardware </a:t>
            </a:r>
            <a:endParaRPr lang="en-IN" sz="2400" dirty="0"/>
          </a:p>
        </p:txBody>
      </p:sp>
    </p:spTree>
    <p:extLst>
      <p:ext uri="{BB962C8B-B14F-4D97-AF65-F5344CB8AC3E}">
        <p14:creationId xmlns:p14="http://schemas.microsoft.com/office/powerpoint/2010/main" val="68614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9512" y="474345"/>
            <a:ext cx="8568952" cy="5632311"/>
          </a:xfrm>
          <a:prstGeom prst="rect">
            <a:avLst/>
          </a:prstGeom>
        </p:spPr>
        <p:txBody>
          <a:bodyPr wrap="square">
            <a:spAutoFit/>
          </a:bodyPr>
          <a:lstStyle/>
          <a:p>
            <a:pPr algn="just"/>
            <a:r>
              <a:rPr lang="en-IN" sz="2000" b="1" dirty="0" smtClean="0">
                <a:latin typeface="Times New Roman" pitchFamily="18" charset="0"/>
                <a:cs typeface="Times New Roman" pitchFamily="18" charset="0"/>
              </a:rPr>
              <a:t>AI-Optimized Hardware </a:t>
            </a:r>
            <a:r>
              <a:rPr lang="en-IN" sz="2000" dirty="0" smtClean="0">
                <a:latin typeface="Times New Roman" pitchFamily="18" charset="0"/>
                <a:cs typeface="Times New Roman" pitchFamily="18" charset="0"/>
              </a:rPr>
              <a:t>refers to computing hardware specifically designed and optimized to accelerate AI workloads. This includes specialized processors, memory architectures, and interconnects that improve performance, efficiency, and scalability for machine learning (ML) and deep learning (DL) tasks.</a:t>
            </a:r>
          </a:p>
          <a:p>
            <a:pPr algn="just"/>
            <a:endParaRPr lang="en-IN" sz="2000"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Key Components of AI-Optimized Hardware</a:t>
            </a:r>
          </a:p>
          <a:p>
            <a:pPr algn="just"/>
            <a:endParaRPr lang="en-IN" sz="2000" b="1" dirty="0" smtClean="0">
              <a:latin typeface="Times New Roman" pitchFamily="18" charset="0"/>
              <a:cs typeface="Times New Roman" pitchFamily="18" charset="0"/>
            </a:endParaRPr>
          </a:p>
          <a:p>
            <a:pPr algn="just"/>
            <a:r>
              <a:rPr lang="en-IN" sz="2000" b="1" dirty="0" smtClean="0">
                <a:latin typeface="Times New Roman" pitchFamily="18" charset="0"/>
                <a:cs typeface="Times New Roman" pitchFamily="18" charset="0"/>
              </a:rPr>
              <a:t>AI-Specific Processors</a:t>
            </a:r>
          </a:p>
          <a:p>
            <a:pPr algn="just"/>
            <a:endParaRPr lang="en-IN" sz="2000" dirty="0" smtClean="0">
              <a:latin typeface="Times New Roman" pitchFamily="18" charset="0"/>
              <a:cs typeface="Times New Roman" pitchFamily="18" charset="0"/>
            </a:endParaRPr>
          </a:p>
          <a:p>
            <a:pPr marL="342900" indent="-342900" algn="just">
              <a:buFont typeface="Arial" pitchFamily="34" charset="0"/>
              <a:buChar char="•"/>
            </a:pPr>
            <a:r>
              <a:rPr lang="en-IN" sz="2000" b="1" dirty="0" smtClean="0">
                <a:latin typeface="Times New Roman" pitchFamily="18" charset="0"/>
                <a:cs typeface="Times New Roman" pitchFamily="18" charset="0"/>
              </a:rPr>
              <a:t>GPUs (Graphics Processing Units)</a:t>
            </a:r>
            <a:r>
              <a:rPr lang="en-IN" sz="2000" dirty="0" smtClean="0">
                <a:latin typeface="Times New Roman" pitchFamily="18" charset="0"/>
                <a:cs typeface="Times New Roman" pitchFamily="18" charset="0"/>
              </a:rPr>
              <a:t> – NVIDIA (A100, H100), AMD Instinct</a:t>
            </a:r>
          </a:p>
          <a:p>
            <a:pPr marL="342900" indent="-342900" algn="just">
              <a:buFont typeface="Arial" pitchFamily="34" charset="0"/>
              <a:buChar char="•"/>
            </a:pPr>
            <a:r>
              <a:rPr lang="en-IN" sz="2000" b="1" dirty="0" smtClean="0">
                <a:latin typeface="Times New Roman" pitchFamily="18" charset="0"/>
                <a:cs typeface="Times New Roman" pitchFamily="18" charset="0"/>
              </a:rPr>
              <a:t>TPUs (Tensor Processing Units)</a:t>
            </a:r>
            <a:r>
              <a:rPr lang="en-IN" sz="2000" dirty="0" smtClean="0">
                <a:latin typeface="Times New Roman" pitchFamily="18" charset="0"/>
                <a:cs typeface="Times New Roman" pitchFamily="18" charset="0"/>
              </a:rPr>
              <a:t> – Google’s AI-optimized chips for tensor operations</a:t>
            </a:r>
          </a:p>
          <a:p>
            <a:pPr marL="342900" indent="-342900" algn="just">
              <a:buFont typeface="Arial" pitchFamily="34" charset="0"/>
              <a:buChar char="•"/>
            </a:pPr>
            <a:r>
              <a:rPr lang="en-IN" sz="2000" b="1" dirty="0" smtClean="0">
                <a:latin typeface="Times New Roman" pitchFamily="18" charset="0"/>
                <a:cs typeface="Times New Roman" pitchFamily="18" charset="0"/>
              </a:rPr>
              <a:t>NPUs (Neural Processing Units)</a:t>
            </a:r>
            <a:r>
              <a:rPr lang="en-IN" sz="2000" dirty="0" smtClean="0">
                <a:latin typeface="Times New Roman" pitchFamily="18" charset="0"/>
                <a:cs typeface="Times New Roman" pitchFamily="18" charset="0"/>
              </a:rPr>
              <a:t> – AI-accelerated units in mobile &amp; edge devices</a:t>
            </a:r>
          </a:p>
          <a:p>
            <a:pPr marL="342900" indent="-342900" algn="just">
              <a:buFont typeface="Arial" pitchFamily="34" charset="0"/>
              <a:buChar char="•"/>
            </a:pPr>
            <a:r>
              <a:rPr lang="en-IN" sz="2000" b="1" dirty="0" smtClean="0">
                <a:latin typeface="Times New Roman" pitchFamily="18" charset="0"/>
                <a:cs typeface="Times New Roman" pitchFamily="18" charset="0"/>
              </a:rPr>
              <a:t>FPGAs (Field-Programmable Gate Arrays)</a:t>
            </a:r>
            <a:r>
              <a:rPr lang="en-IN" sz="2000" dirty="0" smtClean="0">
                <a:latin typeface="Times New Roman" pitchFamily="18" charset="0"/>
                <a:cs typeface="Times New Roman" pitchFamily="18" charset="0"/>
              </a:rPr>
              <a:t> – Customizable chips for AI inference</a:t>
            </a:r>
          </a:p>
          <a:p>
            <a:pPr marL="342900" indent="-342900" algn="just">
              <a:buFont typeface="Arial" pitchFamily="34" charset="0"/>
              <a:buChar char="•"/>
            </a:pPr>
            <a:r>
              <a:rPr lang="en-IN" sz="2000" b="1" dirty="0" smtClean="0">
                <a:latin typeface="Times New Roman" pitchFamily="18" charset="0"/>
                <a:cs typeface="Times New Roman" pitchFamily="18" charset="0"/>
              </a:rPr>
              <a:t>ASICs (Application-Specific Integrated Circuits)</a:t>
            </a:r>
            <a:r>
              <a:rPr lang="en-IN" sz="2000" dirty="0" smtClean="0">
                <a:latin typeface="Times New Roman" pitchFamily="18" charset="0"/>
                <a:cs typeface="Times New Roman" pitchFamily="18" charset="0"/>
              </a:rPr>
              <a:t> – Custom chips designed for AI workloads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600840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9552" y="548680"/>
            <a:ext cx="7992888" cy="5324535"/>
          </a:xfrm>
          <a:prstGeom prst="rect">
            <a:avLst/>
          </a:prstGeom>
        </p:spPr>
        <p:txBody>
          <a:bodyPr wrap="square">
            <a:spAutoFit/>
          </a:bodyPr>
          <a:lstStyle/>
          <a:p>
            <a:r>
              <a:rPr lang="en-GB" sz="2000" b="1" dirty="0" smtClean="0">
                <a:latin typeface="Times New Roman" pitchFamily="18" charset="0"/>
                <a:cs typeface="Times New Roman" pitchFamily="18" charset="0"/>
              </a:rPr>
              <a:t>High-Bandwidth Memory (HBM) &amp; LPDDR</a:t>
            </a: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Reduces memory bottlenecks in AI training &amp; inference</a:t>
            </a:r>
          </a:p>
          <a:p>
            <a:r>
              <a:rPr lang="en-GB" sz="2000" dirty="0" smtClean="0">
                <a:latin typeface="Times New Roman" pitchFamily="18" charset="0"/>
                <a:cs typeface="Times New Roman" pitchFamily="18" charset="0"/>
              </a:rPr>
              <a:t>Examples: HBM3, GDDR6</a:t>
            </a:r>
          </a:p>
          <a:p>
            <a:endParaRPr lang="en-GB"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AI-Optimized Storage</a:t>
            </a:r>
            <a:endParaRPr lang="en-IN" sz="2000" dirty="0" smtClean="0">
              <a:latin typeface="Times New Roman" pitchFamily="18" charset="0"/>
              <a:cs typeface="Times New Roman" pitchFamily="18" charset="0"/>
            </a:endParaRPr>
          </a:p>
          <a:p>
            <a:pPr marL="342900" indent="-342900">
              <a:buFont typeface="Arial" pitchFamily="34" charset="0"/>
              <a:buChar char="•"/>
            </a:pPr>
            <a:r>
              <a:rPr lang="en-IN" sz="2000" dirty="0" err="1" smtClean="0">
                <a:latin typeface="Times New Roman" pitchFamily="18" charset="0"/>
                <a:cs typeface="Times New Roman" pitchFamily="18" charset="0"/>
              </a:rPr>
              <a:t>NVMe</a:t>
            </a:r>
            <a:r>
              <a:rPr lang="en-IN" sz="2000" dirty="0" smtClean="0">
                <a:latin typeface="Times New Roman" pitchFamily="18" charset="0"/>
                <a:cs typeface="Times New Roman" pitchFamily="18" charset="0"/>
              </a:rPr>
              <a:t> SSDs &amp; Computational Storage for high-speed data access</a:t>
            </a:r>
          </a:p>
          <a:p>
            <a:pPr marL="342900" indent="-342900">
              <a:buFont typeface="Arial" pitchFamily="34" charset="0"/>
              <a:buChar char="•"/>
            </a:pPr>
            <a:r>
              <a:rPr lang="en-IN" sz="2000" dirty="0" smtClean="0">
                <a:latin typeface="Times New Roman" pitchFamily="18" charset="0"/>
                <a:cs typeface="Times New Roman" pitchFamily="18" charset="0"/>
              </a:rPr>
              <a:t>Distributed storage systems for large-scale AI models</a:t>
            </a:r>
          </a:p>
          <a:p>
            <a:endParaRPr lang="en-IN" sz="2000"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High-Speed Interconnects</a:t>
            </a:r>
            <a:endParaRPr lang="en-IN" sz="2000" dirty="0" smtClean="0">
              <a:latin typeface="Times New Roman" pitchFamily="18" charset="0"/>
              <a:cs typeface="Times New Roman" pitchFamily="18" charset="0"/>
            </a:endParaRPr>
          </a:p>
          <a:p>
            <a:r>
              <a:rPr lang="en-IN" sz="2000" b="1" dirty="0" err="1" smtClean="0">
                <a:latin typeface="Times New Roman" pitchFamily="18" charset="0"/>
                <a:cs typeface="Times New Roman" pitchFamily="18" charset="0"/>
              </a:rPr>
              <a:t>PCIe</a:t>
            </a:r>
            <a:r>
              <a:rPr lang="en-IN" sz="2000" b="1" dirty="0" smtClean="0">
                <a:latin typeface="Times New Roman" pitchFamily="18" charset="0"/>
                <a:cs typeface="Times New Roman" pitchFamily="18" charset="0"/>
              </a:rPr>
              <a:t> 5.0/6.0</a:t>
            </a:r>
            <a:r>
              <a:rPr lang="en-IN" sz="2000" dirty="0" smtClean="0">
                <a:latin typeface="Times New Roman" pitchFamily="18" charset="0"/>
                <a:cs typeface="Times New Roman" pitchFamily="18" charset="0"/>
              </a:rPr>
              <a:t>, </a:t>
            </a:r>
            <a:r>
              <a:rPr lang="en-IN" sz="2000" b="1" dirty="0" err="1" smtClean="0">
                <a:latin typeface="Times New Roman" pitchFamily="18" charset="0"/>
                <a:cs typeface="Times New Roman" pitchFamily="18" charset="0"/>
              </a:rPr>
              <a:t>NVLink</a:t>
            </a:r>
            <a:r>
              <a:rPr lang="en-IN" sz="2000"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CXL</a:t>
            </a:r>
            <a:r>
              <a:rPr lang="en-IN" sz="2000" dirty="0" smtClean="0">
                <a:latin typeface="Times New Roman" pitchFamily="18" charset="0"/>
                <a:cs typeface="Times New Roman" pitchFamily="18" charset="0"/>
              </a:rPr>
              <a:t> – Enable fast data transfer between AI accelerators and memory</a:t>
            </a:r>
          </a:p>
          <a:p>
            <a:endParaRPr lang="en-IN" sz="2000" b="1" dirty="0" smtClean="0">
              <a:latin typeface="Times New Roman" pitchFamily="18" charset="0"/>
              <a:cs typeface="Times New Roman" pitchFamily="18" charset="0"/>
            </a:endParaRPr>
          </a:p>
          <a:p>
            <a:endParaRPr lang="en-IN" sz="2000" b="1" dirty="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Edge AI Hardware</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AI accelerators for </a:t>
            </a:r>
            <a:r>
              <a:rPr lang="en-IN" sz="2000" dirty="0" err="1" smtClean="0">
                <a:latin typeface="Times New Roman" pitchFamily="18" charset="0"/>
                <a:cs typeface="Times New Roman" pitchFamily="18" charset="0"/>
              </a:rPr>
              <a:t>IoT</a:t>
            </a:r>
            <a:r>
              <a:rPr lang="en-IN" sz="2000" dirty="0" smtClean="0">
                <a:latin typeface="Times New Roman" pitchFamily="18" charset="0"/>
                <a:cs typeface="Times New Roman" pitchFamily="18" charset="0"/>
              </a:rPr>
              <a:t>, robotics, and mobile devices (e.g., NVIDIA </a:t>
            </a:r>
            <a:r>
              <a:rPr lang="en-IN" sz="2000" dirty="0" err="1" smtClean="0">
                <a:latin typeface="Times New Roman" pitchFamily="18" charset="0"/>
                <a:cs typeface="Times New Roman" pitchFamily="18" charset="0"/>
              </a:rPr>
              <a:t>Jetson</a:t>
            </a:r>
            <a:r>
              <a:rPr lang="en-IN" sz="2000" dirty="0" smtClean="0">
                <a:latin typeface="Times New Roman" pitchFamily="18" charset="0"/>
                <a:cs typeface="Times New Roman" pitchFamily="18" charset="0"/>
              </a:rPr>
              <a:t>, Google Coral)</a:t>
            </a:r>
          </a:p>
          <a:p>
            <a:endParaRPr lang="en-GB" sz="2000" dirty="0">
              <a:latin typeface="Times New Roman" pitchFamily="18" charset="0"/>
              <a:cs typeface="Times New Roman" pitchFamily="18" charset="0"/>
            </a:endParaRPr>
          </a:p>
        </p:txBody>
      </p:sp>
    </p:spTree>
    <p:extLst>
      <p:ext uri="{BB962C8B-B14F-4D97-AF65-F5344CB8AC3E}">
        <p14:creationId xmlns:p14="http://schemas.microsoft.com/office/powerpoint/2010/main" val="1732464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3086" y="332656"/>
            <a:ext cx="8803410" cy="2246769"/>
          </a:xfrm>
          <a:prstGeom prst="rect">
            <a:avLst/>
          </a:prstGeom>
        </p:spPr>
        <p:txBody>
          <a:bodyPr wrap="square">
            <a:spAutoFit/>
          </a:bodyPr>
          <a:lstStyle/>
          <a:p>
            <a:r>
              <a:rPr lang="en-IN" sz="2000" b="1" dirty="0" smtClean="0">
                <a:latin typeface="Times New Roman" pitchFamily="18" charset="0"/>
                <a:cs typeface="Times New Roman" pitchFamily="18" charset="0"/>
              </a:rPr>
              <a:t>Trends in AI Hardware Development</a:t>
            </a:r>
          </a:p>
          <a:p>
            <a:endParaRPr lang="en-IN" sz="2000" b="1" dirty="0" smtClean="0">
              <a:latin typeface="Times New Roman" pitchFamily="18" charset="0"/>
              <a:cs typeface="Times New Roman" pitchFamily="18" charset="0"/>
            </a:endParaRPr>
          </a:p>
          <a:p>
            <a:pPr marL="342900" indent="-342900">
              <a:buFont typeface="Arial" pitchFamily="34" charset="0"/>
              <a:buChar char="•"/>
            </a:pPr>
            <a:r>
              <a:rPr lang="en-IN" sz="2000" b="1" dirty="0" smtClean="0">
                <a:latin typeface="Times New Roman" pitchFamily="18" charset="0"/>
                <a:cs typeface="Times New Roman" pitchFamily="18" charset="0"/>
              </a:rPr>
              <a:t>Energy-Efficient AI Chips</a:t>
            </a:r>
            <a:r>
              <a:rPr lang="en-IN" sz="2000" dirty="0" smtClean="0">
                <a:latin typeface="Times New Roman" pitchFamily="18" charset="0"/>
                <a:cs typeface="Times New Roman" pitchFamily="18" charset="0"/>
              </a:rPr>
              <a:t> (e.g., </a:t>
            </a:r>
            <a:r>
              <a:rPr lang="en-IN" sz="2000" dirty="0" err="1" smtClean="0">
                <a:latin typeface="Times New Roman" pitchFamily="18" charset="0"/>
                <a:cs typeface="Times New Roman" pitchFamily="18" charset="0"/>
              </a:rPr>
              <a:t>neuromorphic</a:t>
            </a:r>
            <a:r>
              <a:rPr lang="en-IN" sz="2000" dirty="0" smtClean="0">
                <a:latin typeface="Times New Roman" pitchFamily="18" charset="0"/>
                <a:cs typeface="Times New Roman" pitchFamily="18" charset="0"/>
              </a:rPr>
              <a:t> computing, RISC-V accelerators)</a:t>
            </a:r>
          </a:p>
          <a:p>
            <a:pPr marL="342900" indent="-342900">
              <a:buFont typeface="Arial" pitchFamily="34" charset="0"/>
              <a:buChar char="•"/>
            </a:pPr>
            <a:r>
              <a:rPr lang="en-IN" sz="2000" b="1" dirty="0" smtClean="0">
                <a:latin typeface="Times New Roman" pitchFamily="18" charset="0"/>
                <a:cs typeface="Times New Roman" pitchFamily="18" charset="0"/>
              </a:rPr>
              <a:t>Quantum AI Hardware</a:t>
            </a:r>
            <a:r>
              <a:rPr lang="en-IN" sz="2000" dirty="0" smtClean="0">
                <a:latin typeface="Times New Roman" pitchFamily="18" charset="0"/>
                <a:cs typeface="Times New Roman" pitchFamily="18" charset="0"/>
              </a:rPr>
              <a:t> (for advanced AI computations)</a:t>
            </a:r>
          </a:p>
          <a:p>
            <a:pPr marL="342900" indent="-342900">
              <a:buFont typeface="Arial" pitchFamily="34" charset="0"/>
              <a:buChar char="•"/>
            </a:pPr>
            <a:r>
              <a:rPr lang="en-IN" sz="2000" b="1" dirty="0" smtClean="0">
                <a:latin typeface="Times New Roman" pitchFamily="18" charset="0"/>
                <a:cs typeface="Times New Roman" pitchFamily="18" charset="0"/>
              </a:rPr>
              <a:t>On-Device AI Processing</a:t>
            </a:r>
            <a:r>
              <a:rPr lang="en-IN" sz="2000" dirty="0" smtClean="0">
                <a:latin typeface="Times New Roman" pitchFamily="18" charset="0"/>
                <a:cs typeface="Times New Roman" pitchFamily="18" charset="0"/>
              </a:rPr>
              <a:t> (reducing cloud dependency)</a:t>
            </a:r>
          </a:p>
          <a:p>
            <a:pPr marL="342900" indent="-342900">
              <a:buFont typeface="Arial" pitchFamily="34" charset="0"/>
              <a:buChar char="•"/>
            </a:pPr>
            <a:r>
              <a:rPr lang="en-IN" sz="2000" b="1" dirty="0" err="1" smtClean="0">
                <a:latin typeface="Times New Roman" pitchFamily="18" charset="0"/>
                <a:cs typeface="Times New Roman" pitchFamily="18" charset="0"/>
              </a:rPr>
              <a:t>Chiplet</a:t>
            </a:r>
            <a:r>
              <a:rPr lang="en-IN" sz="2000" b="1" dirty="0" smtClean="0">
                <a:latin typeface="Times New Roman" pitchFamily="18" charset="0"/>
                <a:cs typeface="Times New Roman" pitchFamily="18" charset="0"/>
              </a:rPr>
              <a:t> Architectures</a:t>
            </a:r>
            <a:r>
              <a:rPr lang="en-IN" sz="2000" dirty="0" smtClean="0">
                <a:latin typeface="Times New Roman" pitchFamily="18" charset="0"/>
                <a:cs typeface="Times New Roman" pitchFamily="18" charset="0"/>
              </a:rPr>
              <a:t> (modular AI chip designs)</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203310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243</Words>
  <Application>Microsoft Office PowerPoint</Application>
  <PresentationFormat>On-screen Show (4:3)</PresentationFormat>
  <Paragraphs>32</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cvr</dc:creator>
  <cp:lastModifiedBy>cvr</cp:lastModifiedBy>
  <cp:revision>3</cp:revision>
  <dcterms:created xsi:type="dcterms:W3CDTF">2025-02-19T13:35:23Z</dcterms:created>
  <dcterms:modified xsi:type="dcterms:W3CDTF">2025-02-19T13:43:00Z</dcterms:modified>
</cp:coreProperties>
</file>