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D4A-4279-4E43-9E1E-AAF8B29183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34DF-331E-419B-9A0C-BF84F8892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75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D4A-4279-4E43-9E1E-AAF8B29183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34DF-331E-419B-9A0C-BF84F8892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5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D4A-4279-4E43-9E1E-AAF8B29183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34DF-331E-419B-9A0C-BF84F8892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48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D4A-4279-4E43-9E1E-AAF8B29183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34DF-331E-419B-9A0C-BF84F8892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65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D4A-4279-4E43-9E1E-AAF8B29183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34DF-331E-419B-9A0C-BF84F8892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0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D4A-4279-4E43-9E1E-AAF8B29183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34DF-331E-419B-9A0C-BF84F8892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82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D4A-4279-4E43-9E1E-AAF8B29183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34DF-331E-419B-9A0C-BF84F8892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80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D4A-4279-4E43-9E1E-AAF8B29183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34DF-331E-419B-9A0C-BF84F8892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D4A-4279-4E43-9E1E-AAF8B29183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34DF-331E-419B-9A0C-BF84F8892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28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D4A-4279-4E43-9E1E-AAF8B29183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34DF-331E-419B-9A0C-BF84F8892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6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D4A-4279-4E43-9E1E-AAF8B29183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34DF-331E-419B-9A0C-BF84F8892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44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ED4A-4279-4E43-9E1E-AAF8B29183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F34DF-331E-419B-9A0C-BF84F8892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5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800" y="2852936"/>
            <a:ext cx="33490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Digital Twin: AI </a:t>
            </a:r>
            <a:r>
              <a:rPr lang="en-IN" sz="2200" b="1" dirty="0" err="1" smtClean="0">
                <a:latin typeface="Times New Roman" pitchFamily="18" charset="0"/>
                <a:cs typeface="Times New Roman" pitchFamily="18" charset="0"/>
              </a:rPr>
              <a:t>Modeling</a:t>
            </a:r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5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71914"/>
            <a:ext cx="80648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Digital Twin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is a virtual representation of a physical system, process, or object that is continuously updated using real-time data and AI-driven insights. It enables simulation, monitoring, and optimization of real-world entities in a virtual environment.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2060848"/>
            <a:ext cx="8568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Key Components of a Digital Twin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Physical Entity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The real-world system, process, or object being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modeled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Digital Replica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The virtual model that mimics the physical entity.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Data Exchange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sensors, cloud computing, and AI algorithms enable real-time synchronization.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AI &amp; Machine Learning (ML)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Used for predictive analytics, anomaly detection, and optimization.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Visualization &amp; Control Interface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Dashboards and software platforms for monitoring and decision-making.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3" y="332656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Types of Digital Twins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Component Twin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Represents a single component (e.g., a motor in an engine).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Asset Twin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Represents a combination of components forming a functional asset.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System Twin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Models an entire system with interacting assets.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Process Twin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Captures the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of complete processes and workflows.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00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332656"/>
            <a:ext cx="87129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Role of AI in Digital Twin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 enhances digital twins by enabling: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Predictive Maintenance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Using ML models to forecast equipment failures.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Optimization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AI algorithms optimize performance parameters in manufacturing, supply chains, and logistics.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Anomaly Detection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Detecting deviations from normal operations in real-time.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Simulation &amp; Decision Support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AI-driven simulations help in testing scenarios before real-world implementation.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Personalization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Customizing user experiences based on real-time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behavioral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data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13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260648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Applications of Digital Twin in AI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Modeling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Manufacturing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Predicting machine failures, improving production efficiency.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Healthcare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Creating patient-specific digital twins for personalized medicine.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Smart Cities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Traffic optimization, energy efficiency, and urban planning.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Aerospace &amp;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Defense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Simulating aircraft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for maintenance and design improvements.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Automotive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Autonomous vehicle testing and vehicle health monitoring.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82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260648"/>
            <a:ext cx="84249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Challenges &amp; Future Trends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Challenges: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High Computational Requirements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AI and real-time data processing demand significant computational power.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Data Security &amp; Privacy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Ensuring data integrity and protection against cyber threats.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Integration Complexity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Combining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AI, and existing infrastructure requires expertise.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Future Trends: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Integration with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Metaverse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AI-powered digital twins could enhance virtual environments.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Quantum Computing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Faster simulations and enhanced predictive analytics.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Automated AI-Driven Digital Twins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Self-learning AI models for adaptive decision-making.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409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cvr</dc:creator>
  <cp:lastModifiedBy>cvr</cp:lastModifiedBy>
  <cp:revision>2</cp:revision>
  <dcterms:created xsi:type="dcterms:W3CDTF">2025-02-21T13:40:02Z</dcterms:created>
  <dcterms:modified xsi:type="dcterms:W3CDTF">2025-02-21T13:45:46Z</dcterms:modified>
</cp:coreProperties>
</file>