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4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95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90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0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3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1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077FE-2B3A-4A04-AC1E-277194B26A23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4937A-5B6A-479A-BD76-30826759D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2492896"/>
            <a:ext cx="60424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Information Technology &amp; Security using AI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0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1520" y="552434"/>
            <a:ext cx="856426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Information Technology (IT) Security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refers to the protection of digital assets,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systems, and networks from cyber threats.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Artificial Intelligence (AI)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is increasingly being integrated into IT security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enhance threat detection, automate responses, and improve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defense mechanisms. </a:t>
            </a:r>
          </a:p>
        </p:txBody>
      </p:sp>
    </p:spTree>
    <p:extLst>
      <p:ext uri="{BB962C8B-B14F-4D97-AF65-F5344CB8AC3E}">
        <p14:creationId xmlns:p14="http://schemas.microsoft.com/office/powerpoint/2010/main" val="33942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476672"/>
            <a:ext cx="8424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Role of AI in IT Security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enhances IT security by:</a:t>
            </a:r>
          </a:p>
          <a:p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Threat Detection &amp; Prevention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 models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large volumes of data to detect anomalies and cyber threats in real-time.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Automated Incident Response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AI-driven security systems can respond to threats without human intervention.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 identifies unusual user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that may indicate insider threats or compromised credentials.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Fraud Detection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AI-powered systems detect financial fraud, phishing attempts, and unauthorized access.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Security Automation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 reduces manual efforts in security monitoring and response, improving efficiency.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496" y="0"/>
            <a:ext cx="849694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Applications in IT Security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Intrusion Detection &amp; Prevention Systems (IDPS)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AI-based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Intrusion Detection Systems (IDS)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monitor network traffic for malicious activity.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Machine Learning (ML) algorithms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classify network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normal or suspicious.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AI-powered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Intrusion Prevention Systems (IPS)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automatically block identified threats.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Malware Detection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detects malware by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patterns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instead of relying solely on signature-based methods.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Deep Learning models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can identify zero-day malware threats.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Phishing Detection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analyzes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email content, sender reputation, and link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detect phishing attacks.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Natural Language Processing (NLP)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helps identify malicious emails and fake websites.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332656"/>
            <a:ext cx="864096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Identity &amp; Access Management (IAM)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AI-powered authentication methods like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biometric verification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(face, voice, fingerprint recognition).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assists 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multi-factor authentication (MFA)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adaptive access control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based on risk levels.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in Cloud Security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secures cloud environments by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monitoring unusual access patterns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detecting configuration vulnerabilities, and preventing data breaches.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Cloud Access Security Brokers (CASB)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use AI to enforce security policies in cloud applications.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AI in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Security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helps secure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Internet of Things (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devices by detecting anomalous device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Prevents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botnet attacks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unauthorized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network access.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2178" y="188640"/>
            <a:ext cx="8530302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 Techniques in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Machine Learning (ML)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Supervised Learning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Uses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labeled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data to classify threats.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Unsupervised Learning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Detects unknown threats using clustering techniques.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Reinforcement Learning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 Improves security policies based on feedback.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Deep Learning (DL)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Neural Networks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vast amounts of security data to detect sophisticated threats.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Recurrent Neural Networks (RNNs)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Long Short-Term Memory (LSTMs)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are used in anomaly detection.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Natural Language Processing (NLP)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NLP helps detect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fake emails, phishing messages, and social engineering attacks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Anomaly Detection</a:t>
            </a: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identifies unusual patterns in system logs, network traffic, and user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detect cyber threats.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36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53" y="476672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Future Trends in AI-based IT Security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Self-learning AI security systems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AI that continuously improves by learning from new threats.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Explainable AI (XAI)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Enhancing transparency in AI-based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decisions.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Quantum AI Security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Using quantum computing for advanced threat detection.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AI-driven Security Operations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Centers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(SOC)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– Fully automated threat monitoring and response.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3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547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4</cp:revision>
  <dcterms:created xsi:type="dcterms:W3CDTF">2025-02-28T13:52:12Z</dcterms:created>
  <dcterms:modified xsi:type="dcterms:W3CDTF">2025-02-28T14:35:28Z</dcterms:modified>
</cp:coreProperties>
</file>