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AA5D-0F91-4271-9329-41B80461007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B252-CA7A-4F93-9A89-9DF45551E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03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AA5D-0F91-4271-9329-41B80461007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B252-CA7A-4F93-9A89-9DF45551E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75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AA5D-0F91-4271-9329-41B80461007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B252-CA7A-4F93-9A89-9DF45551E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14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AA5D-0F91-4271-9329-41B80461007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B252-CA7A-4F93-9A89-9DF45551E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96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AA5D-0F91-4271-9329-41B80461007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B252-CA7A-4F93-9A89-9DF45551E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21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AA5D-0F91-4271-9329-41B80461007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B252-CA7A-4F93-9A89-9DF45551E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05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AA5D-0F91-4271-9329-41B80461007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B252-CA7A-4F93-9A89-9DF45551E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52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AA5D-0F91-4271-9329-41B80461007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B252-CA7A-4F93-9A89-9DF45551E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96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AA5D-0F91-4271-9329-41B80461007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B252-CA7A-4F93-9A89-9DF45551E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5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AA5D-0F91-4271-9329-41B80461007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B252-CA7A-4F93-9A89-9DF45551E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71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AA5D-0F91-4271-9329-41B80461007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B252-CA7A-4F93-9A89-9DF45551E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57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4AA5D-0F91-4271-9329-41B80461007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8B252-CA7A-4F93-9A89-9DF45551E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63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736" y="2812053"/>
            <a:ext cx="4913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400" b="1" dirty="0" smtClean="0">
                <a:latin typeface="Times New Roman" pitchFamily="18" charset="0"/>
                <a:cs typeface="Times New Roman" pitchFamily="18" charset="0"/>
              </a:rPr>
              <a:t>AI/ML in Social Problems Handling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989" y="476672"/>
            <a:ext cx="88705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Artificial Intelligence (AI) and Machine Learning (ML) are increasingly being used to address complex social issues, improving decision-making, efficiency, and intervention strategies. AI/ML can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vast amounts of data, detect patterns, and provide predictive insights to help solve societal problems.</a:t>
            </a:r>
          </a:p>
          <a:p>
            <a:pPr algn="just"/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989" y="1969338"/>
            <a:ext cx="887050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Applications of AI/ML in Social Problems</a:t>
            </a: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Healthcare and Disease Prediction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AI-based models detect diseases like cancer, diabetes, and COVID-19 at an early stage.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ML algorithms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medical images, genetic data, and electronic health records to assist doctors.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Predictive analytics in mental health for early intervention (e.g., depression and suicide risk detection).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Education and Student Performance Prediction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AI-driven personalized learning adapts content to students' needs.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ML models predict student performance, helping educators provide targeted support.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Automated grading and feedback systems improve learning efficiency.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76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353037"/>
            <a:ext cx="856895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Crime Detection and Prevention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AI-powered surveillance systems recognize suspicious activities and detect anomalies.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Predictive policing helps law enforcement allocate resources efficiently.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Natural Language Processing (NLP) detects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cyberbullying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online harassment.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Environment and Climate Change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AI models forecast natural disasters (e.g., floods, earthquakes, wildfires).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ML-driven climate models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pollution trends and suggest mitigation strategies.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AI-powered energy optimization reduces waste and promotes sustainability.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Poverty and Hunger Reduction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AI optimizes food supply chains to reduce wastage and ensure fair distribution.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ML algorithms predict areas with high poverty rates and help allocate resources effectively.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AI-driven financial inclusion strategies provide microloans and credit scoring for underprivileged communities.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88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335846"/>
            <a:ext cx="871296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Social Media and Fake News Detection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AI models detect misinformation,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deepfakes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, and hate speech.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ML-based fact-checking tools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sources and credibility of news articles.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AI-powered content moderation helps maintain online safety and integrity.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Employment and Workforce Management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AI-powered job-matching platforms help job seekers find suitable roles.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ML-driven workforce analytics optimize recruitment and training processes.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Automation in repetitive tasks allows human workers to focus on high-value activities.</a:t>
            </a:r>
          </a:p>
          <a:p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Disaster Management and Emergency Response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AI predicts disaster-prone areas and helps in preparedness planning.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ML-based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chatbots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provide real-time assistance during emergencies.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Drones and AI-driven robots assist in rescue missions and damage assessment.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42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342" y="548680"/>
            <a:ext cx="824440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Challenges and Ethical Concerns</a:t>
            </a: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Bias in AI Models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AI systems may inherit biases present in training data, leading to unfair decisions.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Privacy Issues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Handling sensitive social data raises concerns about data security and ethics.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Transparency and Accountability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AI decisions need to be explainable and interpretable.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Job Displacement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Automation may replace low-skill jobs, necessitating workforce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upskilling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Misuse of AI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AI tools can be exploited for surveillance,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deepfakes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, and cyber threats.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07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334074"/>
            <a:ext cx="828092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Future Trends and Opportunities</a:t>
            </a: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Explainable AI (XAI)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for transparent decision-making.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Federated Learning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for privacy-preserving AI models.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AI for Good Initiatives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promoting ethical AI applications.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Interdisciplinary AI Research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combining social sciences with AI.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AI-powered Governance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for policy-making and citizen engagement.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462" y="4797152"/>
            <a:ext cx="87340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AI and ML are revolutionizing how social problems are addressed, providing data-driven solutions to improve lives. However, ethical considerations and responsible AI deployment are crucial for ensuring fairness and societal well-being.</a:t>
            </a:r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62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542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cvr</dc:creator>
  <cp:lastModifiedBy>cvr</cp:lastModifiedBy>
  <cp:revision>9</cp:revision>
  <dcterms:created xsi:type="dcterms:W3CDTF">2025-03-09T12:01:06Z</dcterms:created>
  <dcterms:modified xsi:type="dcterms:W3CDTF">2025-03-09T12:09:41Z</dcterms:modified>
</cp:coreProperties>
</file>