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9A97-B8AF-487F-8DEB-0899109E4BA9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B1E5-FFF4-496B-8F19-CFD4F137F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87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9A97-B8AF-487F-8DEB-0899109E4BA9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B1E5-FFF4-496B-8F19-CFD4F137F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52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9A97-B8AF-487F-8DEB-0899109E4BA9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B1E5-FFF4-496B-8F19-CFD4F137F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65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9A97-B8AF-487F-8DEB-0899109E4BA9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B1E5-FFF4-496B-8F19-CFD4F137F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66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9A97-B8AF-487F-8DEB-0899109E4BA9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B1E5-FFF4-496B-8F19-CFD4F137F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35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9A97-B8AF-487F-8DEB-0899109E4BA9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B1E5-FFF4-496B-8F19-CFD4F137F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45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9A97-B8AF-487F-8DEB-0899109E4BA9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B1E5-FFF4-496B-8F19-CFD4F137F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90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9A97-B8AF-487F-8DEB-0899109E4BA9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B1E5-FFF4-496B-8F19-CFD4F137F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77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9A97-B8AF-487F-8DEB-0899109E4BA9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B1E5-FFF4-496B-8F19-CFD4F137F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98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9A97-B8AF-487F-8DEB-0899109E4BA9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B1E5-FFF4-496B-8F19-CFD4F137F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23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9A97-B8AF-487F-8DEB-0899109E4BA9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B1E5-FFF4-496B-8F19-CFD4F137F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36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99A97-B8AF-487F-8DEB-0899109E4BA9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FB1E5-FFF4-496B-8F19-CFD4F137F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57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404664"/>
            <a:ext cx="8568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AI and Machine Learning (ML)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play a crucial role in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"smart solutions"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by enabling devices and systems to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analyze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vast amounts of data, learn from patterns, and make intelligent decisions in real-time, leading to improved efficiency, automation, and predictive capabilities across various applications like smart homes, factories, cities, and healthcare systems; essentially adding an "intelligent" layer to otherwise basic functionalities. </a:t>
            </a:r>
          </a:p>
        </p:txBody>
      </p:sp>
    </p:spTree>
    <p:extLst>
      <p:ext uri="{BB962C8B-B14F-4D97-AF65-F5344CB8AC3E}">
        <p14:creationId xmlns:p14="http://schemas.microsoft.com/office/powerpoint/2010/main" val="167400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335846"/>
            <a:ext cx="856895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latin typeface="Times New Roman" pitchFamily="18" charset="0"/>
                <a:cs typeface="Times New Roman" pitchFamily="18" charset="0"/>
              </a:rPr>
              <a:t>Key aspects of AI/ML in smart solutions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IN" b="1" dirty="0">
                <a:latin typeface="Times New Roman" pitchFamily="18" charset="0"/>
                <a:cs typeface="Times New Roman" pitchFamily="18" charset="0"/>
              </a:rPr>
              <a:t>Data Analysis and Insights: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AI algorithms can process large volumes of data from sensors and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devices to identify trends, anomalies, and patterns that humans might miss, providing valuable insights for decision-making. 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Predictive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Maintenance: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analyzing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sensor data, AI can predict potential equipment failures before they occur, allowing for preventative maintenance and minimizing downtime. 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IN" b="1" dirty="0">
                <a:latin typeface="Times New Roman" pitchFamily="18" charset="0"/>
                <a:cs typeface="Times New Roman" pitchFamily="18" charset="0"/>
              </a:rPr>
              <a:t>Personalized Experiences: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AI can learn individual user preferences and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behaviors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to deliver customized experiences, like tailored recommendations in e-commerce or optimized home automation settings. 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IN" b="1" dirty="0">
                <a:latin typeface="Times New Roman" pitchFamily="18" charset="0"/>
                <a:cs typeface="Times New Roman" pitchFamily="18" charset="0"/>
              </a:rPr>
              <a:t>Automated Decision Making: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AI-powered systems can make autonomous decisions based on real-time data, like adjusting energy consumption in smart grids or optimizing traffic flow in smart cities. 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b="1" dirty="0">
                <a:latin typeface="Times New Roman" pitchFamily="18" charset="0"/>
                <a:cs typeface="Times New Roman" pitchFamily="18" charset="0"/>
              </a:rPr>
              <a:t>Natural Language Processing (NLP):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AI can understand and respond to human language, enabling features like voice-activated assistants,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chatbots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and intelligent customer service. </a:t>
            </a:r>
          </a:p>
        </p:txBody>
      </p:sp>
    </p:spTree>
    <p:extLst>
      <p:ext uri="{BB962C8B-B14F-4D97-AF65-F5344CB8AC3E}">
        <p14:creationId xmlns:p14="http://schemas.microsoft.com/office/powerpoint/2010/main" val="32316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49694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Examples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of AI/ML in Smart Solutions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Smart Homes: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AI-powered thermostats learning heating/cooling patterns, smart lighting adjusting based on occupancy, and security systems detecting suspicious activity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Smart Manufacturing: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Predictive maintenance on machinery, optimizing production lines based on real-time data, and quality control using computer vision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Smart Healthcare: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Early disease detection using medical imaging analysis, personalized treatment plans based on patient data, and robotic surgery assistance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Smart Cities: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Traffic management systems optimizing traffic flow, energy grid optimization based on demand forecasting, and environmental monitoring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25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335846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Benefits of using AI/ML in Smart Solutions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Improved Efficiency: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Automate repetitive tasks and optimize processes for greater productivity. 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Cost Reduction: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Identify potential issues early, prevent unnecessary maintenance, and optimize resource utilization. 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Enhanced User Experience: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Provide personalized and intuitive interactions with devices and systems. 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Data-Driven Insights: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Uncover valuable patterns and trends from complex data to make informed decisions. 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01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260648"/>
            <a:ext cx="84969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Challenges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to consider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b="1" dirty="0">
                <a:latin typeface="Times New Roman" pitchFamily="18" charset="0"/>
                <a:cs typeface="Times New Roman" pitchFamily="18" charset="0"/>
              </a:rPr>
              <a:t>Data Quality: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AI models require high-quality data for effective training and performance. 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b="1" dirty="0">
                <a:latin typeface="Times New Roman" pitchFamily="18" charset="0"/>
                <a:cs typeface="Times New Roman" pitchFamily="18" charset="0"/>
              </a:rPr>
              <a:t>Security and Privacy: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Protecting sensitive data collected by smart devices is crucial. 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IN" b="1" dirty="0"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Explainability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Understanding how AI models reach their decisions can be challenging, especially in complex systems.</a:t>
            </a:r>
          </a:p>
        </p:txBody>
      </p:sp>
    </p:spTree>
    <p:extLst>
      <p:ext uri="{BB962C8B-B14F-4D97-AF65-F5344CB8AC3E}">
        <p14:creationId xmlns:p14="http://schemas.microsoft.com/office/powerpoint/2010/main" val="31188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179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cvr</dc:creator>
  <cp:lastModifiedBy>cvr</cp:lastModifiedBy>
  <cp:revision>7</cp:revision>
  <dcterms:created xsi:type="dcterms:W3CDTF">2025-03-05T07:19:22Z</dcterms:created>
  <dcterms:modified xsi:type="dcterms:W3CDTF">2025-03-05T14:35:43Z</dcterms:modified>
</cp:coreProperties>
</file>