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0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8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3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3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4BF5-2087-4C86-B42F-927BE4BEEF76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3EC3-A05D-4DE6-944A-75F861FF9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12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92696"/>
            <a:ext cx="51562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Block chain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and Artificial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Intelligence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539552" y="1911022"/>
            <a:ext cx="77007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Block chain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and Artificial Intelligence (AI)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are two transformative technologies that, when combined, can enhance security, transparency, and automation in various industries.</a:t>
            </a:r>
          </a:p>
        </p:txBody>
      </p:sp>
    </p:spTree>
    <p:extLst>
      <p:ext uri="{BB962C8B-B14F-4D97-AF65-F5344CB8AC3E}">
        <p14:creationId xmlns:p14="http://schemas.microsoft.com/office/powerpoint/2010/main" val="14361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d32myzxfxyl12w.cloudfront.net/assets/images/article_images/bb5cbccab13a4a4e651a942f9abfee83b26e8ac9.webp?17024745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https://d32myzxfxyl12w.cloudfront.net/assets/images/article_images/bb5cbccab13a4a4e651a942f9abfee83b26e8ac9.webp?170247455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https://d32myzxfxyl12w.cloudfront.net/assets/images/article_images/bb5cbccab13a4a4e651a942f9abfee83b26e8ac9.webp?170247455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484784"/>
            <a:ext cx="898207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1651" y="184730"/>
            <a:ext cx="8498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a distributed database, which is shared over a computer network.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stores information electronically in a digital format to make transactions secure.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a new technology, which is known as Distributed Ledger Technology (DLT).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ckchain.gov.in/images/BC_1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42" y="1628800"/>
            <a:ext cx="8192322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2" y="692696"/>
            <a:ext cx="844571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323364"/>
            <a:ext cx="3881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Key Features of Block chain &amp; AI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6053895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smart contract </a:t>
            </a: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is a computer program that automatically executes when certain conditions are met. 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60" y="188640"/>
            <a:ext cx="88924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How Block chain and AI Work Together</a:t>
            </a:r>
          </a:p>
          <a:p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1. Secure &amp; Transparent AI Decision-Making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store AI-generated decisions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securely, ensuring they are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tamper-proof and auditable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Useful in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finance, healthcare, and legal sectors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where AI decisions need to be trusted.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2. Decentralized AI Training &amp; Computing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AI models can be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trained on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-based distributed networks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instead of relying on centralized cloud servers.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Reduces the risk of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data breaches and central authority control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3. Data Privacy &amp; Ownership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allows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users to control their personal data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while AI can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it securely.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Used in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healthcare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(patient records) and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finance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(secure identity verification).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4. AI-Powered Smart Contracts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Smart contracts execute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automated transactions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AI enhances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contract analysis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fraud detection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decision-making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in smart contracts.</a:t>
            </a: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5. Improved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&amp; Fraud Prevention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AI detects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suspicious activities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ensures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tamper-proof records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🔹 Used in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banking, e-commerce, and identity verification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" y="1484784"/>
            <a:ext cx="908615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404664"/>
            <a:ext cx="3807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Applications of Block chain &amp; AI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4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24807"/>
            <a:ext cx="792088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Challenges in Block chain &amp; AI Integration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Both technologies require high computational power.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Complexity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Integration is difficult due to technical challenges.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Regulatory Issues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Compliance and legal frameworks need to evolve.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Energy Consumption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Both AI training and block chain mining require significant energy.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chain </a:t>
            </a: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 AI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AI-driven decentralized apps 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DApps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enhance automation.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Self-learning smart contracts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revolutionize legal agreements.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AI-powered fraud detection on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networks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increase security.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Web3 &amp;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Metaverse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will integrate AI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immersive experiences.</a:t>
            </a:r>
          </a:p>
        </p:txBody>
      </p:sp>
    </p:spTree>
    <p:extLst>
      <p:ext uri="{BB962C8B-B14F-4D97-AF65-F5344CB8AC3E}">
        <p14:creationId xmlns:p14="http://schemas.microsoft.com/office/powerpoint/2010/main" val="31805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56872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combination of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Block chain &amp; AI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enhances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trust, automation, and security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across industries. While challenges exist, their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will drive the future of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decentralized, intelligent systems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260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16</cp:revision>
  <dcterms:created xsi:type="dcterms:W3CDTF">2025-03-06T06:16:50Z</dcterms:created>
  <dcterms:modified xsi:type="dcterms:W3CDTF">2025-03-07T14:45:09Z</dcterms:modified>
</cp:coreProperties>
</file>