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E250AE-1A77-4711-9FD5-52EDD5D65B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314D35-2799-44BC-AF19-A6FC0D2BDC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15F422-4151-4F80-B846-B2F324126A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B544E3-3648-4DDE-B61E-348F95FF7B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340419-5453-4444-B8AB-4CFAE98382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CE90DA-36EF-4239-B2AD-CB197709D4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768BEB-DA51-46C6-A5E2-1E2D9A4BA7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6DEC2A-06F7-4E87-8022-EEEEB73C8B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EAC225-538E-40E4-8E7E-A903FB33F1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E47535-1B46-4B10-A9B2-06566F2603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2030BC6-835A-4234-9D83-7D8B2DEBDB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C1D7F0-0917-4DDF-8BEC-37156C64EB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5ED2EED-2F20-4E6F-8EAA-D8883F560D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28DD46F-FC0E-4B69-81C4-8B7D0C094A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E15C38-C155-46C1-B9E2-8C7B6405CF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CAAC32-73A4-497E-88BD-38327CF0B1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D019EF-1565-48BD-B911-F10181E58B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875699-E085-47F0-805B-808D04D57A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D56912-5F12-44F0-895C-92F5407D17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4758B7-ED60-4FD1-83B9-D128ADAAC3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D67EEC2-700D-47F6-BB48-2D07798B52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0589CA-C691-4675-B720-23380940F0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4270BE-2D87-4392-8773-1500CFDEF6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D2CACE-5F22-495C-90FD-71DC0BD7A3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717851D-E0D9-4915-AD37-1B2BABB0AB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75F482-361B-41B6-AC22-57AE072A7A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937257-7B71-4102-84B4-9D829FD317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1934EB-270D-4D9C-B240-BABC8ABD60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4DF7090-3C49-4395-B9FA-E8028181FEB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1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01F47B-FFE9-4E3C-90FB-D958273F9F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311AE2-0AA3-4C63-B2A2-D7E2761FAA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775B57-B0A5-4EA8-85FD-96CB3A5E6A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68C5AE-FAEB-40A0-9F70-CA30DD473C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0B54D9-E5D3-4E33-8A5F-7BA510FF8F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395669-BD35-4DD6-A486-672B0769CA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EBB189-FAD4-4E83-9ADD-DEF3ED5634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0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45EA3B-2603-40C8-9C94-4F918E6927F7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9E5E2E-CCB8-484B-B998-4938701037F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BEC856-F854-433D-A314-697A2024604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3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ru-RU" sz="5300" spc="-1" strike="noStrike">
                <a:solidFill>
                  <a:srgbClr val="000000"/>
                </a:solidFill>
                <a:latin typeface="Calibri Light"/>
              </a:rPr>
              <a:t>Проект</a:t>
            </a:r>
            <a:br>
              <a:rPr sz="5300"/>
            </a:br>
            <a:r>
              <a:rPr b="0" lang="ru-RU" sz="5300" spc="-1" strike="noStrike">
                <a:solidFill>
                  <a:srgbClr val="000000"/>
                </a:solidFill>
                <a:latin typeface="Calibri Light"/>
              </a:rPr>
              <a:t>на тему</a:t>
            </a:r>
            <a:r>
              <a:rPr b="0" lang="en-US" sz="5300" spc="-1" strike="noStrike">
                <a:solidFill>
                  <a:srgbClr val="000000"/>
                </a:solidFill>
                <a:latin typeface="Calibri Light"/>
              </a:rPr>
              <a:t>:</a:t>
            </a:r>
            <a:br>
              <a:rPr sz="5300"/>
            </a:b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“</a:t>
            </a:r>
            <a:r>
              <a:rPr b="0" lang="ru-RU" sz="4000" spc="-1" strike="noStrike">
                <a:solidFill>
                  <a:srgbClr val="000000"/>
                </a:solidFill>
                <a:latin typeface="Calibri Light"/>
              </a:rPr>
              <a:t>Создание  чего-то подобного сайту</a:t>
            </a:r>
            <a:r>
              <a:rPr b="0" lang="en-US" sz="4000" spc="-1" strike="noStrike">
                <a:solidFill>
                  <a:srgbClr val="000000"/>
                </a:solidFill>
                <a:latin typeface="Calibri Light"/>
              </a:rPr>
              <a:t>”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3096360" y="50727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Выполнил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Кузнецов Дмитрий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Преподаватель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Плотникова Надежда Михайловна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922320" y="18792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Приложение(источники информации)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Habr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2.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Githab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3. Yandex Liceu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Введение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: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2476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Актуальность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Эта тема является актуальной.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200" cy="159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Основная часть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Теория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 #1: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913680" y="2057400"/>
            <a:ext cx="3931200" cy="381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Надо решить как сделать сайт. Желательно чтобы он при этом работал.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Создать можно как с использованием шаблонов отдельно, так и с шаблонами в самом коде. Вот что можно увидеть если запустим один из шаблонов.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5580000" y="845280"/>
            <a:ext cx="6018480" cy="527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200" cy="159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Основная часть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Практика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200" cy="381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Всего практика подразделяется на 2 части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Найти где-то шаблоны (Я их взял из урока)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Привязать эти шаблоны к коду, желательно чтобы после этих манипуляций переходя по ссылке хотя бы что-то появлялось.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4860000" y="446400"/>
            <a:ext cx="7351920" cy="599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" dur="indefinite" restart="never" nodeType="tmRoot">
          <p:childTnLst>
            <p:seq>
              <p:cTn id="23" dur="indefinite" nodeType="mainSeq">
                <p:childTnLst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200" cy="159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Основная часть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Практика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: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Работа с кодом)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Объект 4" descr=""/>
          <p:cNvPicPr/>
          <p:nvPr/>
        </p:nvPicPr>
        <p:blipFill>
          <a:blip r:embed="rId1"/>
          <a:stretch/>
        </p:blipFill>
        <p:spPr>
          <a:xfrm>
            <a:off x="5049720" y="552960"/>
            <a:ext cx="7140960" cy="5990040"/>
          </a:xfrm>
          <a:prstGeom prst="rect">
            <a:avLst/>
          </a:prstGeom>
          <a:ln w="0">
            <a:noFill/>
          </a:ln>
        </p:spPr>
      </p:pic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200" cy="381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Для того чтобы начать разрабатывать будущий код сайта первым делом потребовалось импортировать нужные библиотеки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Всего в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PyCharm  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было два варианта импортировать библиотеки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Через терминал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Через файл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Я импортировал библиотеки через файл для своей версии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python</a:t>
            </a: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200" cy="159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85000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Основная часть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Практика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: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Работа с кодом</a:t>
            </a: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)</a:t>
            </a:r>
            <a:br>
              <a:rPr sz="3200"/>
            </a:b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200" cy="381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Чтобы написать что-то похожее на страницу сайта я использую такую вещь как flask.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Потом мы просто пишем модули которые будут отвечать за страницы, вставляем в эти модули шаблоны, и должно работать.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5040000" y="1313280"/>
            <a:ext cx="6791760" cy="498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200" cy="159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Основная часть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Практика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: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Работа с кодом)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839880" y="2056320"/>
            <a:ext cx="3931200" cy="381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Далее я просто взял форму из урока, вставил её в функцию, и вроде даже что-то загрузилось. Удивительно.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Кст в форме была какая-то анкета для регистрации добровольцев. Странно.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4680000" y="762840"/>
            <a:ext cx="7440840" cy="53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200" cy="1599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Основная часть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Практика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: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Calibri Light"/>
              </a:rPr>
              <a:t>Итог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9880" y="2057400"/>
            <a:ext cx="3931200" cy="381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И как итог  спустя долгое время работы и множество попыток привязки к SQLAlchemy я просто забил и взял готовую форму где не надо ничего вставлять, и это даже заработало. Крч говоря, какая-то страница с формой была готова.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Calibri"/>
              </a:rPr>
              <a:t>На будущее кнш можно будет написать что-то нормальное, но это надо ещё разобраться в html и с этой библиотекой, крч весело.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Заключение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79880" y="191052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1. Я создал что-то подобное странице сайта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следовательно цель выполнена. Есть над чем работать, но сказали написать, написал.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4353</TotalTime>
  <Application>LibreOffice/7.5.1.2$Windows_X86_64 LibreOffice_project/fcbaee479e84c6cd81291587d2ee68cba099e129</Application>
  <AppVersion>15.0000</AppVersion>
  <Words>610</Words>
  <Paragraphs>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2024-04-02T16:29:54Z</dcterms:created>
  <dc:creator>Андрей Дмитрий</dc:creator>
  <dc:description/>
  <dc:language>ru-RU</dc:language>
  <cp:lastModifiedBy/>
  <dcterms:modified xsi:type="dcterms:W3CDTF">2025-05-23T20:40:29Z</dcterms:modified>
  <cp:revision>10</cp:revision>
  <dc:subject/>
  <dc:title>Проект по информатике на тему: “Создание обучающего бота в VK”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12</vt:i4>
  </property>
</Properties>
</file>