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B89A3-2274-47C9-84B3-700511E687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9D38F-052D-4BBC-B221-D7FE7BE0FA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56066E-53D6-40C5-93D5-BCF8565A84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40BDDF-051E-4BEA-91B3-705F48A2E9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BD6987-7ED2-4A83-8703-AAFA154BD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9B099D-31ED-4412-B717-5EC837795B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0D6CC-52C5-4565-A65C-6951FBBE0B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536FC1-2D73-4CAF-8482-B35C564E29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5E127F-BA46-4C1C-9C05-2680AEBEC4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097EF-9072-4E9E-AE83-2CA7EF403E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3D52AE-FAD3-4805-A28F-589D22DD2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FB981-781E-4E56-98ED-7297D35532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66DCC9-2795-44C6-863E-AD9A263891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CA613-1646-4CB2-B0FB-912DC31E3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4666F-F7E4-4907-B348-225E91A811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2B4AFA-95A5-4A00-931B-856CEDDF69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FABCCE-A670-44A6-8D29-32FE7AB503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67BC59-5491-4385-BA77-0F795094C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66CD5E-9442-4481-9553-BE17AE1B7F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A5E8DC-9549-491B-8291-E2F953D0B7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03416C-100E-43B4-8BBE-83CA5AB12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B5BD73-AF73-4B8A-9E8A-1E6AAEC562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445F57-CA02-4C4B-8B71-472679176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1DD4BE-8998-4D82-AB0D-4BFA771963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D141EE-ABA0-4294-B65F-3292D633CA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F91470-2065-49AF-B4BC-4FDA28FC2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975A99-4C35-4FED-9D46-2EEAF474A4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5461CE-29E9-4565-81F8-87F238DB12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DDF27F-DC1E-4DD6-84C6-5CFDA2F6B2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990B7A-5B3B-4EF5-A027-18BF3449E5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2ECD4-E495-49EE-AA02-5C4BF92F84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87ECD-8701-445D-875F-D6F750F693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0F513-C0D2-4705-9700-A985D5869A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0266CC-1117-46B4-A9C4-2D3D9E67F9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F89CF-7121-4868-A0AB-0B83E32C79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74CE0-F21D-408F-8094-E2B5A29F14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8E15BC-AD30-42A0-95C8-E3A869B5434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5FFF9C-7D50-4DAE-88D3-A996694074A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53A6D2-D7D0-4A91-B61E-C231652FF24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Проект</a:t>
            </a:r>
            <a:br>
              <a:rPr sz="5300"/>
            </a:b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на тему</a:t>
            </a:r>
            <a:r>
              <a:rPr b="0" lang="en-US" sz="53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5300"/>
            </a:b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Создание  бота  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VK”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096360" y="50727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Выполнил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Кузнецов Дмитрий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Преподаватель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Плотникова Надежда Михайловна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79880" y="191052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1. Я создал бота 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VK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следовательно цель выполнена.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2. Выявил тему для обучающего бота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 же написал рабочего бота следовательно задачи можно считать выполненными.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Подводя итоги проекта хочется подвести вывод.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Вывод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создал, показал, объяснил как создавать бота на платформе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VK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22320" y="1879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Приложение(источники информации)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Habr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Githab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Yandex Liceu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2476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Актуальность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Эта тема является актуальной тк показывает что в век цифровых технологий создать бота не так уж трудно, как это может показаться.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Теория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#1: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36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Для начала надо решить что будет делать бот.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1. После того как пользователь авторизовался в боте, ему (пользователю будет предоставлен разнообразный функционал бота.)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Объект 8" descr=""/>
          <p:cNvPicPr/>
          <p:nvPr/>
        </p:nvPicPr>
        <p:blipFill>
          <a:blip r:embed="rId1"/>
          <a:stretch/>
        </p:blipFill>
        <p:spPr>
          <a:xfrm>
            <a:off x="4919400" y="1147680"/>
            <a:ext cx="6678720" cy="472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Объект 5" descr=""/>
          <p:cNvPicPr/>
          <p:nvPr/>
        </p:nvPicPr>
        <p:blipFill>
          <a:blip r:embed="rId1"/>
          <a:stretch/>
        </p:blipFill>
        <p:spPr>
          <a:xfrm>
            <a:off x="5183280" y="1524960"/>
            <a:ext cx="6171480" cy="379764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Всего практика подразделяется на 2 части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Работа по созданию бота на платформе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VK.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Написание самого кода бота.( я писал на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python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используя в качестве приложения для кодировки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PyCharm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в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VK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)</a:t>
            </a:r>
            <a:br>
              <a:rPr sz="3200"/>
            </a:b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Объект 4" descr=""/>
          <p:cNvPicPr/>
          <p:nvPr/>
        </p:nvPicPr>
        <p:blipFill>
          <a:blip r:embed="rId1"/>
          <a:stretch/>
        </p:blipFill>
        <p:spPr>
          <a:xfrm>
            <a:off x="5183280" y="1617480"/>
            <a:ext cx="6171480" cy="361260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Для того чтобы создать бота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VK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 нужно было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Создать сообщество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VK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Подключить все нужные привязки для того чтобы работать с модулем бота в сообществе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VK.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Это собственно я и сделал первым делом.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в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VK)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Объект 4" descr=""/>
          <p:cNvPicPr/>
          <p:nvPr/>
        </p:nvPicPr>
        <p:blipFill>
          <a:blip r:embed="rId1"/>
          <a:stretch/>
        </p:blipFill>
        <p:spPr>
          <a:xfrm>
            <a:off x="5183280" y="1603440"/>
            <a:ext cx="6171480" cy="364104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Далее, подключив все нужные привязки  (двухфакторная </a:t>
            </a:r>
            <a:r>
              <a:rPr b="0" lang="ru-RU" sz="1600" spc="-1" strike="noStrike">
                <a:solidFill>
                  <a:srgbClr val="000000"/>
                </a:solidFill>
                <a:latin typeface="VK Sans Display"/>
              </a:rPr>
              <a:t>аутентификация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 частности) можно было начать настраивать бота в сообществе(Управление – работа с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 качестве типа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я выбрал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Long Poll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так как он позволяет работать с событиями в реальном времени. Далее был выбор прав доступа бота , что он может делать, менять в сообществе а так же ключ доступа чтобы привязать код бота к сообществу.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с кодом)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Объект 4" descr=""/>
          <p:cNvPicPr/>
          <p:nvPr/>
        </p:nvPicPr>
        <p:blipFill>
          <a:blip r:embed="rId1"/>
          <a:stretch/>
        </p:blipFill>
        <p:spPr>
          <a:xfrm>
            <a:off x="5049720" y="552960"/>
            <a:ext cx="7141320" cy="599040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Для того чтобы начать разрабатывать будущий код бота первым делом потребовалось импортировать нужные библиотеки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Всего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PyCharm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было два варианта импортировать библиотеки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Через терминал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Через файл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Я импортировал библиотеки через файл для своей версии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с кодом)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Далее потребовалось  импортировать все нужные мне функции для работы бота.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Так же заносим ключ доступа о котором я говорил ранее в переменную, ну а дальше пошёл уже чистый код для принципа  работы бота.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040000" y="900000"/>
            <a:ext cx="6659640" cy="52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" dur="indefinite" restart="never" nodeType="tmRoot">
          <p:childTnLst>
            <p:seq>
              <p:cTn id="146" dur="indefinite" nodeType="mainSeq">
                <p:childTnLst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Итог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И как итог  я создал простого бота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VK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, интерфейс которого вы видите на скрине.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967280" y="775440"/>
            <a:ext cx="6372360" cy="552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</TotalTime>
  <Application>LibreOffice/7.5.1.2$Windows_X86_64 LibreOffice_project/fcbaee479e84c6cd81291587d2ee68cba099e129</Application>
  <AppVersion>15.0000</AppVersion>
  <Words>610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2024-04-02T16:29:54Z</dcterms:created>
  <dc:creator>Андрей Дмитрий</dc:creator>
  <dc:description/>
  <dc:language>ru-RU</dc:language>
  <cp:lastModifiedBy/>
  <dcterms:modified xsi:type="dcterms:W3CDTF">2025-05-23T15:39:14Z</dcterms:modified>
  <cp:revision>7</cp:revision>
  <dc:subject/>
  <dc:title>Проект по информатике на тему: “Создание обучающего бота в VK”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