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2"/>
  </p:notesMasterIdLst>
  <p:sldIdLst>
    <p:sldId id="256" r:id="rId3"/>
    <p:sldId id="261" r:id="rId4"/>
    <p:sldId id="262" r:id="rId5"/>
    <p:sldId id="264" r:id="rId6"/>
    <p:sldId id="263" r:id="rId7"/>
    <p:sldId id="266" r:id="rId8"/>
    <p:sldId id="272" r:id="rId9"/>
    <p:sldId id="280" r:id="rId10"/>
    <p:sldId id="281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Overpass Mono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FFAD0-1375-421B-BC12-12F1B9698BB1}" v="383" dt="2023-02-27T02:07:30.770"/>
  </p1510:revLst>
</p1510:revInfo>
</file>

<file path=ppt/tableStyles.xml><?xml version="1.0" encoding="utf-8"?>
<a:tblStyleLst xmlns:a="http://schemas.openxmlformats.org/drawingml/2006/main" def="{DBB7F745-48FB-4920-ACC9-5DB1FD47E5C5}">
  <a:tblStyle styleId="{DBB7F745-48FB-4920-ACC9-5DB1FD47E5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E727FF-3F16-46A3-BD05-BA310AC1029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algn="ctr"/>
            <a:r>
              <a:rPr lang="en" dirty="0"/>
              <a:t>42 School 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31D015-9F3C-0886-FD55-94EC37F97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450637" y="2388200"/>
            <a:ext cx="5061588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200" dirty="0"/>
              <a:t>A 42 é </a:t>
            </a:r>
            <a:r>
              <a:rPr lang="en" sz="1200" dirty="0" err="1"/>
              <a:t>uma</a:t>
            </a:r>
            <a:r>
              <a:rPr lang="en" sz="1200" dirty="0"/>
              <a:t> </a:t>
            </a:r>
            <a:r>
              <a:rPr lang="en" sz="1200" dirty="0" err="1"/>
              <a:t>escola</a:t>
            </a:r>
            <a:r>
              <a:rPr lang="en" sz="1200" dirty="0"/>
              <a:t> de </a:t>
            </a:r>
            <a:r>
              <a:rPr lang="en" sz="1200" dirty="0" err="1"/>
              <a:t>programação</a:t>
            </a:r>
            <a:r>
              <a:rPr lang="en" sz="1200" dirty="0"/>
              <a:t>, com um </a:t>
            </a:r>
            <a:r>
              <a:rPr lang="en" sz="1200" dirty="0" err="1"/>
              <a:t>modelo</a:t>
            </a:r>
            <a:r>
              <a:rPr lang="en" sz="1200" dirty="0"/>
              <a:t> </a:t>
            </a:r>
            <a:r>
              <a:rPr lang="en" sz="1200" dirty="0" err="1"/>
              <a:t>pedagógico</a:t>
            </a:r>
            <a:r>
              <a:rPr lang="en" sz="1200" dirty="0"/>
              <a:t> </a:t>
            </a:r>
            <a:r>
              <a:rPr lang="en" sz="1200" dirty="0" err="1"/>
              <a:t>disruptivo</a:t>
            </a:r>
            <a:r>
              <a:rPr lang="en" sz="1200" dirty="0"/>
              <a:t>, </a:t>
            </a:r>
            <a:r>
              <a:rPr lang="en" sz="1200" dirty="0" err="1"/>
              <a:t>baseado</a:t>
            </a:r>
            <a:r>
              <a:rPr lang="en" sz="1200" dirty="0"/>
              <a:t> num </a:t>
            </a:r>
            <a:r>
              <a:rPr lang="en" sz="1200" dirty="0" err="1"/>
              <a:t>sistema</a:t>
            </a:r>
            <a:r>
              <a:rPr lang="en" sz="1200" dirty="0"/>
              <a:t> de </a:t>
            </a:r>
            <a:r>
              <a:rPr lang="en" sz="1200" dirty="0" err="1"/>
              <a:t>aprendizagem</a:t>
            </a:r>
            <a:r>
              <a:rPr lang="en" sz="1200" dirty="0"/>
              <a:t> </a:t>
            </a:r>
            <a:r>
              <a:rPr lang="en" sz="1200" i="1" dirty="0"/>
              <a:t>peer-to-peer,</a:t>
            </a:r>
            <a:r>
              <a:rPr lang="en" sz="1200" dirty="0"/>
              <a:t> </a:t>
            </a:r>
            <a:r>
              <a:rPr lang="en" sz="1200" dirty="0" err="1"/>
              <a:t>Fundada</a:t>
            </a:r>
            <a:r>
              <a:rPr lang="en" sz="1200" dirty="0"/>
              <a:t> </a:t>
            </a:r>
            <a:r>
              <a:rPr lang="en" sz="1200" dirty="0" err="1"/>
              <a:t>em</a:t>
            </a:r>
            <a:r>
              <a:rPr lang="en" sz="1200" dirty="0"/>
              <a:t> Paris </a:t>
            </a:r>
            <a:r>
              <a:rPr lang="en" sz="1200" dirty="0" err="1"/>
              <a:t>em</a:t>
            </a:r>
            <a:r>
              <a:rPr lang="en" sz="1200" dirty="0"/>
              <a:t> 2013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About 42</a:t>
            </a:r>
            <a:endParaRPr lang="pt-P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42 Campus</a:t>
            </a:r>
            <a:endParaRPr lang="pt-PT"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3" descr="Uma imagem com mapa&#10;&#10;Descrição gerada automaticamente">
            <a:extLst>
              <a:ext uri="{FF2B5EF4-FFF2-40B4-BE49-F238E27FC236}">
                <a16:creationId xmlns:a16="http://schemas.microsoft.com/office/drawing/2014/main" id="{AF564F38-3533-9618-F9AC-79CCC38AF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14" y="1112568"/>
            <a:ext cx="6272597" cy="35130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9">
            <a:extLst>
              <a:ext uri="{FF2B5EF4-FFF2-40B4-BE49-F238E27FC236}">
                <a16:creationId xmlns:a16="http://schemas.microsoft.com/office/drawing/2014/main" id="{5183C74D-9DB2-C7E0-476C-383331080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" y="1193854"/>
            <a:ext cx="9149641" cy="3136794"/>
          </a:xfrm>
          <a:prstGeom prst="rect">
            <a:avLst/>
          </a:prstGeom>
        </p:spPr>
      </p:pic>
      <p:sp>
        <p:nvSpPr>
          <p:cNvPr id="21" name="Título 20">
            <a:extLst>
              <a:ext uri="{FF2B5EF4-FFF2-40B4-BE49-F238E27FC236}">
                <a16:creationId xmlns:a16="http://schemas.microsoft.com/office/drawing/2014/main" id="{9DA34805-6CD1-AF5E-49F5-F2BF006ED1DA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6">
            <a:extLst>
              <a:ext uri="{FF2B5EF4-FFF2-40B4-BE49-F238E27FC236}">
                <a16:creationId xmlns:a16="http://schemas.microsoft.com/office/drawing/2014/main" id="{454CF839-3033-BD4B-A1B2-4F11CA1F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83" y="1930042"/>
            <a:ext cx="7193354" cy="2917323"/>
          </a:xfrm>
          <a:prstGeom prst="rect">
            <a:avLst/>
          </a:prstGeom>
        </p:spPr>
      </p:pic>
      <p:pic>
        <p:nvPicPr>
          <p:cNvPr id="17" name="Imagem 17" descr="Uma imagem com texto, interior, captura de ecrã&#10;&#10;Descrição gerada automaticamente">
            <a:extLst>
              <a:ext uri="{FF2B5EF4-FFF2-40B4-BE49-F238E27FC236}">
                <a16:creationId xmlns:a16="http://schemas.microsoft.com/office/drawing/2014/main" id="{069454D7-1697-3885-7E36-F35A33749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939" y="1171296"/>
            <a:ext cx="7168660" cy="6174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27144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Student Process</a:t>
            </a:r>
            <a:endParaRPr dirty="0"/>
          </a:p>
        </p:txBody>
      </p:sp>
      <p:pic>
        <p:nvPicPr>
          <p:cNvPr id="26" name="Imagem 26" descr="Uma imagem com texto&#10;&#10;Descrição gerada automaticamente">
            <a:extLst>
              <a:ext uri="{FF2B5EF4-FFF2-40B4-BE49-F238E27FC236}">
                <a16:creationId xmlns:a16="http://schemas.microsoft.com/office/drawing/2014/main" id="{39ECF5E2-C4B4-C11E-A3FD-805D876E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44" y="1460849"/>
            <a:ext cx="7618588" cy="28074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Sobre</a:t>
            </a:r>
            <a:r>
              <a:rPr lang="en" dirty="0"/>
              <a:t> a Piscine</a:t>
            </a:r>
            <a:endParaRPr lang="pt-PT" dirty="0"/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698588" y="2829335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4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D9974F01-31F1-0997-6D3C-8A7F875C2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51" y="1305262"/>
            <a:ext cx="1437697" cy="3296165"/>
          </a:xfrm>
          <a:prstGeom prst="rect">
            <a:avLst/>
          </a:prstGeom>
        </p:spPr>
      </p:pic>
      <p:pic>
        <p:nvPicPr>
          <p:cNvPr id="10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E85AD9E5-3EC1-4CC8-9D97-9E305324D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265" y="1302913"/>
            <a:ext cx="3424603" cy="3299676"/>
          </a:xfrm>
          <a:prstGeom prst="rect">
            <a:avLst/>
          </a:prstGeom>
        </p:spPr>
      </p:pic>
      <p:pic>
        <p:nvPicPr>
          <p:cNvPr id="11" name="Imagem 11" descr="Uma imagem com mesa&#10;&#10;Descrição gerada automaticamente">
            <a:extLst>
              <a:ext uri="{FF2B5EF4-FFF2-40B4-BE49-F238E27FC236}">
                <a16:creationId xmlns:a16="http://schemas.microsoft.com/office/drawing/2014/main" id="{40C593A2-85F8-A198-1F8C-B35527178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938" y="1303004"/>
            <a:ext cx="2743200" cy="32994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E3FC350-B82D-D78B-FBF3-F25685048267}"/>
              </a:ext>
            </a:extLst>
          </p:cNvPr>
          <p:cNvSpPr/>
          <p:nvPr/>
        </p:nvSpPr>
        <p:spPr>
          <a:xfrm>
            <a:off x="2403230" y="3121269"/>
            <a:ext cx="4190999" cy="11283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(16:9)</PresentationFormat>
  <Slides>9</Slides>
  <Notes>9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9</vt:i4>
      </vt:variant>
    </vt:vector>
  </HeadingPairs>
  <TitlesOfParts>
    <vt:vector size="11" baseType="lpstr">
      <vt:lpstr>Programming Lesson by Slidesgo</vt:lpstr>
      <vt:lpstr>Slidesgo Final Pages</vt:lpstr>
      <vt:lpstr>42 School </vt:lpstr>
      <vt:lpstr>OVERVIEW</vt:lpstr>
      <vt:lpstr>About 42</vt:lpstr>
      <vt:lpstr>42 Campus</vt:lpstr>
      <vt:lpstr>How it work ?</vt:lpstr>
      <vt:lpstr>Apresentação do PowerPoint</vt:lpstr>
      <vt:lpstr>Student Process</vt:lpstr>
      <vt:lpstr>Sobre a Piscine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</dc:title>
  <cp:revision>125</cp:revision>
  <dcterms:modified xsi:type="dcterms:W3CDTF">2023-02-27T02:08:15Z</dcterms:modified>
</cp:coreProperties>
</file>