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77" r:id="rId6"/>
    <p:sldId id="278" r:id="rId7"/>
    <p:sldId id="279" r:id="rId8"/>
    <p:sldId id="276" r:id="rId9"/>
    <p:sldId id="280" r:id="rId10"/>
    <p:sldId id="281" r:id="rId11"/>
    <p:sldId id="283" r:id="rId12"/>
    <p:sldId id="282" r:id="rId13"/>
    <p:sldId id="285"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71" d="100"/>
          <a:sy n="71" d="100"/>
        </p:scale>
        <p:origin x="696"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KE"/>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KE"/>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9/25/2024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3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9/25/2024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07963" y="1628507"/>
            <a:ext cx="11366695" cy="5262979"/>
          </a:xfrm>
        </p:spPr>
        <p:txBody>
          <a:bodyPr wrap="square" lIns="0" tIns="0" rIns="0" bIns="0" anchor="t">
            <a:spAutoFit/>
          </a:bodyPr>
          <a:lstStyle/>
          <a:p>
            <a:r>
              <a:rPr lang="en-US" dirty="0"/>
              <a:t>PROPOSAL: IDENTIFYING LOW-RISK AIRCRAFT FOR THE NEW AVIATION DIVISION</a:t>
            </a:r>
            <a:br>
              <a:rPr lang="en-US" dirty="0">
                <a:solidFill>
                  <a:schemeClr val="bg1"/>
                </a:solidFill>
              </a:rPr>
            </a:br>
            <a:br>
              <a:rPr lang="en-US" dirty="0">
                <a:solidFill>
                  <a:schemeClr val="bg1"/>
                </a:solidFill>
              </a:rPr>
            </a:br>
            <a:br>
              <a:rPr lang="en-US" dirty="0">
                <a:solidFill>
                  <a:schemeClr val="bg1"/>
                </a:solidFill>
              </a:rPr>
            </a:br>
            <a:r>
              <a:rPr lang="en-US" sz="4000" dirty="0">
                <a:solidFill>
                  <a:schemeClr val="accent4"/>
                </a:solidFill>
              </a:rPr>
              <a:t>Presentation</a:t>
            </a:r>
            <a:br>
              <a:rPr lang="en-US" sz="4000" dirty="0">
                <a:solidFill>
                  <a:schemeClr val="accent4"/>
                </a:solidFill>
              </a:rPr>
            </a:br>
            <a:r>
              <a:rPr lang="en-US" sz="4000" dirty="0">
                <a:solidFill>
                  <a:schemeClr val="accent4"/>
                </a:solidFill>
              </a:rPr>
              <a:t>by Linda </a:t>
            </a:r>
            <a:r>
              <a:rPr lang="en-US" sz="4000" dirty="0" err="1">
                <a:solidFill>
                  <a:schemeClr val="accent4"/>
                </a:solidFill>
              </a:rPr>
              <a:t>Temoet</a:t>
            </a:r>
            <a:endParaRPr lang="en-US" dirty="0">
              <a:solidFill>
                <a:schemeClr val="accent4"/>
              </a:solidFill>
            </a:endParaRPr>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46331" y="784820"/>
            <a:ext cx="489958" cy="492680"/>
            <a:chOff x="2025650" y="4786313"/>
            <a:chExt cx="285750" cy="287338"/>
          </a:xfrm>
          <a:solidFill>
            <a:schemeClr val="accent3">
              <a:lumMod val="50000"/>
            </a:schemeClr>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p:nvPr>
        </p:nvSpPr>
        <p:spPr/>
        <p:txBody>
          <a:bodyPr/>
          <a:lstStyle/>
          <a:p>
            <a:r>
              <a:rPr lang="en-US" dirty="0"/>
              <a:t>Project analysis slide 3</a:t>
            </a:r>
          </a:p>
        </p:txBody>
      </p:sp>
      <p:sp>
        <p:nvSpPr>
          <p:cNvPr id="10" name="Content Placeholder 9">
            <a:extLst>
              <a:ext uri="{FF2B5EF4-FFF2-40B4-BE49-F238E27FC236}">
                <a16:creationId xmlns:a16="http://schemas.microsoft.com/office/drawing/2014/main" id="{55511141-4D89-4749-9EA1-0F69DB942DA5}"/>
              </a:ext>
            </a:extLst>
          </p:cNvPr>
          <p:cNvSpPr>
            <a:spLocks noGrp="1"/>
          </p:cNvSpPr>
          <p:nvPr>
            <p:ph idx="1"/>
          </p:nvPr>
        </p:nvSpPr>
        <p:spPr/>
        <p:txBody>
          <a:bodyPr/>
          <a:lstStyle/>
          <a:p>
            <a:endParaRPr lang="en-KE"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Aircraft Risk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Aircraft Risk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5706218" y="127765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5594858" y="116294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5804548" y="5384786"/>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5751774" y="53181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10047080" y="4226309"/>
            <a:ext cx="208748" cy="175697"/>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1030818" y="249432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882496" y="242752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125350" y="4409205"/>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RECCOMENDATION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3863328" y="428379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6069930" y="5476202"/>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5875916" y="1450610"/>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4224070" y="2712871"/>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7634935" y="3573160"/>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 DATA</a:t>
            </a:r>
          </a:p>
        </p:txBody>
      </p:sp>
      <p:sp>
        <p:nvSpPr>
          <p:cNvPr id="43" name="Oval 42">
            <a:extLst>
              <a:ext uri="{FF2B5EF4-FFF2-40B4-BE49-F238E27FC236}">
                <a16:creationId xmlns:a16="http://schemas.microsoft.com/office/drawing/2014/main" id="{102F9625-BC05-4099-B4C7-C5B0D25F8738}"/>
              </a:ext>
              <a:ext uri="{C183D7F6-B498-43B3-948B-1728B52AA6E4}">
                <adec:decorative xmlns:adec="http://schemas.microsoft.com/office/drawing/2017/decorative" val="1"/>
              </a:ext>
            </a:extLst>
          </p:cNvPr>
          <p:cNvSpPr/>
          <p:nvPr/>
        </p:nvSpPr>
        <p:spPr>
          <a:xfrm>
            <a:off x="7536606" y="344963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Data View Vector SVG Icon - SVG Repo">
            <a:extLst>
              <a:ext uri="{FF2B5EF4-FFF2-40B4-BE49-F238E27FC236}">
                <a16:creationId xmlns:a16="http://schemas.microsoft.com/office/drawing/2014/main" id="{DA39349E-68D8-4B19-81F4-5B7195EDA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4189" y="3701297"/>
            <a:ext cx="390621" cy="390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commendation Icon - Free PNG &amp; SVG 3967406 - Noun Project">
            <a:extLst>
              <a:ext uri="{FF2B5EF4-FFF2-40B4-BE49-F238E27FC236}">
                <a16:creationId xmlns:a16="http://schemas.microsoft.com/office/drawing/2014/main" id="{0D8F408B-C8D1-4FE3-88F1-6EFAD277C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590" y="4541203"/>
            <a:ext cx="439360" cy="43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71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documentManagement/types"/>
    <ds:schemaRef ds:uri="16c05727-aa75-4e4a-9b5f-8a80a1165891"/>
    <ds:schemaRef ds:uri="http://www.w3.org/XML/1998/namespace"/>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620</Words>
  <Application>Microsoft Office PowerPoint</Application>
  <PresentationFormat>Widescreen</PresentationFormat>
  <Paragraphs>93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Segoe UI Light</vt:lpstr>
      <vt:lpstr>Office Theme</vt:lpstr>
      <vt:lpstr>PROPOSAL: IDENTIFYING LOW-RISK AIRCRAFT FOR THE NEW AVIATION DIVISION   Presentation by Linda Temoet</vt:lpstr>
      <vt:lpstr>Project analysis slide 3</vt:lpstr>
      <vt:lpstr>Project analysis slide 4</vt:lpstr>
      <vt:lpstr>Project analysis slide 5</vt:lpstr>
      <vt:lpstr>Project analysis slide 2</vt:lpstr>
      <vt:lpstr>Project analysis slide 6</vt:lpstr>
      <vt:lpstr>Project analysis slide 7</vt:lpstr>
      <vt:lpstr>Project analysis slide 8</vt:lpstr>
      <vt:lpstr>Project analysis slide 10</vt:lpstr>
      <vt:lpstr>Thank You</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2024-09-25T09:36:02Z</dcterms:created>
  <dcterms:modified xsi:type="dcterms:W3CDTF">2024-09-25T20:10:53Z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