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3" y="1891146"/>
            <a:ext cx="8915399" cy="2262781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Mental Health Issues in Modern Society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Understanding and Addressing Challenges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345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Mental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5447972"/>
          </a:xfrm>
        </p:spPr>
        <p:txBody>
          <a:bodyPr>
            <a:noAutofit/>
          </a:bodyPr>
          <a:lstStyle/>
          <a:p>
            <a:r>
              <a:rPr lang="en-US" sz="2800" dirty="0"/>
              <a:t>Definition of Mental Health: Mental health refers to emotional, psychological, and social well-being. It influences how we think, feel, and act.</a:t>
            </a:r>
          </a:p>
          <a:p>
            <a:r>
              <a:rPr lang="en-US" sz="2800" dirty="0"/>
              <a:t>Importance of Mental Well-being: Good mental health is essential for overall health and quality of life. It affects how we handle stress, relate to others, and make choices.</a:t>
            </a:r>
          </a:p>
          <a:p>
            <a:r>
              <a:rPr lang="en-US" sz="2800" dirty="0"/>
              <a:t>Prevalence of Mental Health Issues in Modern Society: Mention statistics or trends indicating the increasing prevalence of mental health disorders globally.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76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7818"/>
            <a:ext cx="8911687" cy="1142345"/>
          </a:xfrm>
        </p:spPr>
        <p:txBody>
          <a:bodyPr>
            <a:normAutofit/>
          </a:bodyPr>
          <a:lstStyle/>
          <a:p>
            <a:r>
              <a:rPr lang="en-US" sz="4000" b="1" dirty="0"/>
              <a:t>Anxiety and Depression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1018310"/>
            <a:ext cx="8915400" cy="5839690"/>
          </a:xfrm>
        </p:spPr>
        <p:txBody>
          <a:bodyPr>
            <a:noAutofit/>
          </a:bodyPr>
          <a:lstStyle/>
          <a:p>
            <a:r>
              <a:rPr lang="en-US" sz="2800" dirty="0"/>
              <a:t>Definition of Anxiety and Depression: Anxiety is characterized by excessive worry and fear, while depression involves persistent feelings of sadness, hopelessness, and loss of interest.</a:t>
            </a:r>
          </a:p>
          <a:p>
            <a:r>
              <a:rPr lang="en-US" sz="2800" dirty="0"/>
              <a:t>Statistics on the Rise of Anxiety and Depression: Provide data showing the escalating rates of anxiety and depression, especially among young adults and adolescents.</a:t>
            </a:r>
          </a:p>
          <a:p>
            <a:r>
              <a:rPr lang="en-US" sz="2800" dirty="0"/>
              <a:t>Factors Contributing to Increased Rates: Discuss societal factors such as social media pressure, economic instability, and academic/work-related stressors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722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8473"/>
            <a:ext cx="8911687" cy="1038436"/>
          </a:xfrm>
        </p:spPr>
        <p:txBody>
          <a:bodyPr>
            <a:normAutofit/>
          </a:bodyPr>
          <a:lstStyle/>
          <a:p>
            <a:r>
              <a:rPr lang="en-US" sz="4000" b="1" dirty="0"/>
              <a:t>Substance Abuse and Addiction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55964"/>
            <a:ext cx="8915400" cy="5715000"/>
          </a:xfrm>
        </p:spPr>
        <p:txBody>
          <a:bodyPr>
            <a:no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ubstance </a:t>
            </a:r>
            <a:r>
              <a:rPr lang="en-US" sz="2800" dirty="0"/>
              <a:t>abuse as the harmful or hazardous use of psychoactive substances, including alcohol, drugs, and prescription medications.</a:t>
            </a:r>
          </a:p>
          <a:p>
            <a:r>
              <a:rPr lang="en-US" sz="2800" dirty="0"/>
              <a:t>Connection Between Mental Health and Substance Abuse: Explore the bidirectional relationship between mental health disorders and substance abuse, where one can exacerbate the other.</a:t>
            </a:r>
          </a:p>
          <a:p>
            <a:r>
              <a:rPr lang="en-US" sz="2800" dirty="0"/>
              <a:t>Trends in Substance Abuse Among Modern Society: Highlight specific substances of concern and trends (e.g., opioid epidemic, vaping among youth).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465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Technology and Mental Health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4"/>
            <a:ext cx="8915400" cy="5344063"/>
          </a:xfrm>
        </p:spPr>
        <p:txBody>
          <a:bodyPr>
            <a:noAutofit/>
          </a:bodyPr>
          <a:lstStyle/>
          <a:p>
            <a:r>
              <a:rPr lang="en-US" sz="2400" dirty="0"/>
              <a:t>Impact of Technology on Mental Well-being: Examine how excessive screen time, social media usage, and digital distractions can affect sleep, self-esteem, and interpersonal relationships.</a:t>
            </a:r>
          </a:p>
          <a:p>
            <a:r>
              <a:rPr lang="en-US" sz="2400" dirty="0"/>
              <a:t>Digital Addiction and its Effects: Define digital addiction and its parallels with substance addiction, including withdrawal symptoms and compulsive behavior.</a:t>
            </a:r>
          </a:p>
          <a:p>
            <a:r>
              <a:rPr lang="en-US" sz="2400" dirty="0"/>
              <a:t>Cyberbullying and Online Harassment: Address the negative consequences of cyberbullying and online harassment on mental health, particularly among adolescents.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47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Access to Mental Health Care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345" y="845127"/>
            <a:ext cx="9156267" cy="5867399"/>
          </a:xfrm>
        </p:spPr>
        <p:txBody>
          <a:bodyPr>
            <a:normAutofit/>
          </a:bodyPr>
          <a:lstStyle/>
          <a:p>
            <a:r>
              <a:rPr lang="en-US" sz="2800" dirty="0"/>
              <a:t>Disparities in Access to Mental Health Services: Discuss barriers to accessing mental health care, including cost, stigma, and shortages of providers, particularly in underserved communities.</a:t>
            </a:r>
          </a:p>
          <a:p>
            <a:r>
              <a:rPr lang="en-US" sz="2800" dirty="0"/>
              <a:t>Stigma Surrounding Mental Health Care: Explore the pervasive stigma associated with seeking help for mental health issues and its impact on individuals' willingness to seek treatment.</a:t>
            </a:r>
          </a:p>
          <a:p>
            <a:r>
              <a:rPr lang="en-US" sz="2800" dirty="0"/>
              <a:t>Importance of Advocacy and Policy Changes: Advocate for policy reforms aimed at improving mental health care accessibility, reducing stigma, and increasing funding for mental health services.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603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4"/>
            <a:ext cx="8915400" cy="4117937"/>
          </a:xfrm>
        </p:spPr>
        <p:txBody>
          <a:bodyPr>
            <a:normAutofit/>
          </a:bodyPr>
          <a:lstStyle/>
          <a:p>
            <a:r>
              <a:rPr lang="en-US" sz="2400" dirty="0"/>
              <a:t>Summary of Key Points: Recap the main challenges discussed regarding mental health in modern society.</a:t>
            </a:r>
          </a:p>
          <a:p>
            <a:r>
              <a:rPr lang="en-US" sz="2400" dirty="0"/>
              <a:t>Call to Action: Encourage audience members to prioritize mental health, support initiatives promoting mental well-being, and advocate for policy changes.</a:t>
            </a:r>
          </a:p>
          <a:p>
            <a:r>
              <a:rPr lang="en-US" sz="2400" dirty="0"/>
              <a:t>Contact Information for Further Assistance/Resources: Include contact details for relevant mental health organizations, hotlines, or websites for individuals seeking help or more information.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3186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500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Mental Health Issues in Modern Society</vt:lpstr>
      <vt:lpstr>Introduction to Mental Health</vt:lpstr>
      <vt:lpstr>Anxiety and Depression</vt:lpstr>
      <vt:lpstr>Substance Abuse and Addiction</vt:lpstr>
      <vt:lpstr>Technology and Mental Health</vt:lpstr>
      <vt:lpstr>Access to Mental Health Care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Issues in Modern Society</dc:title>
  <dc:creator>Mariga</dc:creator>
  <cp:lastModifiedBy>Mariga</cp:lastModifiedBy>
  <cp:revision>2</cp:revision>
  <dcterms:created xsi:type="dcterms:W3CDTF">2024-04-15T12:53:36Z</dcterms:created>
  <dcterms:modified xsi:type="dcterms:W3CDTF">2024-04-15T13:09:40Z</dcterms:modified>
</cp:coreProperties>
</file>