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2" y="1223491"/>
            <a:ext cx="8791575" cy="112737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Trieur de M&amp;M’s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3" y="3215672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>
                <a:solidFill>
                  <a:srgbClr val="FFFF00"/>
                </a:solidFill>
              </a:rPr>
              <a:t>Soutenance de projet</a:t>
            </a:r>
          </a:p>
          <a:p>
            <a:pPr algn="ctr"/>
            <a:r>
              <a:rPr lang="fr-FR" sz="2400" dirty="0" smtClean="0">
                <a:solidFill>
                  <a:srgbClr val="FFFF00"/>
                </a:solidFill>
              </a:rPr>
              <a:t>Loïc mandine &amp; aziz chebil</a:t>
            </a:r>
            <a:endParaRPr lang="fr-F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5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</a:rPr>
              <a:t>Sommaire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1927515"/>
            <a:ext cx="9905999" cy="38422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Motivations &amp; objectifs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Enchaînement des fonctions</a:t>
            </a:r>
          </a:p>
          <a:p>
            <a:pPr marL="0" indent="0">
              <a:buNone/>
            </a:pPr>
            <a:r>
              <a:rPr lang="fr-FR" dirty="0" smtClean="0"/>
              <a:t>    -Portions de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Le matériel et son utilisation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Comparaison des plannings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Remerciements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63" y="618518"/>
            <a:ext cx="2741401" cy="56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36372" y="41047"/>
            <a:ext cx="9905998" cy="147857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</a:rPr>
              <a:t>Motivation &amp; objectifs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36372" y="1519617"/>
            <a:ext cx="6104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Choix de ce projet par rapport au fait qu’il soit abordable à la réalisation pour des étudiants de notre niveau. Il stimule la créativité, rendant possible un grand nombre d’application du cours.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20462" y="991673"/>
            <a:ext cx="2333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FF00"/>
                </a:solidFill>
              </a:rPr>
              <a:t>Motivations :</a:t>
            </a:r>
            <a:endParaRPr lang="fr-FR" sz="2800" dirty="0">
              <a:solidFill>
                <a:srgbClr val="FFFF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9630" y="2993463"/>
            <a:ext cx="518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FF00"/>
                </a:solidFill>
              </a:rPr>
              <a:t>Cahier des charges au début du projet :</a:t>
            </a:r>
            <a:endParaRPr lang="fr-FR" sz="2400" dirty="0">
              <a:solidFill>
                <a:srgbClr val="FFFF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56113" y="299346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FF00"/>
                </a:solidFill>
              </a:rPr>
              <a:t>Aujourd’hui :</a:t>
            </a:r>
            <a:endParaRPr lang="fr-FR" sz="2400" dirty="0">
              <a:solidFill>
                <a:srgbClr val="FFFF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714445" y="3728645"/>
            <a:ext cx="3427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 ’ensemble des étapes à réaliser décrites dans le cahier des charges ont été réalisées , sauf l’utilisation de l’</a:t>
            </a:r>
            <a:r>
              <a:rPr lang="fr-FR" dirty="0"/>
              <a:t>E</a:t>
            </a:r>
            <a:r>
              <a:rPr lang="fr-FR" dirty="0" smtClean="0"/>
              <a:t>cran LCD faute de temps à cause de la correction de certains problèmes.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0" y="3568104"/>
            <a:ext cx="595395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</a:rPr>
              <a:t>Enchaînement des fonctions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Rotation du M&amp;M’s en dessous du capteur               PositiveTurn()</a:t>
            </a:r>
            <a:endParaRPr lang="fr-FR" dirty="0"/>
          </a:p>
          <a:p>
            <a:r>
              <a:rPr lang="fr-FR" dirty="0" smtClean="0"/>
              <a:t>Détection </a:t>
            </a:r>
            <a:r>
              <a:rPr lang="fr-FR" dirty="0"/>
              <a:t>de la couleur du </a:t>
            </a:r>
            <a:r>
              <a:rPr lang="fr-FR" dirty="0" smtClean="0"/>
              <a:t>M&amp;M’s                ReadColor())</a:t>
            </a:r>
          </a:p>
          <a:p>
            <a:r>
              <a:rPr lang="fr-FR" dirty="0" smtClean="0"/>
              <a:t>Rotation du toboggan en fonction de la couleur              PositiveTurn()</a:t>
            </a:r>
          </a:p>
          <a:p>
            <a:r>
              <a:rPr lang="fr-FR" dirty="0" smtClean="0"/>
              <a:t>Rotation jusqu’au trou de chute dans le toboggan                </a:t>
            </a:r>
            <a:r>
              <a:rPr lang="fr-FR" dirty="0"/>
              <a:t>PositiveTurn</a:t>
            </a:r>
            <a:r>
              <a:rPr lang="fr-FR" dirty="0" smtClean="0"/>
              <a:t>()</a:t>
            </a:r>
          </a:p>
          <a:p>
            <a:r>
              <a:rPr lang="fr-FR" dirty="0" smtClean="0"/>
              <a:t>Rotation jusqu’à la position initiale                  NegativeTurn()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5756857" y="28591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7235781" y="34536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>
            <a:off x="7480093" y="4020344"/>
            <a:ext cx="10585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5713737" y="4597747"/>
            <a:ext cx="10215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6501686" y="23119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2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72" y="1019500"/>
            <a:ext cx="2432259" cy="54585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033" y="252660"/>
            <a:ext cx="3153614" cy="297841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64" y="3364844"/>
            <a:ext cx="5181575" cy="311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7171" y="206394"/>
            <a:ext cx="9905998" cy="96558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</a:rPr>
              <a:t>Le matériel et son utilisation</a:t>
            </a:r>
            <a:endParaRPr lang="fr-FR" dirty="0">
              <a:solidFill>
                <a:srgbClr val="FFFF00"/>
              </a:solidFill>
            </a:endParaRPr>
          </a:p>
        </p:txBody>
      </p:sp>
      <p:pic>
        <p:nvPicPr>
          <p:cNvPr id="1028" name="Picture 4" descr="RÃ©sultat de recherche d'images pour &quot;tcs 3200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71" y="1790163"/>
            <a:ext cx="2541592" cy="206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378039" y="1250237"/>
            <a:ext cx="2330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TCS 3200</a:t>
            </a:r>
            <a:endParaRPr lang="fr-FR" sz="2400" dirty="0"/>
          </a:p>
        </p:txBody>
      </p:sp>
      <p:pic>
        <p:nvPicPr>
          <p:cNvPr id="1030" name="Picture 6" descr="RÃ©sultat de recherche d'images pour &quot;servomoteur hs 311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03" y="1790163"/>
            <a:ext cx="2607904" cy="260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969624" y="1250237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HS-311</a:t>
            </a:r>
            <a:endParaRPr lang="fr-FR" dirty="0"/>
          </a:p>
        </p:txBody>
      </p:sp>
      <p:pic>
        <p:nvPicPr>
          <p:cNvPr id="1032" name="Picture 8" descr="RÃ©sultat de recherche d'images pour &quot;servomoteur mg995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448" y="1790163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8702317" y="1295416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MG-995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7171" y="4146997"/>
            <a:ext cx="2541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Capteur de couleur analysant les composantes RGB d’un M&amp;M’s.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78062" y="4636394"/>
            <a:ext cx="2512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Servomoteur qui effectue des rotations au support rotatif à trou afin de faire circuler le M&amp;M’s.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462448" y="4636393"/>
            <a:ext cx="2512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Servomoteur qui effectue des rotations au toboggan en fonction de la couleur déterminée.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86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2304"/>
            <a:ext cx="9905998" cy="75952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</a:rPr>
              <a:t>Comparaison des Planning</a:t>
            </a:r>
            <a:endParaRPr lang="fr-FR" dirty="0">
              <a:solidFill>
                <a:srgbClr val="FFFF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95010"/>
            <a:ext cx="10308647" cy="352320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41413" y="1318523"/>
            <a:ext cx="342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FF00"/>
                </a:solidFill>
              </a:rPr>
              <a:t>Diagramme de Gantt :</a:t>
            </a:r>
            <a:endParaRPr lang="fr-F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185</TotalTime>
  <Words>188</Words>
  <Application>Microsoft Office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Circuit</vt:lpstr>
      <vt:lpstr>Trieur de M&amp;M’s</vt:lpstr>
      <vt:lpstr>Sommaire</vt:lpstr>
      <vt:lpstr>Motivation &amp; objectifs</vt:lpstr>
      <vt:lpstr>Enchaînement des fonctions</vt:lpstr>
      <vt:lpstr>Présentation PowerPoint</vt:lpstr>
      <vt:lpstr>Le matériel et son utilisation</vt:lpstr>
      <vt:lpstr>Comparaison des Planning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20</cp:revision>
  <dcterms:created xsi:type="dcterms:W3CDTF">2019-03-11T14:26:40Z</dcterms:created>
  <dcterms:modified xsi:type="dcterms:W3CDTF">2019-03-12T21:55:26Z</dcterms:modified>
</cp:coreProperties>
</file>