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228112-0C3A-41D8-B912-908EEBBFC20C}" v="54" dt="2022-10-20T12:50:05.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 chebrolu" userId="448c9c3d07e1647b" providerId="LiveId" clId="{97228112-0C3A-41D8-B912-908EEBBFC20C}"/>
    <pc:docChg chg="undo custSel addSld delSld modSld">
      <pc:chgData name="varsha chebrolu" userId="448c9c3d07e1647b" providerId="LiveId" clId="{97228112-0C3A-41D8-B912-908EEBBFC20C}" dt="2022-10-20T12:50:05.875" v="673"/>
      <pc:docMkLst>
        <pc:docMk/>
      </pc:docMkLst>
      <pc:sldChg chg="modTransition">
        <pc:chgData name="varsha chebrolu" userId="448c9c3d07e1647b" providerId="LiveId" clId="{97228112-0C3A-41D8-B912-908EEBBFC20C}" dt="2022-10-20T12:46:28.163" v="640"/>
        <pc:sldMkLst>
          <pc:docMk/>
          <pc:sldMk cId="1298281137" sldId="256"/>
        </pc:sldMkLst>
      </pc:sldChg>
      <pc:sldChg chg="modTransition">
        <pc:chgData name="varsha chebrolu" userId="448c9c3d07e1647b" providerId="LiveId" clId="{97228112-0C3A-41D8-B912-908EEBBFC20C}" dt="2022-10-20T12:46:42.849" v="642"/>
        <pc:sldMkLst>
          <pc:docMk/>
          <pc:sldMk cId="2460061929" sldId="258"/>
        </pc:sldMkLst>
      </pc:sldChg>
      <pc:sldChg chg="delSp modSp new mod modTransition">
        <pc:chgData name="varsha chebrolu" userId="448c9c3d07e1647b" providerId="LiveId" clId="{97228112-0C3A-41D8-B912-908EEBBFC20C}" dt="2022-10-20T12:48:05.450" v="645"/>
        <pc:sldMkLst>
          <pc:docMk/>
          <pc:sldMk cId="274632462" sldId="259"/>
        </pc:sldMkLst>
        <pc:spChg chg="del">
          <ac:chgData name="varsha chebrolu" userId="448c9c3d07e1647b" providerId="LiveId" clId="{97228112-0C3A-41D8-B912-908EEBBFC20C}" dt="2022-10-20T12:10:14.031" v="1" actId="478"/>
          <ac:spMkLst>
            <pc:docMk/>
            <pc:sldMk cId="274632462" sldId="259"/>
            <ac:spMk id="2" creationId="{5D027E55-7F90-63A0-EF14-B3B2F01BF3BA}"/>
          </ac:spMkLst>
        </pc:spChg>
        <pc:spChg chg="mod">
          <ac:chgData name="varsha chebrolu" userId="448c9c3d07e1647b" providerId="LiveId" clId="{97228112-0C3A-41D8-B912-908EEBBFC20C}" dt="2022-10-20T12:12:45.932" v="42" actId="14100"/>
          <ac:spMkLst>
            <pc:docMk/>
            <pc:sldMk cId="274632462" sldId="259"/>
            <ac:spMk id="3" creationId="{08124D90-D1D5-C917-4DF9-CC62CFF913F1}"/>
          </ac:spMkLst>
        </pc:spChg>
      </pc:sldChg>
      <pc:sldChg chg="delSp modSp new mod modTransition">
        <pc:chgData name="varsha chebrolu" userId="448c9c3d07e1647b" providerId="LiveId" clId="{97228112-0C3A-41D8-B912-908EEBBFC20C}" dt="2022-10-20T12:47:06.719" v="643"/>
        <pc:sldMkLst>
          <pc:docMk/>
          <pc:sldMk cId="169745774" sldId="260"/>
        </pc:sldMkLst>
        <pc:spChg chg="del">
          <ac:chgData name="varsha chebrolu" userId="448c9c3d07e1647b" providerId="LiveId" clId="{97228112-0C3A-41D8-B912-908EEBBFC20C}" dt="2022-10-20T12:12:55.480" v="44" actId="478"/>
          <ac:spMkLst>
            <pc:docMk/>
            <pc:sldMk cId="169745774" sldId="260"/>
            <ac:spMk id="2" creationId="{1C996E33-D729-0DD9-0571-EE789545E0AF}"/>
          </ac:spMkLst>
        </pc:spChg>
        <pc:spChg chg="mod">
          <ac:chgData name="varsha chebrolu" userId="448c9c3d07e1647b" providerId="LiveId" clId="{97228112-0C3A-41D8-B912-908EEBBFC20C}" dt="2022-10-20T12:14:18.885" v="74" actId="20577"/>
          <ac:spMkLst>
            <pc:docMk/>
            <pc:sldMk cId="169745774" sldId="260"/>
            <ac:spMk id="3" creationId="{75795EB7-4564-12BC-95BF-E0685D9510D2}"/>
          </ac:spMkLst>
        </pc:spChg>
      </pc:sldChg>
      <pc:sldChg chg="delSp modSp new mod modTransition">
        <pc:chgData name="varsha chebrolu" userId="448c9c3d07e1647b" providerId="LiveId" clId="{97228112-0C3A-41D8-B912-908EEBBFC20C}" dt="2022-10-20T12:48:15.439" v="646"/>
        <pc:sldMkLst>
          <pc:docMk/>
          <pc:sldMk cId="3585047770" sldId="261"/>
        </pc:sldMkLst>
        <pc:spChg chg="del">
          <ac:chgData name="varsha chebrolu" userId="448c9c3d07e1647b" providerId="LiveId" clId="{97228112-0C3A-41D8-B912-908EEBBFC20C}" dt="2022-10-20T12:14:39.671" v="76" actId="478"/>
          <ac:spMkLst>
            <pc:docMk/>
            <pc:sldMk cId="3585047770" sldId="261"/>
            <ac:spMk id="2" creationId="{E5B53B2F-A0F2-B5BB-9F79-5A328BF5AB47}"/>
          </ac:spMkLst>
        </pc:spChg>
        <pc:spChg chg="mod">
          <ac:chgData name="varsha chebrolu" userId="448c9c3d07e1647b" providerId="LiveId" clId="{97228112-0C3A-41D8-B912-908EEBBFC20C}" dt="2022-10-20T12:15:00.598" v="85" actId="27636"/>
          <ac:spMkLst>
            <pc:docMk/>
            <pc:sldMk cId="3585047770" sldId="261"/>
            <ac:spMk id="3" creationId="{46FC9AEA-F3CA-8160-9ECA-3F04C99E8A5D}"/>
          </ac:spMkLst>
        </pc:spChg>
      </pc:sldChg>
      <pc:sldChg chg="modSp new mod modTransition">
        <pc:chgData name="varsha chebrolu" userId="448c9c3d07e1647b" providerId="LiveId" clId="{97228112-0C3A-41D8-B912-908EEBBFC20C}" dt="2022-10-20T12:48:23.495" v="647"/>
        <pc:sldMkLst>
          <pc:docMk/>
          <pc:sldMk cId="1979596974" sldId="262"/>
        </pc:sldMkLst>
        <pc:spChg chg="mod">
          <ac:chgData name="varsha chebrolu" userId="448c9c3d07e1647b" providerId="LiveId" clId="{97228112-0C3A-41D8-B912-908EEBBFC20C}" dt="2022-10-20T12:15:29.699" v="95" actId="27636"/>
          <ac:spMkLst>
            <pc:docMk/>
            <pc:sldMk cId="1979596974" sldId="262"/>
            <ac:spMk id="2" creationId="{7F3D8593-1F31-41E0-AAC0-CAE17B487611}"/>
          </ac:spMkLst>
        </pc:spChg>
        <pc:spChg chg="mod">
          <ac:chgData name="varsha chebrolu" userId="448c9c3d07e1647b" providerId="LiveId" clId="{97228112-0C3A-41D8-B912-908EEBBFC20C}" dt="2022-10-20T12:16:23.023" v="112" actId="403"/>
          <ac:spMkLst>
            <pc:docMk/>
            <pc:sldMk cId="1979596974" sldId="262"/>
            <ac:spMk id="3" creationId="{EA8CA86F-A68F-1593-1E23-86D2F0421884}"/>
          </ac:spMkLst>
        </pc:spChg>
      </pc:sldChg>
      <pc:sldChg chg="modSp new mod modTransition">
        <pc:chgData name="varsha chebrolu" userId="448c9c3d07e1647b" providerId="LiveId" clId="{97228112-0C3A-41D8-B912-908EEBBFC20C}" dt="2022-10-20T12:48:30.719" v="648"/>
        <pc:sldMkLst>
          <pc:docMk/>
          <pc:sldMk cId="2844196974" sldId="263"/>
        </pc:sldMkLst>
        <pc:spChg chg="mod">
          <ac:chgData name="varsha chebrolu" userId="448c9c3d07e1647b" providerId="LiveId" clId="{97228112-0C3A-41D8-B912-908EEBBFC20C}" dt="2022-10-20T12:16:44.236" v="118" actId="403"/>
          <ac:spMkLst>
            <pc:docMk/>
            <pc:sldMk cId="2844196974" sldId="263"/>
            <ac:spMk id="2" creationId="{BD8D275E-F025-F8B0-8589-413AC43D2C4D}"/>
          </ac:spMkLst>
        </pc:spChg>
        <pc:spChg chg="mod">
          <ac:chgData name="varsha chebrolu" userId="448c9c3d07e1647b" providerId="LiveId" clId="{97228112-0C3A-41D8-B912-908EEBBFC20C}" dt="2022-10-20T12:18:18.909" v="152" actId="5793"/>
          <ac:spMkLst>
            <pc:docMk/>
            <pc:sldMk cId="2844196974" sldId="263"/>
            <ac:spMk id="3" creationId="{3B007DA9-1E3A-E408-41BF-1D119E07D8C4}"/>
          </ac:spMkLst>
        </pc:spChg>
      </pc:sldChg>
      <pc:sldChg chg="delSp modSp new del mod">
        <pc:chgData name="varsha chebrolu" userId="448c9c3d07e1647b" providerId="LiveId" clId="{97228112-0C3A-41D8-B912-908EEBBFC20C}" dt="2022-10-20T12:19:44.260" v="182" actId="47"/>
        <pc:sldMkLst>
          <pc:docMk/>
          <pc:sldMk cId="315926329" sldId="264"/>
        </pc:sldMkLst>
        <pc:spChg chg="del">
          <ac:chgData name="varsha chebrolu" userId="448c9c3d07e1647b" providerId="LiveId" clId="{97228112-0C3A-41D8-B912-908EEBBFC20C}" dt="2022-10-20T12:18:25.963" v="154" actId="478"/>
          <ac:spMkLst>
            <pc:docMk/>
            <pc:sldMk cId="315926329" sldId="264"/>
            <ac:spMk id="2" creationId="{B955F811-ECE1-E71E-69CA-EA348942FF44}"/>
          </ac:spMkLst>
        </pc:spChg>
        <pc:spChg chg="mod">
          <ac:chgData name="varsha chebrolu" userId="448c9c3d07e1647b" providerId="LiveId" clId="{97228112-0C3A-41D8-B912-908EEBBFC20C}" dt="2022-10-20T12:19:37.631" v="181" actId="14100"/>
          <ac:spMkLst>
            <pc:docMk/>
            <pc:sldMk cId="315926329" sldId="264"/>
            <ac:spMk id="3" creationId="{F91AF9CF-5B5F-D456-0CD9-5D3366E35947}"/>
          </ac:spMkLst>
        </pc:spChg>
      </pc:sldChg>
      <pc:sldChg chg="delSp modSp new mod modTransition">
        <pc:chgData name="varsha chebrolu" userId="448c9c3d07e1647b" providerId="LiveId" clId="{97228112-0C3A-41D8-B912-908EEBBFC20C}" dt="2022-10-20T12:48:35.700" v="649"/>
        <pc:sldMkLst>
          <pc:docMk/>
          <pc:sldMk cId="4259187064" sldId="264"/>
        </pc:sldMkLst>
        <pc:spChg chg="del">
          <ac:chgData name="varsha chebrolu" userId="448c9c3d07e1647b" providerId="LiveId" clId="{97228112-0C3A-41D8-B912-908EEBBFC20C}" dt="2022-10-20T12:20:02.030" v="184" actId="478"/>
          <ac:spMkLst>
            <pc:docMk/>
            <pc:sldMk cId="4259187064" sldId="264"/>
            <ac:spMk id="2" creationId="{B9FA3EA4-CE9A-3F7A-A006-2B09F17CA84B}"/>
          </ac:spMkLst>
        </pc:spChg>
        <pc:spChg chg="mod">
          <ac:chgData name="varsha chebrolu" userId="448c9c3d07e1647b" providerId="LiveId" clId="{97228112-0C3A-41D8-B912-908EEBBFC20C}" dt="2022-10-20T12:21:09.935" v="210" actId="12"/>
          <ac:spMkLst>
            <pc:docMk/>
            <pc:sldMk cId="4259187064" sldId="264"/>
            <ac:spMk id="3" creationId="{31E8A171-FF0A-5A74-CF7A-E64477ED51DB}"/>
          </ac:spMkLst>
        </pc:spChg>
        <pc:spChg chg="del mod">
          <ac:chgData name="varsha chebrolu" userId="448c9c3d07e1647b" providerId="LiveId" clId="{97228112-0C3A-41D8-B912-908EEBBFC20C}" dt="2022-10-20T12:20:42.763" v="198" actId="478"/>
          <ac:spMkLst>
            <pc:docMk/>
            <pc:sldMk cId="4259187064" sldId="264"/>
            <ac:spMk id="4" creationId="{17C499BC-8F1A-8010-A64C-B9613BCC87C1}"/>
          </ac:spMkLst>
        </pc:spChg>
      </pc:sldChg>
      <pc:sldChg chg="new del">
        <pc:chgData name="varsha chebrolu" userId="448c9c3d07e1647b" providerId="LiveId" clId="{97228112-0C3A-41D8-B912-908EEBBFC20C}" dt="2022-10-20T12:21:35.242" v="213" actId="47"/>
        <pc:sldMkLst>
          <pc:docMk/>
          <pc:sldMk cId="4250331393" sldId="265"/>
        </pc:sldMkLst>
      </pc:sldChg>
      <pc:sldChg chg="delSp modSp new mod modTransition">
        <pc:chgData name="varsha chebrolu" userId="448c9c3d07e1647b" providerId="LiveId" clId="{97228112-0C3A-41D8-B912-908EEBBFC20C}" dt="2022-10-20T12:48:45.213" v="650"/>
        <pc:sldMkLst>
          <pc:docMk/>
          <pc:sldMk cId="2455448203" sldId="266"/>
        </pc:sldMkLst>
        <pc:spChg chg="del">
          <ac:chgData name="varsha chebrolu" userId="448c9c3d07e1647b" providerId="LiveId" clId="{97228112-0C3A-41D8-B912-908EEBBFC20C}" dt="2022-10-20T12:21:38.382" v="214" actId="478"/>
          <ac:spMkLst>
            <pc:docMk/>
            <pc:sldMk cId="2455448203" sldId="266"/>
            <ac:spMk id="2" creationId="{79B6DC1F-E631-E4FD-F8B7-EF931F3E08FB}"/>
          </ac:spMkLst>
        </pc:spChg>
        <pc:spChg chg="mod">
          <ac:chgData name="varsha chebrolu" userId="448c9c3d07e1647b" providerId="LiveId" clId="{97228112-0C3A-41D8-B912-908EEBBFC20C}" dt="2022-10-20T12:22:39.228" v="225" actId="27636"/>
          <ac:spMkLst>
            <pc:docMk/>
            <pc:sldMk cId="2455448203" sldId="266"/>
            <ac:spMk id="3" creationId="{047452F2-D6E4-1645-57CA-B447C5F7EB13}"/>
          </ac:spMkLst>
        </pc:spChg>
      </pc:sldChg>
      <pc:sldChg chg="delSp modSp new mod modTransition">
        <pc:chgData name="varsha chebrolu" userId="448c9c3d07e1647b" providerId="LiveId" clId="{97228112-0C3A-41D8-B912-908EEBBFC20C}" dt="2022-10-20T12:48:50.018" v="651"/>
        <pc:sldMkLst>
          <pc:docMk/>
          <pc:sldMk cId="109720026" sldId="267"/>
        </pc:sldMkLst>
        <pc:spChg chg="del">
          <ac:chgData name="varsha chebrolu" userId="448c9c3d07e1647b" providerId="LiveId" clId="{97228112-0C3A-41D8-B912-908EEBBFC20C}" dt="2022-10-20T12:22:46.031" v="227" actId="478"/>
          <ac:spMkLst>
            <pc:docMk/>
            <pc:sldMk cId="109720026" sldId="267"/>
            <ac:spMk id="2" creationId="{3DB5A1E4-5A41-EA9B-0602-C8C7EE31905C}"/>
          </ac:spMkLst>
        </pc:spChg>
        <pc:spChg chg="mod">
          <ac:chgData name="varsha chebrolu" userId="448c9c3d07e1647b" providerId="LiveId" clId="{97228112-0C3A-41D8-B912-908EEBBFC20C}" dt="2022-10-20T12:23:42.992" v="250" actId="27636"/>
          <ac:spMkLst>
            <pc:docMk/>
            <pc:sldMk cId="109720026" sldId="267"/>
            <ac:spMk id="3" creationId="{5DA0D27F-1E08-85A2-38BF-2EFBDC649654}"/>
          </ac:spMkLst>
        </pc:spChg>
      </pc:sldChg>
      <pc:sldChg chg="delSp modSp new mod modTransition">
        <pc:chgData name="varsha chebrolu" userId="448c9c3d07e1647b" providerId="LiveId" clId="{97228112-0C3A-41D8-B912-908EEBBFC20C}" dt="2022-10-20T12:48:55.128" v="652"/>
        <pc:sldMkLst>
          <pc:docMk/>
          <pc:sldMk cId="2361716672" sldId="268"/>
        </pc:sldMkLst>
        <pc:spChg chg="del">
          <ac:chgData name="varsha chebrolu" userId="448c9c3d07e1647b" providerId="LiveId" clId="{97228112-0C3A-41D8-B912-908EEBBFC20C}" dt="2022-10-20T12:23:59.635" v="252" actId="478"/>
          <ac:spMkLst>
            <pc:docMk/>
            <pc:sldMk cId="2361716672" sldId="268"/>
            <ac:spMk id="2" creationId="{6554E86A-CD91-63B0-1787-0A101A99E55C}"/>
          </ac:spMkLst>
        </pc:spChg>
        <pc:spChg chg="mod">
          <ac:chgData name="varsha chebrolu" userId="448c9c3d07e1647b" providerId="LiveId" clId="{97228112-0C3A-41D8-B912-908EEBBFC20C}" dt="2022-10-20T12:24:31.413" v="263" actId="27636"/>
          <ac:spMkLst>
            <pc:docMk/>
            <pc:sldMk cId="2361716672" sldId="268"/>
            <ac:spMk id="3" creationId="{0CE55FDB-1E6A-3571-8182-3A62D757BF5C}"/>
          </ac:spMkLst>
        </pc:spChg>
      </pc:sldChg>
      <pc:sldChg chg="delSp modSp new mod modTransition">
        <pc:chgData name="varsha chebrolu" userId="448c9c3d07e1647b" providerId="LiveId" clId="{97228112-0C3A-41D8-B912-908EEBBFC20C}" dt="2022-10-20T12:48:59.950" v="653"/>
        <pc:sldMkLst>
          <pc:docMk/>
          <pc:sldMk cId="945796891" sldId="269"/>
        </pc:sldMkLst>
        <pc:spChg chg="del">
          <ac:chgData name="varsha chebrolu" userId="448c9c3d07e1647b" providerId="LiveId" clId="{97228112-0C3A-41D8-B912-908EEBBFC20C}" dt="2022-10-20T12:24:46.658" v="271" actId="478"/>
          <ac:spMkLst>
            <pc:docMk/>
            <pc:sldMk cId="945796891" sldId="269"/>
            <ac:spMk id="2" creationId="{27B385F4-FF3E-5912-65A1-B3240F64392C}"/>
          </ac:spMkLst>
        </pc:spChg>
        <pc:spChg chg="mod">
          <ac:chgData name="varsha chebrolu" userId="448c9c3d07e1647b" providerId="LiveId" clId="{97228112-0C3A-41D8-B912-908EEBBFC20C}" dt="2022-10-20T12:25:39.417" v="280" actId="12"/>
          <ac:spMkLst>
            <pc:docMk/>
            <pc:sldMk cId="945796891" sldId="269"/>
            <ac:spMk id="3" creationId="{37D91D3E-0BB7-B982-13F1-16B1D190D134}"/>
          </ac:spMkLst>
        </pc:spChg>
      </pc:sldChg>
      <pc:sldChg chg="delSp modSp new mod modTransition">
        <pc:chgData name="varsha chebrolu" userId="448c9c3d07e1647b" providerId="LiveId" clId="{97228112-0C3A-41D8-B912-908EEBBFC20C}" dt="2022-10-20T12:49:04.028" v="654"/>
        <pc:sldMkLst>
          <pc:docMk/>
          <pc:sldMk cId="181199610" sldId="270"/>
        </pc:sldMkLst>
        <pc:spChg chg="del">
          <ac:chgData name="varsha chebrolu" userId="448c9c3d07e1647b" providerId="LiveId" clId="{97228112-0C3A-41D8-B912-908EEBBFC20C}" dt="2022-10-20T12:25:46.520" v="281" actId="478"/>
          <ac:spMkLst>
            <pc:docMk/>
            <pc:sldMk cId="181199610" sldId="270"/>
            <ac:spMk id="2" creationId="{DC23F495-EE48-6324-9F87-21B362A0318F}"/>
          </ac:spMkLst>
        </pc:spChg>
        <pc:spChg chg="mod">
          <ac:chgData name="varsha chebrolu" userId="448c9c3d07e1647b" providerId="LiveId" clId="{97228112-0C3A-41D8-B912-908EEBBFC20C}" dt="2022-10-20T12:26:00.522" v="285" actId="14100"/>
          <ac:spMkLst>
            <pc:docMk/>
            <pc:sldMk cId="181199610" sldId="270"/>
            <ac:spMk id="3" creationId="{391C9AF0-B319-9728-55BE-3F398EF33341}"/>
          </ac:spMkLst>
        </pc:spChg>
      </pc:sldChg>
      <pc:sldChg chg="addSp delSp modSp new mod modTransition">
        <pc:chgData name="varsha chebrolu" userId="448c9c3d07e1647b" providerId="LiveId" clId="{97228112-0C3A-41D8-B912-908EEBBFC20C}" dt="2022-10-20T12:49:07.270" v="655"/>
        <pc:sldMkLst>
          <pc:docMk/>
          <pc:sldMk cId="2972366198" sldId="271"/>
        </pc:sldMkLst>
        <pc:spChg chg="mod">
          <ac:chgData name="varsha chebrolu" userId="448c9c3d07e1647b" providerId="LiveId" clId="{97228112-0C3A-41D8-B912-908EEBBFC20C}" dt="2022-10-20T12:26:25.278" v="292" actId="403"/>
          <ac:spMkLst>
            <pc:docMk/>
            <pc:sldMk cId="2972366198" sldId="271"/>
            <ac:spMk id="2" creationId="{74C74262-F771-2ECA-9552-7B5A7A58FE86}"/>
          </ac:spMkLst>
        </pc:spChg>
        <pc:spChg chg="add del mod">
          <ac:chgData name="varsha chebrolu" userId="448c9c3d07e1647b" providerId="LiveId" clId="{97228112-0C3A-41D8-B912-908EEBBFC20C}" dt="2022-10-20T12:28:52.990" v="309" actId="27636"/>
          <ac:spMkLst>
            <pc:docMk/>
            <pc:sldMk cId="2972366198" sldId="271"/>
            <ac:spMk id="3" creationId="{76EA851C-B2F8-C257-3043-622C75830F7F}"/>
          </ac:spMkLst>
        </pc:spChg>
        <pc:picChg chg="add del mod">
          <ac:chgData name="varsha chebrolu" userId="448c9c3d07e1647b" providerId="LiveId" clId="{97228112-0C3A-41D8-B912-908EEBBFC20C}" dt="2022-10-20T12:27:58.483" v="298"/>
          <ac:picMkLst>
            <pc:docMk/>
            <pc:sldMk cId="2972366198" sldId="271"/>
            <ac:picMk id="4" creationId="{503A9F6C-31E4-ED33-E280-22CF35B5DC54}"/>
          </ac:picMkLst>
        </pc:picChg>
        <pc:picChg chg="add mod">
          <ac:chgData name="varsha chebrolu" userId="448c9c3d07e1647b" providerId="LiveId" clId="{97228112-0C3A-41D8-B912-908EEBBFC20C}" dt="2022-10-20T12:29:06.673" v="311" actId="1076"/>
          <ac:picMkLst>
            <pc:docMk/>
            <pc:sldMk cId="2972366198" sldId="271"/>
            <ac:picMk id="5" creationId="{56B5C509-463E-81B8-32DC-3D9FCD610723}"/>
          </ac:picMkLst>
        </pc:picChg>
        <pc:picChg chg="add mod">
          <ac:chgData name="varsha chebrolu" userId="448c9c3d07e1647b" providerId="LiveId" clId="{97228112-0C3A-41D8-B912-908EEBBFC20C}" dt="2022-10-20T12:29:26.580" v="313" actId="1076"/>
          <ac:picMkLst>
            <pc:docMk/>
            <pc:sldMk cId="2972366198" sldId="271"/>
            <ac:picMk id="6" creationId="{1849F116-5A30-357E-3C64-ED37137A47E4}"/>
          </ac:picMkLst>
        </pc:picChg>
      </pc:sldChg>
      <pc:sldChg chg="modSp new mod modTransition">
        <pc:chgData name="varsha chebrolu" userId="448c9c3d07e1647b" providerId="LiveId" clId="{97228112-0C3A-41D8-B912-908EEBBFC20C}" dt="2022-10-20T12:49:15.997" v="656"/>
        <pc:sldMkLst>
          <pc:docMk/>
          <pc:sldMk cId="3563099969" sldId="272"/>
        </pc:sldMkLst>
        <pc:spChg chg="mod">
          <ac:chgData name="varsha chebrolu" userId="448c9c3d07e1647b" providerId="LiveId" clId="{97228112-0C3A-41D8-B912-908EEBBFC20C}" dt="2022-10-20T12:30:17.115" v="321" actId="403"/>
          <ac:spMkLst>
            <pc:docMk/>
            <pc:sldMk cId="3563099969" sldId="272"/>
            <ac:spMk id="2" creationId="{EA4CFF62-A3E2-C363-DA28-1F5916C58096}"/>
          </ac:spMkLst>
        </pc:spChg>
        <pc:spChg chg="mod">
          <ac:chgData name="varsha chebrolu" userId="448c9c3d07e1647b" providerId="LiveId" clId="{97228112-0C3A-41D8-B912-908EEBBFC20C}" dt="2022-10-20T12:30:41.431" v="326" actId="12"/>
          <ac:spMkLst>
            <pc:docMk/>
            <pc:sldMk cId="3563099969" sldId="272"/>
            <ac:spMk id="3" creationId="{179D9067-4833-4F29-B9AB-213387376B39}"/>
          </ac:spMkLst>
        </pc:spChg>
      </pc:sldChg>
      <pc:sldChg chg="delSp modSp new mod modTransition">
        <pc:chgData name="varsha chebrolu" userId="448c9c3d07e1647b" providerId="LiveId" clId="{97228112-0C3A-41D8-B912-908EEBBFC20C}" dt="2022-10-20T12:49:18.128" v="657"/>
        <pc:sldMkLst>
          <pc:docMk/>
          <pc:sldMk cId="3668120684" sldId="273"/>
        </pc:sldMkLst>
        <pc:spChg chg="del">
          <ac:chgData name="varsha chebrolu" userId="448c9c3d07e1647b" providerId="LiveId" clId="{97228112-0C3A-41D8-B912-908EEBBFC20C}" dt="2022-10-20T12:30:48.805" v="327" actId="478"/>
          <ac:spMkLst>
            <pc:docMk/>
            <pc:sldMk cId="3668120684" sldId="273"/>
            <ac:spMk id="2" creationId="{4B447137-1A6E-1420-3BC1-BEF742ED2EE8}"/>
          </ac:spMkLst>
        </pc:spChg>
        <pc:spChg chg="mod">
          <ac:chgData name="varsha chebrolu" userId="448c9c3d07e1647b" providerId="LiveId" clId="{97228112-0C3A-41D8-B912-908EEBBFC20C}" dt="2022-10-20T12:31:18.278" v="332" actId="12"/>
          <ac:spMkLst>
            <pc:docMk/>
            <pc:sldMk cId="3668120684" sldId="273"/>
            <ac:spMk id="3" creationId="{51D17CD3-F675-C27A-BA30-64E8CD020B9D}"/>
          </ac:spMkLst>
        </pc:spChg>
      </pc:sldChg>
      <pc:sldChg chg="delSp modSp new mod modTransition">
        <pc:chgData name="varsha chebrolu" userId="448c9c3d07e1647b" providerId="LiveId" clId="{97228112-0C3A-41D8-B912-908EEBBFC20C}" dt="2022-10-20T12:49:20.234" v="658"/>
        <pc:sldMkLst>
          <pc:docMk/>
          <pc:sldMk cId="440682880" sldId="274"/>
        </pc:sldMkLst>
        <pc:spChg chg="del">
          <ac:chgData name="varsha chebrolu" userId="448c9c3d07e1647b" providerId="LiveId" clId="{97228112-0C3A-41D8-B912-908EEBBFC20C}" dt="2022-10-20T12:31:23.729" v="333" actId="478"/>
          <ac:spMkLst>
            <pc:docMk/>
            <pc:sldMk cId="440682880" sldId="274"/>
            <ac:spMk id="2" creationId="{54B70FBE-95C4-C492-7D9F-C4D7A3A500DD}"/>
          </ac:spMkLst>
        </pc:spChg>
        <pc:spChg chg="mod">
          <ac:chgData name="varsha chebrolu" userId="448c9c3d07e1647b" providerId="LiveId" clId="{97228112-0C3A-41D8-B912-908EEBBFC20C}" dt="2022-10-20T12:31:49.655" v="338" actId="12"/>
          <ac:spMkLst>
            <pc:docMk/>
            <pc:sldMk cId="440682880" sldId="274"/>
            <ac:spMk id="3" creationId="{3C409387-6E77-300D-FDB8-21ECD99C7363}"/>
          </ac:spMkLst>
        </pc:spChg>
      </pc:sldChg>
      <pc:sldChg chg="addSp delSp modSp new mod modTransition">
        <pc:chgData name="varsha chebrolu" userId="448c9c3d07e1647b" providerId="LiveId" clId="{97228112-0C3A-41D8-B912-908EEBBFC20C}" dt="2022-10-20T12:49:22.679" v="659"/>
        <pc:sldMkLst>
          <pc:docMk/>
          <pc:sldMk cId="3192969630" sldId="275"/>
        </pc:sldMkLst>
        <pc:spChg chg="del">
          <ac:chgData name="varsha chebrolu" userId="448c9c3d07e1647b" providerId="LiveId" clId="{97228112-0C3A-41D8-B912-908EEBBFC20C}" dt="2022-10-20T12:31:55.126" v="339" actId="478"/>
          <ac:spMkLst>
            <pc:docMk/>
            <pc:sldMk cId="3192969630" sldId="275"/>
            <ac:spMk id="2" creationId="{4D8FA4F4-D02F-FAA8-AFF0-D46E1C347982}"/>
          </ac:spMkLst>
        </pc:spChg>
        <pc:spChg chg="mod">
          <ac:chgData name="varsha chebrolu" userId="448c9c3d07e1647b" providerId="LiveId" clId="{97228112-0C3A-41D8-B912-908EEBBFC20C}" dt="2022-10-20T12:33:14.810" v="374" actId="20577"/>
          <ac:spMkLst>
            <pc:docMk/>
            <pc:sldMk cId="3192969630" sldId="275"/>
            <ac:spMk id="3" creationId="{69ADB25F-75B4-063F-89E3-11C596AEDC04}"/>
          </ac:spMkLst>
        </pc:spChg>
        <pc:picChg chg="add mod">
          <ac:chgData name="varsha chebrolu" userId="448c9c3d07e1647b" providerId="LiveId" clId="{97228112-0C3A-41D8-B912-908EEBBFC20C}" dt="2022-10-20T12:33:08.676" v="372" actId="1076"/>
          <ac:picMkLst>
            <pc:docMk/>
            <pc:sldMk cId="3192969630" sldId="275"/>
            <ac:picMk id="4" creationId="{175B9667-DA30-DF9F-A7CE-699DBD128AFA}"/>
          </ac:picMkLst>
        </pc:picChg>
        <pc:picChg chg="add mod">
          <ac:chgData name="varsha chebrolu" userId="448c9c3d07e1647b" providerId="LiveId" clId="{97228112-0C3A-41D8-B912-908EEBBFC20C}" dt="2022-10-20T12:33:19.781" v="375" actId="1076"/>
          <ac:picMkLst>
            <pc:docMk/>
            <pc:sldMk cId="3192969630" sldId="275"/>
            <ac:picMk id="5" creationId="{D427E135-72B0-E876-DE93-23191E51FF65}"/>
          </ac:picMkLst>
        </pc:picChg>
      </pc:sldChg>
      <pc:sldChg chg="addSp delSp modSp new mod modTransition">
        <pc:chgData name="varsha chebrolu" userId="448c9c3d07e1647b" providerId="LiveId" clId="{97228112-0C3A-41D8-B912-908EEBBFC20C}" dt="2022-10-20T12:49:25.130" v="660"/>
        <pc:sldMkLst>
          <pc:docMk/>
          <pc:sldMk cId="1013595902" sldId="276"/>
        </pc:sldMkLst>
        <pc:spChg chg="del">
          <ac:chgData name="varsha chebrolu" userId="448c9c3d07e1647b" providerId="LiveId" clId="{97228112-0C3A-41D8-B912-908EEBBFC20C}" dt="2022-10-20T12:33:41.592" v="380" actId="478"/>
          <ac:spMkLst>
            <pc:docMk/>
            <pc:sldMk cId="1013595902" sldId="276"/>
            <ac:spMk id="2" creationId="{88647B3E-47AC-3D09-D749-5CADA6B9ABF3}"/>
          </ac:spMkLst>
        </pc:spChg>
        <pc:spChg chg="mod">
          <ac:chgData name="varsha chebrolu" userId="448c9c3d07e1647b" providerId="LiveId" clId="{97228112-0C3A-41D8-B912-908EEBBFC20C}" dt="2022-10-20T12:34:18.165" v="399" actId="20577"/>
          <ac:spMkLst>
            <pc:docMk/>
            <pc:sldMk cId="1013595902" sldId="276"/>
            <ac:spMk id="3" creationId="{48F14BDF-6C77-CAD8-2455-2F2501588B11}"/>
          </ac:spMkLst>
        </pc:spChg>
        <pc:picChg chg="add mod">
          <ac:chgData name="varsha chebrolu" userId="448c9c3d07e1647b" providerId="LiveId" clId="{97228112-0C3A-41D8-B912-908EEBBFC20C}" dt="2022-10-20T12:34:26.470" v="403" actId="14100"/>
          <ac:picMkLst>
            <pc:docMk/>
            <pc:sldMk cId="1013595902" sldId="276"/>
            <ac:picMk id="4" creationId="{53104A21-9C07-6E37-EDA0-0970E045D022}"/>
          </ac:picMkLst>
        </pc:picChg>
      </pc:sldChg>
      <pc:sldChg chg="modSp new mod modTransition">
        <pc:chgData name="varsha chebrolu" userId="448c9c3d07e1647b" providerId="LiveId" clId="{97228112-0C3A-41D8-B912-908EEBBFC20C}" dt="2022-10-20T12:49:27.617" v="661"/>
        <pc:sldMkLst>
          <pc:docMk/>
          <pc:sldMk cId="1087690167" sldId="277"/>
        </pc:sldMkLst>
        <pc:spChg chg="mod">
          <ac:chgData name="varsha chebrolu" userId="448c9c3d07e1647b" providerId="LiveId" clId="{97228112-0C3A-41D8-B912-908EEBBFC20C}" dt="2022-10-20T12:34:42.328" v="412" actId="403"/>
          <ac:spMkLst>
            <pc:docMk/>
            <pc:sldMk cId="1087690167" sldId="277"/>
            <ac:spMk id="2" creationId="{22C54548-2D78-B1F2-42F7-4E877D2D745E}"/>
          </ac:spMkLst>
        </pc:spChg>
        <pc:spChg chg="mod">
          <ac:chgData name="varsha chebrolu" userId="448c9c3d07e1647b" providerId="LiveId" clId="{97228112-0C3A-41D8-B912-908EEBBFC20C}" dt="2022-10-20T12:36:07.121" v="430" actId="12"/>
          <ac:spMkLst>
            <pc:docMk/>
            <pc:sldMk cId="1087690167" sldId="277"/>
            <ac:spMk id="3" creationId="{EAB99A01-679E-1E59-28E1-24B39B7DD265}"/>
          </ac:spMkLst>
        </pc:spChg>
      </pc:sldChg>
      <pc:sldChg chg="delSp modSp new mod modTransition">
        <pc:chgData name="varsha chebrolu" userId="448c9c3d07e1647b" providerId="LiveId" clId="{97228112-0C3A-41D8-B912-908EEBBFC20C}" dt="2022-10-20T12:49:30.606" v="662"/>
        <pc:sldMkLst>
          <pc:docMk/>
          <pc:sldMk cId="1740680754" sldId="278"/>
        </pc:sldMkLst>
        <pc:spChg chg="del">
          <ac:chgData name="varsha chebrolu" userId="448c9c3d07e1647b" providerId="LiveId" clId="{97228112-0C3A-41D8-B912-908EEBBFC20C}" dt="2022-10-20T12:35:23.571" v="421" actId="478"/>
          <ac:spMkLst>
            <pc:docMk/>
            <pc:sldMk cId="1740680754" sldId="278"/>
            <ac:spMk id="2" creationId="{D49268CE-DB12-15C5-87B0-12B5C9D4F93F}"/>
          </ac:spMkLst>
        </pc:spChg>
        <pc:spChg chg="mod">
          <ac:chgData name="varsha chebrolu" userId="448c9c3d07e1647b" providerId="LiveId" clId="{97228112-0C3A-41D8-B912-908EEBBFC20C}" dt="2022-10-20T12:36:01.368" v="429" actId="12"/>
          <ac:spMkLst>
            <pc:docMk/>
            <pc:sldMk cId="1740680754" sldId="278"/>
            <ac:spMk id="3" creationId="{0C6FD933-5C35-40B9-E29D-543EB18C3452}"/>
          </ac:spMkLst>
        </pc:spChg>
      </pc:sldChg>
      <pc:sldChg chg="delSp modSp new mod modTransition">
        <pc:chgData name="varsha chebrolu" userId="448c9c3d07e1647b" providerId="LiveId" clId="{97228112-0C3A-41D8-B912-908EEBBFC20C}" dt="2022-10-20T12:49:32.864" v="663"/>
        <pc:sldMkLst>
          <pc:docMk/>
          <pc:sldMk cId="2475229715" sldId="279"/>
        </pc:sldMkLst>
        <pc:spChg chg="del">
          <ac:chgData name="varsha chebrolu" userId="448c9c3d07e1647b" providerId="LiveId" clId="{97228112-0C3A-41D8-B912-908EEBBFC20C}" dt="2022-10-20T12:36:17.861" v="436" actId="478"/>
          <ac:spMkLst>
            <pc:docMk/>
            <pc:sldMk cId="2475229715" sldId="279"/>
            <ac:spMk id="2" creationId="{0F93A231-FF29-0EE7-0A15-9E68207F3D1E}"/>
          </ac:spMkLst>
        </pc:spChg>
        <pc:spChg chg="mod">
          <ac:chgData name="varsha chebrolu" userId="448c9c3d07e1647b" providerId="LiveId" clId="{97228112-0C3A-41D8-B912-908EEBBFC20C}" dt="2022-10-20T12:37:12.451" v="446" actId="12"/>
          <ac:spMkLst>
            <pc:docMk/>
            <pc:sldMk cId="2475229715" sldId="279"/>
            <ac:spMk id="3" creationId="{88411ADC-6234-8664-87FD-682DAC67E7A0}"/>
          </ac:spMkLst>
        </pc:spChg>
      </pc:sldChg>
      <pc:sldChg chg="delSp modSp new mod modTransition">
        <pc:chgData name="varsha chebrolu" userId="448c9c3d07e1647b" providerId="LiveId" clId="{97228112-0C3A-41D8-B912-908EEBBFC20C}" dt="2022-10-20T12:49:35.427" v="664"/>
        <pc:sldMkLst>
          <pc:docMk/>
          <pc:sldMk cId="1451974689" sldId="280"/>
        </pc:sldMkLst>
        <pc:spChg chg="del">
          <ac:chgData name="varsha chebrolu" userId="448c9c3d07e1647b" providerId="LiveId" clId="{97228112-0C3A-41D8-B912-908EEBBFC20C}" dt="2022-10-20T12:36:40.750" v="441" actId="478"/>
          <ac:spMkLst>
            <pc:docMk/>
            <pc:sldMk cId="1451974689" sldId="280"/>
            <ac:spMk id="2" creationId="{8B2FFD3F-A3EB-12CF-EB7C-BD10EEA74EDB}"/>
          </ac:spMkLst>
        </pc:spChg>
        <pc:spChg chg="mod">
          <ac:chgData name="varsha chebrolu" userId="448c9c3d07e1647b" providerId="LiveId" clId="{97228112-0C3A-41D8-B912-908EEBBFC20C}" dt="2022-10-20T12:37:07.144" v="445" actId="12"/>
          <ac:spMkLst>
            <pc:docMk/>
            <pc:sldMk cId="1451974689" sldId="280"/>
            <ac:spMk id="3" creationId="{FA9CDF85-3823-20EC-EB64-81CA032B19B9}"/>
          </ac:spMkLst>
        </pc:spChg>
      </pc:sldChg>
      <pc:sldChg chg="addSp delSp modSp new mod modTransition">
        <pc:chgData name="varsha chebrolu" userId="448c9c3d07e1647b" providerId="LiveId" clId="{97228112-0C3A-41D8-B912-908EEBBFC20C}" dt="2022-10-20T12:49:40.109" v="665"/>
        <pc:sldMkLst>
          <pc:docMk/>
          <pc:sldMk cId="274844996" sldId="281"/>
        </pc:sldMkLst>
        <pc:spChg chg="del">
          <ac:chgData name="varsha chebrolu" userId="448c9c3d07e1647b" providerId="LiveId" clId="{97228112-0C3A-41D8-B912-908EEBBFC20C}" dt="2022-10-20T12:37:21.056" v="447" actId="478"/>
          <ac:spMkLst>
            <pc:docMk/>
            <pc:sldMk cId="274844996" sldId="281"/>
            <ac:spMk id="2" creationId="{9745CE64-57BB-15F7-1C2B-E9D0840CF642}"/>
          </ac:spMkLst>
        </pc:spChg>
        <pc:spChg chg="add del mod">
          <ac:chgData name="varsha chebrolu" userId="448c9c3d07e1647b" providerId="LiveId" clId="{97228112-0C3A-41D8-B912-908EEBBFC20C}" dt="2022-10-20T12:38:33.192" v="486" actId="20577"/>
          <ac:spMkLst>
            <pc:docMk/>
            <pc:sldMk cId="274844996" sldId="281"/>
            <ac:spMk id="3" creationId="{FC05FF87-1BF3-3528-6DED-29CF810574BA}"/>
          </ac:spMkLst>
        </pc:spChg>
        <pc:picChg chg="add mod">
          <ac:chgData name="varsha chebrolu" userId="448c9c3d07e1647b" providerId="LiveId" clId="{97228112-0C3A-41D8-B912-908EEBBFC20C}" dt="2022-10-20T12:37:47.648" v="450"/>
          <ac:picMkLst>
            <pc:docMk/>
            <pc:sldMk cId="274844996" sldId="281"/>
            <ac:picMk id="4" creationId="{421F1B00-1AFE-CAAD-0350-4F1253926DAE}"/>
          </ac:picMkLst>
        </pc:picChg>
        <pc:picChg chg="add mod">
          <ac:chgData name="varsha chebrolu" userId="448c9c3d07e1647b" providerId="LiveId" clId="{97228112-0C3A-41D8-B912-908EEBBFC20C}" dt="2022-10-20T12:38:36.669" v="487" actId="1076"/>
          <ac:picMkLst>
            <pc:docMk/>
            <pc:sldMk cId="274844996" sldId="281"/>
            <ac:picMk id="5" creationId="{AB01064D-A8D9-810D-DA3B-A1B3D7FC30B0}"/>
          </ac:picMkLst>
        </pc:picChg>
      </pc:sldChg>
      <pc:sldChg chg="addSp delSp modSp new mod modTransition">
        <pc:chgData name="varsha chebrolu" userId="448c9c3d07e1647b" providerId="LiveId" clId="{97228112-0C3A-41D8-B912-908EEBBFC20C}" dt="2022-10-20T12:49:42.530" v="666"/>
        <pc:sldMkLst>
          <pc:docMk/>
          <pc:sldMk cId="1234746465" sldId="282"/>
        </pc:sldMkLst>
        <pc:spChg chg="del">
          <ac:chgData name="varsha chebrolu" userId="448c9c3d07e1647b" providerId="LiveId" clId="{97228112-0C3A-41D8-B912-908EEBBFC20C}" dt="2022-10-20T12:38:42.172" v="488" actId="478"/>
          <ac:spMkLst>
            <pc:docMk/>
            <pc:sldMk cId="1234746465" sldId="282"/>
            <ac:spMk id="2" creationId="{3B89A8AB-7C52-4D31-4578-EA715CA8D58E}"/>
          </ac:spMkLst>
        </pc:spChg>
        <pc:spChg chg="mod">
          <ac:chgData name="varsha chebrolu" userId="448c9c3d07e1647b" providerId="LiveId" clId="{97228112-0C3A-41D8-B912-908EEBBFC20C}" dt="2022-10-20T12:38:50.823" v="498" actId="20577"/>
          <ac:spMkLst>
            <pc:docMk/>
            <pc:sldMk cId="1234746465" sldId="282"/>
            <ac:spMk id="3" creationId="{09E43F36-ED9A-69B0-A3B3-F630A037865B}"/>
          </ac:spMkLst>
        </pc:spChg>
        <pc:picChg chg="add mod">
          <ac:chgData name="varsha chebrolu" userId="448c9c3d07e1647b" providerId="LiveId" clId="{97228112-0C3A-41D8-B912-908EEBBFC20C}" dt="2022-10-20T12:38:59.483" v="500" actId="1076"/>
          <ac:picMkLst>
            <pc:docMk/>
            <pc:sldMk cId="1234746465" sldId="282"/>
            <ac:picMk id="4" creationId="{EA36DE30-FF93-0D57-BDFD-2BA13BC606F4}"/>
          </ac:picMkLst>
        </pc:picChg>
      </pc:sldChg>
      <pc:sldChg chg="modSp new mod modTransition">
        <pc:chgData name="varsha chebrolu" userId="448c9c3d07e1647b" providerId="LiveId" clId="{97228112-0C3A-41D8-B912-908EEBBFC20C}" dt="2022-10-20T12:49:45.259" v="667"/>
        <pc:sldMkLst>
          <pc:docMk/>
          <pc:sldMk cId="1808314913" sldId="283"/>
        </pc:sldMkLst>
        <pc:spChg chg="mod">
          <ac:chgData name="varsha chebrolu" userId="448c9c3d07e1647b" providerId="LiveId" clId="{97228112-0C3A-41D8-B912-908EEBBFC20C}" dt="2022-10-20T12:39:39.739" v="512" actId="404"/>
          <ac:spMkLst>
            <pc:docMk/>
            <pc:sldMk cId="1808314913" sldId="283"/>
            <ac:spMk id="2" creationId="{3AF96460-5D5E-495F-D534-E4A987385F66}"/>
          </ac:spMkLst>
        </pc:spChg>
        <pc:spChg chg="mod">
          <ac:chgData name="varsha chebrolu" userId="448c9c3d07e1647b" providerId="LiveId" clId="{97228112-0C3A-41D8-B912-908EEBBFC20C}" dt="2022-10-20T12:44:56.830" v="633" actId="12"/>
          <ac:spMkLst>
            <pc:docMk/>
            <pc:sldMk cId="1808314913" sldId="283"/>
            <ac:spMk id="3" creationId="{62FA7D6C-8FCB-A2B3-1557-6837A830271F}"/>
          </ac:spMkLst>
        </pc:spChg>
      </pc:sldChg>
      <pc:sldChg chg="delSp modSp new mod modTransition">
        <pc:chgData name="varsha chebrolu" userId="448c9c3d07e1647b" providerId="LiveId" clId="{97228112-0C3A-41D8-B912-908EEBBFC20C}" dt="2022-10-20T12:49:47.421" v="668"/>
        <pc:sldMkLst>
          <pc:docMk/>
          <pc:sldMk cId="3964592188" sldId="284"/>
        </pc:sldMkLst>
        <pc:spChg chg="del">
          <ac:chgData name="varsha chebrolu" userId="448c9c3d07e1647b" providerId="LiveId" clId="{97228112-0C3A-41D8-B912-908EEBBFC20C}" dt="2022-10-20T12:40:08.917" v="514" actId="478"/>
          <ac:spMkLst>
            <pc:docMk/>
            <pc:sldMk cId="3964592188" sldId="284"/>
            <ac:spMk id="2" creationId="{342D730E-537A-E9EA-F35A-24DC693091A4}"/>
          </ac:spMkLst>
        </pc:spChg>
        <pc:spChg chg="mod">
          <ac:chgData name="varsha chebrolu" userId="448c9c3d07e1647b" providerId="LiveId" clId="{97228112-0C3A-41D8-B912-908EEBBFC20C}" dt="2022-10-20T12:44:49.661" v="632" actId="12"/>
          <ac:spMkLst>
            <pc:docMk/>
            <pc:sldMk cId="3964592188" sldId="284"/>
            <ac:spMk id="3" creationId="{E3E3CF53-7D85-72D3-6C0D-5D894904E73A}"/>
          </ac:spMkLst>
        </pc:spChg>
      </pc:sldChg>
      <pc:sldChg chg="delSp modSp new mod modTransition">
        <pc:chgData name="varsha chebrolu" userId="448c9c3d07e1647b" providerId="LiveId" clId="{97228112-0C3A-41D8-B912-908EEBBFC20C}" dt="2022-10-20T12:49:50.061" v="669"/>
        <pc:sldMkLst>
          <pc:docMk/>
          <pc:sldMk cId="3610759672" sldId="285"/>
        </pc:sldMkLst>
        <pc:spChg chg="del">
          <ac:chgData name="varsha chebrolu" userId="448c9c3d07e1647b" providerId="LiveId" clId="{97228112-0C3A-41D8-B912-908EEBBFC20C}" dt="2022-10-20T12:40:36.484" v="524" actId="478"/>
          <ac:spMkLst>
            <pc:docMk/>
            <pc:sldMk cId="3610759672" sldId="285"/>
            <ac:spMk id="2" creationId="{7DE5A55B-DC7C-BABC-4472-FFA961A8EACE}"/>
          </ac:spMkLst>
        </pc:spChg>
        <pc:spChg chg="mod">
          <ac:chgData name="varsha chebrolu" userId="448c9c3d07e1647b" providerId="LiveId" clId="{97228112-0C3A-41D8-B912-908EEBBFC20C}" dt="2022-10-20T12:44:41.680" v="631" actId="12"/>
          <ac:spMkLst>
            <pc:docMk/>
            <pc:sldMk cId="3610759672" sldId="285"/>
            <ac:spMk id="3" creationId="{910CD14A-2CF8-CB69-5D40-6E8A2A4F6098}"/>
          </ac:spMkLst>
        </pc:spChg>
      </pc:sldChg>
      <pc:sldChg chg="delSp modSp new mod modTransition">
        <pc:chgData name="varsha chebrolu" userId="448c9c3d07e1647b" providerId="LiveId" clId="{97228112-0C3A-41D8-B912-908EEBBFC20C}" dt="2022-10-20T12:49:52.263" v="670"/>
        <pc:sldMkLst>
          <pc:docMk/>
          <pc:sldMk cId="3036146520" sldId="286"/>
        </pc:sldMkLst>
        <pc:spChg chg="del">
          <ac:chgData name="varsha chebrolu" userId="448c9c3d07e1647b" providerId="LiveId" clId="{97228112-0C3A-41D8-B912-908EEBBFC20C}" dt="2022-10-20T12:41:12.869" v="535" actId="478"/>
          <ac:spMkLst>
            <pc:docMk/>
            <pc:sldMk cId="3036146520" sldId="286"/>
            <ac:spMk id="2" creationId="{63A990C1-58B4-4FB9-48F4-0F8A5DB90C92}"/>
          </ac:spMkLst>
        </pc:spChg>
        <pc:spChg chg="mod">
          <ac:chgData name="varsha chebrolu" userId="448c9c3d07e1647b" providerId="LiveId" clId="{97228112-0C3A-41D8-B912-908EEBBFC20C}" dt="2022-10-20T12:42:34.669" v="558" actId="5793"/>
          <ac:spMkLst>
            <pc:docMk/>
            <pc:sldMk cId="3036146520" sldId="286"/>
            <ac:spMk id="3" creationId="{0B07EB2A-E1E8-363D-4B44-06FF9C4B2642}"/>
          </ac:spMkLst>
        </pc:spChg>
      </pc:sldChg>
      <pc:sldChg chg="addSp delSp modSp new mod modTransition">
        <pc:chgData name="varsha chebrolu" userId="448c9c3d07e1647b" providerId="LiveId" clId="{97228112-0C3A-41D8-B912-908EEBBFC20C}" dt="2022-10-20T12:49:54.981" v="671"/>
        <pc:sldMkLst>
          <pc:docMk/>
          <pc:sldMk cId="3944673875" sldId="287"/>
        </pc:sldMkLst>
        <pc:spChg chg="del">
          <ac:chgData name="varsha chebrolu" userId="448c9c3d07e1647b" providerId="LiveId" clId="{97228112-0C3A-41D8-B912-908EEBBFC20C}" dt="2022-10-20T12:42:49.462" v="559" actId="478"/>
          <ac:spMkLst>
            <pc:docMk/>
            <pc:sldMk cId="3944673875" sldId="287"/>
            <ac:spMk id="2" creationId="{D3ED6F3F-2384-5A55-71E2-1254B71C85D3}"/>
          </ac:spMkLst>
        </pc:spChg>
        <pc:spChg chg="mod">
          <ac:chgData name="varsha chebrolu" userId="448c9c3d07e1647b" providerId="LiveId" clId="{97228112-0C3A-41D8-B912-908EEBBFC20C}" dt="2022-10-20T12:43:14.587" v="597" actId="20577"/>
          <ac:spMkLst>
            <pc:docMk/>
            <pc:sldMk cId="3944673875" sldId="287"/>
            <ac:spMk id="3" creationId="{54840F8F-B658-8435-B41D-2FD4923185FE}"/>
          </ac:spMkLst>
        </pc:spChg>
        <pc:picChg chg="add mod">
          <ac:chgData name="varsha chebrolu" userId="448c9c3d07e1647b" providerId="LiveId" clId="{97228112-0C3A-41D8-B912-908EEBBFC20C}" dt="2022-10-20T12:43:30.073" v="600" actId="1076"/>
          <ac:picMkLst>
            <pc:docMk/>
            <pc:sldMk cId="3944673875" sldId="287"/>
            <ac:picMk id="4" creationId="{5E7F1F4F-A4BB-A1AD-D174-35EF2311D604}"/>
          </ac:picMkLst>
        </pc:picChg>
        <pc:picChg chg="add mod">
          <ac:chgData name="varsha chebrolu" userId="448c9c3d07e1647b" providerId="LiveId" clId="{97228112-0C3A-41D8-B912-908EEBBFC20C}" dt="2022-10-20T12:43:43.140" v="602" actId="1076"/>
          <ac:picMkLst>
            <pc:docMk/>
            <pc:sldMk cId="3944673875" sldId="287"/>
            <ac:picMk id="5" creationId="{8D7FEC9C-5A4F-AD4D-6A9D-496C1D59CF1C}"/>
          </ac:picMkLst>
        </pc:picChg>
      </pc:sldChg>
      <pc:sldChg chg="addSp delSp modSp new mod modTransition">
        <pc:chgData name="varsha chebrolu" userId="448c9c3d07e1647b" providerId="LiveId" clId="{97228112-0C3A-41D8-B912-908EEBBFC20C}" dt="2022-10-20T12:50:05.875" v="673"/>
        <pc:sldMkLst>
          <pc:docMk/>
          <pc:sldMk cId="3985843820" sldId="288"/>
        </pc:sldMkLst>
        <pc:spChg chg="del">
          <ac:chgData name="varsha chebrolu" userId="448c9c3d07e1647b" providerId="LiveId" clId="{97228112-0C3A-41D8-B912-908EEBBFC20C}" dt="2022-10-20T12:43:55.590" v="603" actId="478"/>
          <ac:spMkLst>
            <pc:docMk/>
            <pc:sldMk cId="3985843820" sldId="288"/>
            <ac:spMk id="2" creationId="{6770894C-6C16-F7A1-304B-A8FE455EDC4D}"/>
          </ac:spMkLst>
        </pc:spChg>
        <pc:spChg chg="mod">
          <ac:chgData name="varsha chebrolu" userId="448c9c3d07e1647b" providerId="LiveId" clId="{97228112-0C3A-41D8-B912-908EEBBFC20C}" dt="2022-10-20T12:44:33.670" v="630" actId="403"/>
          <ac:spMkLst>
            <pc:docMk/>
            <pc:sldMk cId="3985843820" sldId="288"/>
            <ac:spMk id="3" creationId="{74602443-ED42-C66F-9B55-2780F7095420}"/>
          </ac:spMkLst>
        </pc:spChg>
        <pc:picChg chg="add mod">
          <ac:chgData name="varsha chebrolu" userId="448c9c3d07e1647b" providerId="LiveId" clId="{97228112-0C3A-41D8-B912-908EEBBFC20C}" dt="2022-10-20T12:44:03.973" v="610" actId="1076"/>
          <ac:picMkLst>
            <pc:docMk/>
            <pc:sldMk cId="3985843820" sldId="288"/>
            <ac:picMk id="4" creationId="{7C6C9281-15A8-B2D4-4875-5FD7B12D366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6135-DCE1-99AC-3789-E65DCE95A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E442AB-1D6B-F8E6-C26E-ECA56752D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24C8EC-0027-1E51-DE98-8306AE4C5A74}"/>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504C847E-6962-9351-445E-840610F95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36955-EF3C-6811-AAA0-A45B0662EDF4}"/>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180009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5AE6-05A1-894C-A838-A61F1BCCE1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D7C2FC-8AD7-B392-757D-907C1EDD0A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9141A6-34F4-7F5F-D2E3-B021080B1F0A}"/>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70814B7E-11DC-B1C6-E23E-75C229D690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713596-965B-A75D-365A-CE79331C139E}"/>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2441369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2B2BF8-D0B4-5A76-339F-EE26D42B2E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8C6E44-052A-E69D-714C-1D93EB01CC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7316F-31B4-708B-BB6C-3AD5F7A826B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BCB325F2-DF02-63B8-BBA2-504E0C59B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C4443F-9EC0-0939-E3B7-35F47DE7854C}"/>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428333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5F3E-566D-9641-D3ED-4062E58DDF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1540F-8F4F-DF33-713F-8281BFC776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6C56F7-628C-AC57-6B36-7AC39B600C24}"/>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A915A183-F0C4-145C-7289-189F16223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7696C-7E0D-34AE-EF44-CC9C5BBD09E2}"/>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86072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2FB7-FE3E-F8F8-91A7-E3EC28732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69650C-4B56-300E-DE81-617ED368A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775C6E-1609-48B6-37F3-5657215C2EA8}"/>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9D46B2CE-EC4F-6926-1A13-4941977D9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44979-DB0A-4116-B053-C06BA74A0192}"/>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8728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FBF5-E1FA-6566-4EFA-D04C49E4A9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01FFBC-130C-539E-CE1B-FBC92541AD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F7179C-DB42-C46C-B679-D4496F2C6B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FC494F-02EB-B087-7D07-38DF6C5025E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6" name="Footer Placeholder 5">
            <a:extLst>
              <a:ext uri="{FF2B5EF4-FFF2-40B4-BE49-F238E27FC236}">
                <a16:creationId xmlns:a16="http://schemas.microsoft.com/office/drawing/2014/main" id="{BF2A0E14-7D27-8616-BC0D-28B1C9F94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E5CBF-19BD-7BF9-74E2-EF0005BE6CF8}"/>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100501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D1FEF-BD62-231A-7F48-3B86DBB86A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5C448F-9866-FA50-544D-78D0F80D2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D347B5-E592-9D66-78C7-1C19B0C29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AA39C3-58DB-9502-526D-9BEA192DA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AF2C2-CD40-7F47-D235-0A788B8BF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663FD6-92FA-C368-8CC9-2D894A35EB1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8" name="Footer Placeholder 7">
            <a:extLst>
              <a:ext uri="{FF2B5EF4-FFF2-40B4-BE49-F238E27FC236}">
                <a16:creationId xmlns:a16="http://schemas.microsoft.com/office/drawing/2014/main" id="{BFD47B29-4D5F-DDE5-942B-FC9D63358A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0E2F44-82B0-41FB-5255-1D1DB8B202FF}"/>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777333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E151-B12C-6314-3F47-1667F95A04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79781E-010D-B545-529E-AF283740C6C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4" name="Footer Placeholder 3">
            <a:extLst>
              <a:ext uri="{FF2B5EF4-FFF2-40B4-BE49-F238E27FC236}">
                <a16:creationId xmlns:a16="http://schemas.microsoft.com/office/drawing/2014/main" id="{3BEB2A17-C601-3A43-0F99-AA05C2D0C7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B76FE9-0E41-EB8B-9A94-E7272B23E281}"/>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813983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81244-67D0-DEB9-CB88-0AD5ADA8A08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3" name="Footer Placeholder 2">
            <a:extLst>
              <a:ext uri="{FF2B5EF4-FFF2-40B4-BE49-F238E27FC236}">
                <a16:creationId xmlns:a16="http://schemas.microsoft.com/office/drawing/2014/main" id="{AD823F52-81C1-A1D5-687D-E3940B92E2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93E571-195B-F0CC-344A-DD6ECEB912AE}"/>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155437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3CCF-B3C9-07DA-6BB6-D2467AB67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53B145-ECD3-6B16-34DD-D347F96DC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DA7753-BEA3-3310-41F4-BCF61F3DF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5E2B4-1822-DB68-EB5B-94E1B137D032}"/>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6" name="Footer Placeholder 5">
            <a:extLst>
              <a:ext uri="{FF2B5EF4-FFF2-40B4-BE49-F238E27FC236}">
                <a16:creationId xmlns:a16="http://schemas.microsoft.com/office/drawing/2014/main" id="{F684FF85-2509-FBEA-A92A-7BEDFDDD8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325D2-7B1D-E7B4-F663-05A1D4D8C789}"/>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290252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EFCB-FBB6-4963-5153-215850831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EBBD1-585F-2F9D-6EAD-F7EA46B0E1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238A79-E2E8-06B4-0024-41425C6E9D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5CCAA-90BF-A160-3B31-F358159F5047}"/>
              </a:ext>
            </a:extLst>
          </p:cNvPr>
          <p:cNvSpPr>
            <a:spLocks noGrp="1"/>
          </p:cNvSpPr>
          <p:nvPr>
            <p:ph type="dt" sz="half" idx="10"/>
          </p:nvPr>
        </p:nvSpPr>
        <p:spPr/>
        <p:txBody>
          <a:bodyPr/>
          <a:lstStyle/>
          <a:p>
            <a:fld id="{83938418-0339-4F89-A54B-FCE490B5260C}" type="datetimeFigureOut">
              <a:rPr lang="en-IN" smtClean="0"/>
              <a:t>20-10-2022</a:t>
            </a:fld>
            <a:endParaRPr lang="en-IN"/>
          </a:p>
        </p:txBody>
      </p:sp>
      <p:sp>
        <p:nvSpPr>
          <p:cNvPr id="6" name="Footer Placeholder 5">
            <a:extLst>
              <a:ext uri="{FF2B5EF4-FFF2-40B4-BE49-F238E27FC236}">
                <a16:creationId xmlns:a16="http://schemas.microsoft.com/office/drawing/2014/main" id="{0FE2D553-4F23-C288-E71C-C3E459AA88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16FF3-22D0-8278-4D35-BA09A8F6B6FD}"/>
              </a:ext>
            </a:extLst>
          </p:cNvPr>
          <p:cNvSpPr>
            <a:spLocks noGrp="1"/>
          </p:cNvSpPr>
          <p:nvPr>
            <p:ph type="sldNum" sz="quarter" idx="12"/>
          </p:nvPr>
        </p:nvSpPr>
        <p:spPr/>
        <p:txBody>
          <a:bodyPr/>
          <a:lstStyle/>
          <a:p>
            <a:fld id="{CF4FFD0C-0E7C-4402-8FE2-BD9E60AE2282}" type="slidenum">
              <a:rPr lang="en-IN" smtClean="0"/>
              <a:t>‹#›</a:t>
            </a:fld>
            <a:endParaRPr lang="en-IN"/>
          </a:p>
        </p:txBody>
      </p:sp>
    </p:spTree>
    <p:extLst>
      <p:ext uri="{BB962C8B-B14F-4D97-AF65-F5344CB8AC3E}">
        <p14:creationId xmlns:p14="http://schemas.microsoft.com/office/powerpoint/2010/main" val="279744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DD2EB-1270-5315-7796-8141E0FC9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6445B-98BD-D628-8812-DE885EF5D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1A846-88F2-82FE-6F9F-93F8D58B5C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38418-0339-4F89-A54B-FCE490B5260C}" type="datetimeFigureOut">
              <a:rPr lang="en-IN" smtClean="0"/>
              <a:t>20-10-2022</a:t>
            </a:fld>
            <a:endParaRPr lang="en-IN"/>
          </a:p>
        </p:txBody>
      </p:sp>
      <p:sp>
        <p:nvSpPr>
          <p:cNvPr id="5" name="Footer Placeholder 4">
            <a:extLst>
              <a:ext uri="{FF2B5EF4-FFF2-40B4-BE49-F238E27FC236}">
                <a16:creationId xmlns:a16="http://schemas.microsoft.com/office/drawing/2014/main" id="{C5D26F39-7358-0F5C-A2C8-8556879EF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62B5F1-12E5-688F-AEBF-B459C6E77E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FFD0C-0E7C-4402-8FE2-BD9E60AE2282}" type="slidenum">
              <a:rPr lang="en-IN" smtClean="0"/>
              <a:t>‹#›</a:t>
            </a:fld>
            <a:endParaRPr lang="en-IN"/>
          </a:p>
        </p:txBody>
      </p:sp>
    </p:spTree>
    <p:extLst>
      <p:ext uri="{BB962C8B-B14F-4D97-AF65-F5344CB8AC3E}">
        <p14:creationId xmlns:p14="http://schemas.microsoft.com/office/powerpoint/2010/main" val="363216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graph-and-its-representations/" TargetMode="External"/><Relationship Id="rId2" Type="http://schemas.openxmlformats.org/officeDocument/2006/relationships/hyperlink" Target="https://www.geeksforgeeks.org/tree-traversals-inorder-preorder-and-postord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DC8F98-36F8-11E8-F5E3-5676F389C323}"/>
              </a:ext>
            </a:extLst>
          </p:cNvPr>
          <p:cNvPicPr>
            <a:picLocks noChangeAspect="1"/>
          </p:cNvPicPr>
          <p:nvPr/>
        </p:nvPicPr>
        <p:blipFill>
          <a:blip r:embed="rId2"/>
          <a:stretch>
            <a:fillRect/>
          </a:stretch>
        </p:blipFill>
        <p:spPr>
          <a:xfrm>
            <a:off x="3410739" y="1583654"/>
            <a:ext cx="5090601" cy="1432684"/>
          </a:xfrm>
          <a:prstGeom prst="rect">
            <a:avLst/>
          </a:prstGeom>
        </p:spPr>
      </p:pic>
      <p:sp>
        <p:nvSpPr>
          <p:cNvPr id="3" name="Subtitle 2">
            <a:extLst>
              <a:ext uri="{FF2B5EF4-FFF2-40B4-BE49-F238E27FC236}">
                <a16:creationId xmlns:a16="http://schemas.microsoft.com/office/drawing/2014/main" id="{D728164F-EF43-BAD5-E723-8644978EDB27}"/>
              </a:ext>
            </a:extLst>
          </p:cNvPr>
          <p:cNvSpPr>
            <a:spLocks noGrp="1"/>
          </p:cNvSpPr>
          <p:nvPr>
            <p:ph type="subTitle" idx="1"/>
          </p:nvPr>
        </p:nvSpPr>
        <p:spPr>
          <a:xfrm>
            <a:off x="1524000" y="3429000"/>
            <a:ext cx="9144000" cy="2845415"/>
          </a:xfrm>
        </p:spPr>
        <p:txBody>
          <a:bodyPr>
            <a:normAutofit fontScale="40000" lnSpcReduction="20000"/>
          </a:bodyPr>
          <a:lstStyle/>
          <a:p>
            <a:pPr>
              <a:lnSpc>
                <a:spcPct val="107000"/>
              </a:lnSpc>
              <a:spcAft>
                <a:spcPts val="800"/>
              </a:spcAft>
            </a:pPr>
            <a:r>
              <a:rPr lang="en-IN" sz="4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SUBMITTED TO     D. ANADHA KUMAR</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DEPARTMENT OF INFORMATION TECHNOLOGY</a:t>
            </a: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44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REGISTRATION NUMBER</a:t>
            </a: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NAME OF THE STUDENT</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400" dirty="0">
                <a:effectLst/>
                <a:latin typeface="Calibri" panose="020F0502020204030204" pitchFamily="34" charset="0"/>
                <a:ea typeface="Calibri" panose="020F0502020204030204" pitchFamily="34" charset="0"/>
                <a:cs typeface="Times New Roman" panose="02020603050405020304" pitchFamily="18" charset="0"/>
              </a:rPr>
              <a:t>    211FA07068                                   </a:t>
            </a:r>
            <a:r>
              <a:rPr lang="en-IN"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CH. </a:t>
            </a:r>
            <a:r>
              <a:rPr lang="en-IN" sz="4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Manoj Kumar</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400" dirty="0">
                <a:effectLst/>
                <a:latin typeface="Calibri" panose="020F0502020204030204" pitchFamily="34" charset="0"/>
                <a:ea typeface="Calibri" panose="020F0502020204030204" pitchFamily="34" charset="0"/>
                <a:cs typeface="Times New Roman" panose="02020603050405020304" pitchFamily="18" charset="0"/>
              </a:rPr>
              <a:t> </a:t>
            </a:r>
            <a:r>
              <a:rPr lang="en-IN" sz="4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VIGNAN’S FOUNDATION FOR SCIENCE TND RESEARCH</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(NAAC A+ GRADE ACCREDITED)</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8281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0D27F-1E08-85A2-38BF-2EFBDC649654}"/>
              </a:ext>
            </a:extLst>
          </p:cNvPr>
          <p:cNvSpPr>
            <a:spLocks noGrp="1"/>
          </p:cNvSpPr>
          <p:nvPr>
            <p:ph idx="1"/>
          </p:nvPr>
        </p:nvSpPr>
        <p:spPr>
          <a:xfrm>
            <a:off x="838200" y="447869"/>
            <a:ext cx="10515600" cy="6064898"/>
          </a:xfrm>
        </p:spPr>
        <p:txBody>
          <a:bodyPr>
            <a:normAutofit fontScale="62500" lnSpcReduction="20000"/>
          </a:bodyPr>
          <a:lstStyle/>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 if(start==NULL)  {</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2800" dirty="0">
                <a:effectLst/>
                <a:latin typeface="Calibri" panose="020F0502020204030204" pitchFamily="34" charset="0"/>
                <a:ea typeface="Calibri" panose="020F0502020204030204" pitchFamily="34" charset="0"/>
                <a:cs typeface="Times New Roman" panose="02020603050405020304" pitchFamily="18" charset="0"/>
              </a:rPr>
              <a:t> -&gt; next = NULL;</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 start = </a:t>
            </a:r>
            <a:r>
              <a:rPr lang="en-IN" sz="2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2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dirty="0">
                <a:latin typeface="Calibri" panose="020F0502020204030204" pitchFamily="34" charset="0"/>
                <a:ea typeface="Calibri" panose="020F0502020204030204" pitchFamily="34" charset="0"/>
                <a:cs typeface="Times New Roman" panose="02020603050405020304" pitchFamily="18" charset="0"/>
              </a:rPr>
              <a:t>e</a:t>
            </a:r>
            <a:r>
              <a:rPr lang="en-IN" dirty="0">
                <a:effectLst/>
                <a:latin typeface="Calibri" panose="020F0502020204030204" pitchFamily="34" charset="0"/>
                <a:ea typeface="Calibri" panose="020F0502020204030204" pitchFamily="34" charset="0"/>
                <a:cs typeface="Times New Roman" panose="02020603050405020304" pitchFamily="18" charset="0"/>
              </a:rPr>
              <a:t>lse {</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err="1">
                <a:effectLst/>
                <a:latin typeface="Calibri" panose="020F0502020204030204" pitchFamily="34" charset="0"/>
                <a:ea typeface="Calibri" panose="020F0502020204030204" pitchFamily="34" charset="0"/>
                <a:cs typeface="Times New Roman" panose="02020603050405020304" pitchFamily="18" charset="0"/>
              </a:rPr>
              <a:t>ptr</a:t>
            </a:r>
            <a:r>
              <a:rPr lang="en-IN" dirty="0">
                <a:effectLst/>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while(</a:t>
            </a:r>
            <a:r>
              <a:rPr lang="en-IN" dirty="0" err="1">
                <a:effectLst/>
                <a:latin typeface="Calibri" panose="020F0502020204030204" pitchFamily="34" charset="0"/>
                <a:ea typeface="Calibri" panose="020F0502020204030204" pitchFamily="34" charset="0"/>
                <a:cs typeface="Times New Roman" panose="02020603050405020304" pitchFamily="18" charset="0"/>
              </a:rPr>
              <a:t>ptr</a:t>
            </a:r>
            <a:r>
              <a:rPr lang="en-IN" dirty="0">
                <a:effectLst/>
                <a:latin typeface="Calibri" panose="020F0502020204030204" pitchFamily="34" charset="0"/>
                <a:ea typeface="Calibri" panose="020F0502020204030204" pitchFamily="34" charset="0"/>
                <a:cs typeface="Times New Roman" panose="02020603050405020304" pitchFamily="18" charset="0"/>
              </a:rPr>
              <a:t>-&gt;next!=NULL)</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err="1">
                <a:effectLst/>
                <a:latin typeface="Calibri" panose="020F0502020204030204" pitchFamily="34" charset="0"/>
                <a:ea typeface="Calibri" panose="020F0502020204030204" pitchFamily="34" charset="0"/>
                <a:cs typeface="Times New Roman" panose="02020603050405020304" pitchFamily="18" charset="0"/>
              </a:rPr>
              <a:t>ptr</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ptr</a:t>
            </a:r>
            <a:r>
              <a:rPr lang="en-IN" dirty="0">
                <a:effectLst/>
                <a:latin typeface="Calibri" panose="020F0502020204030204" pitchFamily="34" charset="0"/>
                <a:ea typeface="Calibri" panose="020F0502020204030204" pitchFamily="34" charset="0"/>
                <a:cs typeface="Times New Roman" panose="02020603050405020304" pitchFamily="18" charset="0"/>
              </a:rPr>
              <a:t>-&gt;next;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err="1">
                <a:effectLst/>
                <a:latin typeface="Calibri" panose="020F0502020204030204" pitchFamily="34" charset="0"/>
                <a:ea typeface="Calibri" panose="020F0502020204030204" pitchFamily="34" charset="0"/>
                <a:cs typeface="Times New Roman" panose="02020603050405020304" pitchFamily="18" charset="0"/>
              </a:rPr>
              <a:t>ptr</a:t>
            </a:r>
            <a:r>
              <a:rPr lang="en-IN" dirty="0">
                <a:effectLst/>
                <a:latin typeface="Calibri" panose="020F0502020204030204" pitchFamily="34" charset="0"/>
                <a:ea typeface="Calibri" panose="020F0502020204030204" pitchFamily="34" charset="0"/>
                <a:cs typeface="Times New Roman" panose="02020603050405020304" pitchFamily="18" charset="0"/>
              </a:rPr>
              <a:t>-&gt;next = </a:t>
            </a:r>
            <a:r>
              <a:rPr lang="en-IN"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dirty="0">
                <a:effectLst/>
                <a:latin typeface="Calibri" panose="020F0502020204030204" pitchFamily="34" charset="0"/>
                <a:ea typeface="Calibri" panose="020F0502020204030204" pitchFamily="34" charset="0"/>
                <a:cs typeface="Times New Roman" panose="02020603050405020304" pitchFamily="18" charset="0"/>
              </a:rPr>
              <a:t>-&gt;next=NULL;</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return start;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0972002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5FDB-1E6A-3571-8182-3A62D757BF5C}"/>
              </a:ext>
            </a:extLst>
          </p:cNvPr>
          <p:cNvSpPr>
            <a:spLocks noGrp="1"/>
          </p:cNvSpPr>
          <p:nvPr>
            <p:ph idx="1"/>
          </p:nvPr>
        </p:nvSpPr>
        <p:spPr>
          <a:xfrm>
            <a:off x="838200" y="363894"/>
            <a:ext cx="10515600" cy="6242179"/>
          </a:xfrm>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*display(struct node *start)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 = start;</a:t>
            </a:r>
          </a:p>
          <a:p>
            <a:pPr marL="0" indent="0">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sorted data is:\n");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 != NULL)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("\t %d",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 -&gt; data);</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 -&gt; next;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36171667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91D3E-0BB7-B982-13F1-16B1D190D134}"/>
              </a:ext>
            </a:extLst>
          </p:cNvPr>
          <p:cNvSpPr>
            <a:spLocks noGrp="1"/>
          </p:cNvSpPr>
          <p:nvPr>
            <p:ph idx="1"/>
          </p:nvPr>
        </p:nvSpPr>
        <p:spPr>
          <a:xfrm>
            <a:off x="838200" y="625150"/>
            <a:ext cx="10515600" cy="5803641"/>
          </a:xfrm>
        </p:spPr>
        <p:txBody>
          <a:bodyPr>
            <a:normAutofit fontScale="77500" lnSpcReduction="20000"/>
          </a:bodyPr>
          <a:lstStyle/>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2100" dirty="0" err="1">
                <a:effectLst/>
                <a:latin typeface="Calibri" panose="020F0502020204030204" pitchFamily="34" charset="0"/>
                <a:ea typeface="Calibri" panose="020F0502020204030204" pitchFamily="34" charset="0"/>
                <a:cs typeface="Times New Roman" panose="02020603050405020304" pitchFamily="18" charset="0"/>
              </a:rPr>
              <a:t>sort_list</a:t>
            </a:r>
            <a:r>
              <a:rPr lang="en-IN" sz="2100" dirty="0">
                <a:effectLst/>
                <a:latin typeface="Calibri" panose="020F0502020204030204" pitchFamily="34" charset="0"/>
                <a:ea typeface="Calibri" panose="020F0502020204030204" pitchFamily="34" charset="0"/>
                <a:cs typeface="Times New Roman" panose="02020603050405020304" pitchFamily="18" charset="0"/>
              </a:rPr>
              <a:t>(struct node *start)</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a:t>
            </a:r>
            <a:r>
              <a:rPr lang="en-IN" sz="21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2100" dirty="0">
                <a:effectLst/>
                <a:latin typeface="Calibri" panose="020F0502020204030204" pitchFamily="34" charset="0"/>
                <a:ea typeface="Calibri" panose="020F0502020204030204" pitchFamily="34" charset="0"/>
                <a:cs typeface="Times New Roman" panose="02020603050405020304" pitchFamily="18" charset="0"/>
              </a:rPr>
              <a:t>("now sorting the data:\n");</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struct node *ptr1, *ptr2;</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int temp;</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ptr1 = start;</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while(ptr1 -&gt; next != NULL)</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ptr2 = ptr1 -&gt; next;</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while(ptr2 != NULL)</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if(ptr1 -&gt; data &gt; ptr2 -&gt; data)</a:t>
            </a:r>
          </a:p>
          <a:p>
            <a:pPr marL="0" indent="0">
              <a:lnSpc>
                <a:spcPct val="107000"/>
              </a:lnSpc>
              <a:spcAft>
                <a:spcPts val="800"/>
              </a:spcAft>
              <a:buNone/>
            </a:pPr>
            <a:r>
              <a:rPr lang="en-IN" sz="2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945796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C9AF0-B319-9728-55BE-3F398EF33341}"/>
              </a:ext>
            </a:extLst>
          </p:cNvPr>
          <p:cNvSpPr>
            <a:spLocks noGrp="1"/>
          </p:cNvSpPr>
          <p:nvPr>
            <p:ph idx="1"/>
          </p:nvPr>
        </p:nvSpPr>
        <p:spPr>
          <a:xfrm>
            <a:off x="838200" y="541176"/>
            <a:ext cx="10515600" cy="5626359"/>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temp = ptr1 -&gt;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ptr1 -&gt; data = ptr2 -&gt;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ptr2 -&gt; data = temp;</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ptr2 = ptr2 -&gt; next;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ptr1 = ptr1 -&gt; next;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return start;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11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4262-F771-2ECA-9552-7B5A7A58FE86}"/>
              </a:ext>
            </a:extLst>
          </p:cNvPr>
          <p:cNvSpPr>
            <a:spLocks noGrp="1"/>
          </p:cNvSpPr>
          <p:nvPr>
            <p:ph type="title"/>
          </p:nvPr>
        </p:nvSpPr>
        <p:spPr/>
        <p:txBody>
          <a:bodyPr/>
          <a:lstStyle/>
          <a:p>
            <a:r>
              <a:rPr lang="en-IN"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Output: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EA851C-B2F8-C257-3043-622C75830F7F}"/>
              </a:ext>
            </a:extLst>
          </p:cNvPr>
          <p:cNvSpPr>
            <a:spLocks noGrp="1"/>
          </p:cNvSpPr>
          <p:nvPr>
            <p:ph idx="1"/>
          </p:nvPr>
        </p:nvSpPr>
        <p:spPr>
          <a:xfrm>
            <a:off x="838200" y="3713584"/>
            <a:ext cx="10515600" cy="569167"/>
          </a:xfrm>
        </p:spPr>
        <p:txBody>
          <a:bodyPr>
            <a:normAutofit lnSpcReduction="10000"/>
          </a:bodyPr>
          <a:lstStyle/>
          <a:p>
            <a:pPr marL="0" indent="0">
              <a:buNone/>
            </a:pPr>
            <a:r>
              <a:rPr lang="en-IN" sz="3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Tracing</a:t>
            </a:r>
            <a:r>
              <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6B5C509-463E-81B8-32DC-3D9FCD610723}"/>
              </a:ext>
            </a:extLst>
          </p:cNvPr>
          <p:cNvPicPr>
            <a:picLocks noChangeAspect="1"/>
          </p:cNvPicPr>
          <p:nvPr/>
        </p:nvPicPr>
        <p:blipFill>
          <a:blip r:embed="rId2"/>
          <a:stretch>
            <a:fillRect/>
          </a:stretch>
        </p:blipFill>
        <p:spPr>
          <a:xfrm>
            <a:off x="838200" y="1181726"/>
            <a:ext cx="3822523" cy="2188654"/>
          </a:xfrm>
          <a:prstGeom prst="rect">
            <a:avLst/>
          </a:prstGeom>
        </p:spPr>
      </p:pic>
      <p:pic>
        <p:nvPicPr>
          <p:cNvPr id="6" name="Picture 5">
            <a:extLst>
              <a:ext uri="{FF2B5EF4-FFF2-40B4-BE49-F238E27FC236}">
                <a16:creationId xmlns:a16="http://schemas.microsoft.com/office/drawing/2014/main" id="{1849F116-5A30-357E-3C64-ED37137A47E4}"/>
              </a:ext>
            </a:extLst>
          </p:cNvPr>
          <p:cNvPicPr>
            <a:picLocks noChangeAspect="1"/>
          </p:cNvPicPr>
          <p:nvPr/>
        </p:nvPicPr>
        <p:blipFill>
          <a:blip r:embed="rId3"/>
          <a:stretch>
            <a:fillRect/>
          </a:stretch>
        </p:blipFill>
        <p:spPr>
          <a:xfrm>
            <a:off x="2934322" y="3998167"/>
            <a:ext cx="5035732" cy="2651990"/>
          </a:xfrm>
          <a:prstGeom prst="rect">
            <a:avLst/>
          </a:prstGeom>
        </p:spPr>
      </p:pic>
    </p:spTree>
    <p:extLst>
      <p:ext uri="{BB962C8B-B14F-4D97-AF65-F5344CB8AC3E}">
        <p14:creationId xmlns:p14="http://schemas.microsoft.com/office/powerpoint/2010/main" val="297236619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F62-A3E2-C363-DA28-1F5916C58096}"/>
              </a:ext>
            </a:extLst>
          </p:cNvPr>
          <p:cNvSpPr>
            <a:spLocks noGrp="1"/>
          </p:cNvSpPr>
          <p:nvPr>
            <p:ph type="title"/>
          </p:nvPr>
        </p:nvSpPr>
        <p:spPr/>
        <p:txBody>
          <a:bodyPr/>
          <a:lstStyle/>
          <a:p>
            <a:r>
              <a:rPr lang="en-IN"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Part-B</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79D9067-4833-4F29-B9AB-213387376B39}"/>
              </a:ext>
            </a:extLst>
          </p:cNvPr>
          <p:cNvSpPr>
            <a:spLocks noGrp="1"/>
          </p:cNvSpPr>
          <p:nvPr>
            <p:ph idx="1"/>
          </p:nvPr>
        </p:nvSpPr>
        <p:spPr>
          <a:xfrm>
            <a:off x="838200" y="1194318"/>
            <a:ext cx="10515600" cy="5298557"/>
          </a:xfrm>
        </p:spPr>
        <p:txBody>
          <a:bodyPr>
            <a:normAutofit fontScale="92500" lnSpcReduction="20000"/>
          </a:bodyPr>
          <a:lstStyle/>
          <a:p>
            <a:pPr marL="0" indent="0">
              <a:lnSpc>
                <a:spcPct val="107000"/>
              </a:lnSpc>
              <a:spcAft>
                <a:spcPts val="800"/>
              </a:spcAft>
              <a:buNone/>
            </a:pPr>
            <a:r>
              <a:rPr lang="en-IN"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Apply a sample test case and tracing for the following algorithm (write only logical part of c program or algorithm of below function)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a) find the nth term of Fibonacci series using recursion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#Fibo 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Calibri" panose="020F0502020204030204" pitchFamily="34" charset="0"/>
              </a:rPr>
              <a:t>Source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a:t>
            </a:r>
            <a:r>
              <a:rPr lang="en-IN" sz="1800" dirty="0">
                <a:effectLst/>
                <a:latin typeface="Calibri" panose="020F0502020204030204" pitchFamily="34" charset="0"/>
                <a:ea typeface="Calibri" panose="020F0502020204030204" pitchFamily="34" charset="0"/>
                <a:cs typeface="Times New Roman" panose="02020603050405020304" pitchFamily="18" charset="0"/>
              </a:rPr>
              <a:t>(int);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main()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int result;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("Enter the nth number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fibonacci</a:t>
            </a:r>
            <a:r>
              <a:rPr lang="en-IN" sz="1800" dirty="0">
                <a:effectLst/>
                <a:latin typeface="Calibri" panose="020F0502020204030204" pitchFamily="34" charset="0"/>
                <a:ea typeface="Calibri" panose="020F0502020204030204" pitchFamily="34" charset="0"/>
                <a:cs typeface="Times New Roman" panose="02020603050405020304" pitchFamily="18" charset="0"/>
              </a:rPr>
              <a:t> series: ");</a:t>
            </a:r>
          </a:p>
          <a:p>
            <a:endParaRPr lang="en-IN" dirty="0"/>
          </a:p>
        </p:txBody>
      </p:sp>
    </p:spTree>
    <p:extLst>
      <p:ext uri="{BB962C8B-B14F-4D97-AF65-F5344CB8AC3E}">
        <p14:creationId xmlns:p14="http://schemas.microsoft.com/office/powerpoint/2010/main" val="35630999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17CD3-F675-C27A-BA30-64E8CD020B9D}"/>
              </a:ext>
            </a:extLst>
          </p:cNvPr>
          <p:cNvSpPr>
            <a:spLocks noGrp="1"/>
          </p:cNvSpPr>
          <p:nvPr>
            <p:ph idx="1"/>
          </p:nvPr>
        </p:nvSpPr>
        <p:spPr>
          <a:xfrm>
            <a:off x="838200" y="307910"/>
            <a:ext cx="10515600" cy="6382139"/>
          </a:xfrm>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sz="1800" dirty="0">
                <a:effectLst/>
                <a:latin typeface="Calibri" panose="020F0502020204030204" pitchFamily="34" charset="0"/>
                <a:ea typeface="Calibri" panose="020F0502020204030204" pitchFamily="34" charset="0"/>
                <a:cs typeface="Times New Roman" panose="02020603050405020304" pitchFamily="18" charset="0"/>
              </a:rPr>
              <a:t>("%d", &amp;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&lt; 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("Fibonacci of negative number is not possible.\n");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else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result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%d number in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fibonacci</a:t>
            </a:r>
            <a:r>
              <a:rPr lang="en-IN" sz="1800" dirty="0">
                <a:effectLst/>
                <a:latin typeface="Calibri" panose="020F0502020204030204" pitchFamily="34" charset="0"/>
                <a:ea typeface="Calibri" panose="020F0502020204030204" pitchFamily="34" charset="0"/>
                <a:cs typeface="Times New Roman" panose="02020603050405020304" pitchFamily="18" charset="0"/>
              </a:rPr>
              <a:t> series is %d\n",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result);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 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66812068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09387-6E77-300D-FDB8-21ECD99C7363}"/>
              </a:ext>
            </a:extLst>
          </p:cNvPr>
          <p:cNvSpPr>
            <a:spLocks noGrp="1"/>
          </p:cNvSpPr>
          <p:nvPr>
            <p:ph idx="1"/>
          </p:nvPr>
        </p:nvSpPr>
        <p:spPr>
          <a:xfrm>
            <a:off x="838200" y="214604"/>
            <a:ext cx="10515600" cy="6531429"/>
          </a:xfrm>
        </p:spPr>
        <p:txBody>
          <a:bodyPr>
            <a:normAutofit fontScale="92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a:t>
            </a:r>
            <a:r>
              <a:rPr lang="en-IN" sz="1800"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 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 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else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 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 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else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- 1)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fibo</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a:t>
            </a:r>
            <a:r>
              <a:rPr lang="en-IN" sz="1800" dirty="0">
                <a:effectLst/>
                <a:latin typeface="Calibri" panose="020F0502020204030204" pitchFamily="34" charset="0"/>
                <a:ea typeface="Calibri" panose="020F0502020204030204" pitchFamily="34" charset="0"/>
                <a:cs typeface="Times New Roman" panose="02020603050405020304" pitchFamily="18" charset="0"/>
              </a:rPr>
              <a:t> - 2));</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4406828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DB25F-75B4-063F-89E3-11C596AEDC04}"/>
              </a:ext>
            </a:extLst>
          </p:cNvPr>
          <p:cNvSpPr>
            <a:spLocks noGrp="1"/>
          </p:cNvSpPr>
          <p:nvPr>
            <p:ph idx="1"/>
          </p:nvPr>
        </p:nvSpPr>
        <p:spPr>
          <a:xfrm>
            <a:off x="838200" y="317240"/>
            <a:ext cx="10515600" cy="6354147"/>
          </a:xfrm>
        </p:spPr>
        <p:txBody>
          <a:bodyPr/>
          <a:lstStyle/>
          <a:p>
            <a:r>
              <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Output: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pPr marL="0" indent="0">
              <a:buNone/>
            </a:pPr>
            <a:endParaRPr lang="en-IN" dirty="0"/>
          </a:p>
          <a:p>
            <a:pPr marL="0" indent="0">
              <a:buNone/>
            </a:pPr>
            <a:r>
              <a:rPr lang="en-IN" dirty="0"/>
              <a:t>Tracing:</a:t>
            </a:r>
          </a:p>
        </p:txBody>
      </p:sp>
      <p:pic>
        <p:nvPicPr>
          <p:cNvPr id="4" name="Picture 3">
            <a:extLst>
              <a:ext uri="{FF2B5EF4-FFF2-40B4-BE49-F238E27FC236}">
                <a16:creationId xmlns:a16="http://schemas.microsoft.com/office/drawing/2014/main" id="{175B9667-DA30-DF9F-A7CE-699DBD128AFA}"/>
              </a:ext>
            </a:extLst>
          </p:cNvPr>
          <p:cNvPicPr>
            <a:picLocks noChangeAspect="1"/>
          </p:cNvPicPr>
          <p:nvPr/>
        </p:nvPicPr>
        <p:blipFill>
          <a:blip r:embed="rId2"/>
          <a:stretch>
            <a:fillRect/>
          </a:stretch>
        </p:blipFill>
        <p:spPr>
          <a:xfrm>
            <a:off x="1232470" y="1332198"/>
            <a:ext cx="5285690" cy="1457070"/>
          </a:xfrm>
          <a:prstGeom prst="rect">
            <a:avLst/>
          </a:prstGeom>
        </p:spPr>
      </p:pic>
      <p:pic>
        <p:nvPicPr>
          <p:cNvPr id="5" name="Picture 4">
            <a:extLst>
              <a:ext uri="{FF2B5EF4-FFF2-40B4-BE49-F238E27FC236}">
                <a16:creationId xmlns:a16="http://schemas.microsoft.com/office/drawing/2014/main" id="{D427E135-72B0-E876-DE93-23191E51FF65}"/>
              </a:ext>
            </a:extLst>
          </p:cNvPr>
          <p:cNvPicPr>
            <a:picLocks noChangeAspect="1"/>
          </p:cNvPicPr>
          <p:nvPr/>
        </p:nvPicPr>
        <p:blipFill>
          <a:blip r:embed="rId3"/>
          <a:stretch>
            <a:fillRect/>
          </a:stretch>
        </p:blipFill>
        <p:spPr>
          <a:xfrm>
            <a:off x="1232470" y="4336979"/>
            <a:ext cx="5352752" cy="1188823"/>
          </a:xfrm>
          <a:prstGeom prst="rect">
            <a:avLst/>
          </a:prstGeom>
        </p:spPr>
      </p:pic>
    </p:spTree>
    <p:extLst>
      <p:ext uri="{BB962C8B-B14F-4D97-AF65-F5344CB8AC3E}">
        <p14:creationId xmlns:p14="http://schemas.microsoft.com/office/powerpoint/2010/main" val="3192969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F14BDF-6C77-CAD8-2455-2F2501588B11}"/>
              </a:ext>
            </a:extLst>
          </p:cNvPr>
          <p:cNvSpPr>
            <a:spLocks noGrp="1"/>
          </p:cNvSpPr>
          <p:nvPr>
            <p:ph idx="1"/>
          </p:nvPr>
        </p:nvSpPr>
        <p:spPr>
          <a:xfrm>
            <a:off x="838200" y="886408"/>
            <a:ext cx="10515600" cy="5290555"/>
          </a:xfrm>
        </p:spPr>
        <p:txBody>
          <a:bodyPr/>
          <a:lstStyle/>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4" name="Picture 3">
            <a:extLst>
              <a:ext uri="{FF2B5EF4-FFF2-40B4-BE49-F238E27FC236}">
                <a16:creationId xmlns:a16="http://schemas.microsoft.com/office/drawing/2014/main" id="{53104A21-9C07-6E37-EDA0-0970E045D022}"/>
              </a:ext>
            </a:extLst>
          </p:cNvPr>
          <p:cNvPicPr>
            <a:picLocks noChangeAspect="1"/>
          </p:cNvPicPr>
          <p:nvPr/>
        </p:nvPicPr>
        <p:blipFill>
          <a:blip r:embed="rId2"/>
          <a:stretch>
            <a:fillRect/>
          </a:stretch>
        </p:blipFill>
        <p:spPr>
          <a:xfrm>
            <a:off x="3616686" y="1278294"/>
            <a:ext cx="4566261" cy="4208105"/>
          </a:xfrm>
          <a:prstGeom prst="rect">
            <a:avLst/>
          </a:prstGeom>
        </p:spPr>
      </p:pic>
    </p:spTree>
    <p:extLst>
      <p:ext uri="{BB962C8B-B14F-4D97-AF65-F5344CB8AC3E}">
        <p14:creationId xmlns:p14="http://schemas.microsoft.com/office/powerpoint/2010/main" val="10135959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53FE-0A9B-1265-9978-B4BEBBA9F876}"/>
              </a:ext>
            </a:extLst>
          </p:cNvPr>
          <p:cNvSpPr>
            <a:spLocks noGrp="1"/>
          </p:cNvSpPr>
          <p:nvPr>
            <p:ph type="title"/>
          </p:nvPr>
        </p:nvSpPr>
        <p:spPr/>
        <p:txBody>
          <a:bodyPr>
            <a:normAutofit fontScale="90000"/>
          </a:bodyPr>
          <a:lstStyle/>
          <a:p>
            <a:pPr>
              <a:lnSpc>
                <a:spcPct val="107000"/>
              </a:lnSpc>
              <a:spcAft>
                <a:spcPts val="800"/>
              </a:spcAft>
            </a:pPr>
            <a:r>
              <a:rPr lang="en-IN" sz="4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INTRODUCTION :</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4FD0DD7-A680-A174-CD98-903AD43EA643}"/>
              </a:ext>
            </a:extLst>
          </p:cNvPr>
          <p:cNvSpPr>
            <a:spLocks noGrp="1"/>
          </p:cNvSpPr>
          <p:nvPr>
            <p:ph idx="1"/>
          </p:nvPr>
        </p:nvSpPr>
        <p:spPr>
          <a:xfrm>
            <a:off x="735563" y="1253331"/>
            <a:ext cx="10515600" cy="4351338"/>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DATA STRUCTURE?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 data structure is a group of data elements that provides the easiest way to store and perform different actions on the data of the computer. A data structure is a particular way of organizing data in a computer so that it can be used effectively. The idea is to reduce the space and time complexities of different tasks.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data structure has also defined an instance of ADT (ABSTRACT DATA-TYPE). It is formally defined as a triplet: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[D,F,A], where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D: Set of the domain.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F:  the set of operations.</a:t>
            </a:r>
          </a:p>
          <a:p>
            <a:pPr marL="0" indent="0">
              <a:lnSpc>
                <a:spcPct val="107000"/>
              </a:lnSpc>
              <a:spcAft>
                <a:spcPts val="800"/>
              </a:spcAft>
              <a:buNone/>
            </a:pPr>
            <a:r>
              <a:rPr lang="en-IN" sz="1800">
                <a:effectLst/>
                <a:latin typeface="Calibri" panose="020F0502020204030204" pitchFamily="34" charset="0"/>
                <a:ea typeface="Calibri" panose="020F0502020204030204" pitchFamily="34" charset="0"/>
                <a:cs typeface="Times New Roman" panose="02020603050405020304" pitchFamily="18" charset="0"/>
              </a:rPr>
              <a:t>• A:  the set of axioms.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6006192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4548-2D78-B1F2-42F7-4E877D2D745E}"/>
              </a:ext>
            </a:extLst>
          </p:cNvPr>
          <p:cNvSpPr>
            <a:spLocks noGrp="1"/>
          </p:cNvSpPr>
          <p:nvPr>
            <p:ph type="title"/>
          </p:nvPr>
        </p:nvSpPr>
        <p:spPr/>
        <p:txBody>
          <a:bodyPr>
            <a:normAutofit fontScale="90000"/>
          </a:bodyPr>
          <a:lstStyle/>
          <a:p>
            <a:pPr marL="342900" lvl="0" indent="-342900">
              <a:lnSpc>
                <a:spcPct val="107000"/>
              </a:lnSpc>
              <a:spcAft>
                <a:spcPts val="800"/>
              </a:spcAft>
            </a:pPr>
            <a:r>
              <a:rPr lang="en-IN" sz="31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b) Move last node to the front of the linked list</a:t>
            </a:r>
            <a:br>
              <a:rPr lang="en-IN" sz="31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#list node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B99A01-679E-1E59-28E1-24B39B7DD265}"/>
              </a:ext>
            </a:extLst>
          </p:cNvPr>
          <p:cNvSpPr>
            <a:spLocks noGrp="1"/>
          </p:cNvSpPr>
          <p:nvPr>
            <p:ph idx="1"/>
          </p:nvPr>
        </p:nvSpPr>
        <p:spPr>
          <a:xfrm>
            <a:off x="838200" y="1110344"/>
            <a:ext cx="10515600" cy="5607698"/>
          </a:xfrm>
        </p:spPr>
        <p:txBody>
          <a:bodyPr>
            <a:normAutofit fontScale="92500" lnSpcReduction="20000"/>
          </a:bodyPr>
          <a:lstStyle/>
          <a:p>
            <a:pPr marL="0" indent="0">
              <a:lnSpc>
                <a:spcPct val="107000"/>
              </a:lnSpc>
              <a:spcAft>
                <a:spcPts val="800"/>
              </a:spcAft>
              <a:buNone/>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Source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stdlib.h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 linked list node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int data;</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 next;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moveToFront</a:t>
            </a: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 == NULL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)-&gt;next == NULL)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a:t>
            </a:r>
          </a:p>
          <a:p>
            <a:pPr marL="0" indent="0">
              <a:buNone/>
            </a:pPr>
            <a:endParaRPr lang="en-IN" dirty="0"/>
          </a:p>
        </p:txBody>
      </p:sp>
    </p:spTree>
    <p:extLst>
      <p:ext uri="{BB962C8B-B14F-4D97-AF65-F5344CB8AC3E}">
        <p14:creationId xmlns:p14="http://schemas.microsoft.com/office/powerpoint/2010/main" val="1087690167"/>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FD933-5C35-40B9-E29D-543EB18C3452}"/>
              </a:ext>
            </a:extLst>
          </p:cNvPr>
          <p:cNvSpPr>
            <a:spLocks noGrp="1"/>
          </p:cNvSpPr>
          <p:nvPr>
            <p:ph idx="1"/>
          </p:nvPr>
        </p:nvSpPr>
        <p:spPr>
          <a:xfrm>
            <a:off x="838200" y="270588"/>
            <a:ext cx="10515600" cy="6400800"/>
          </a:xfrm>
        </p:spPr>
        <p:txBody>
          <a:bodyPr>
            <a:normAutofit fontScale="92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secLast</a:t>
            </a:r>
            <a:r>
              <a:rPr lang="en-IN" sz="1800" dirty="0">
                <a:effectLst/>
                <a:latin typeface="Calibri" panose="020F0502020204030204" pitchFamily="34" charset="0"/>
                <a:ea typeface="Calibri" panose="020F0502020204030204" pitchFamily="34" charset="0"/>
                <a:cs typeface="Times New Roman" panose="02020603050405020304" pitchFamily="18" charset="0"/>
              </a:rPr>
              <a:t> = NULL;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 last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(last-&gt;next != NULL)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secLast</a:t>
            </a:r>
            <a:r>
              <a:rPr lang="en-IN" sz="1800" dirty="0">
                <a:effectLst/>
                <a:latin typeface="Calibri" panose="020F0502020204030204" pitchFamily="34" charset="0"/>
                <a:ea typeface="Calibri" panose="020F0502020204030204" pitchFamily="34" charset="0"/>
                <a:cs typeface="Times New Roman" panose="02020603050405020304" pitchFamily="18" charset="0"/>
              </a:rPr>
              <a:t> = last;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last = last-&gt;next;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secLast</a:t>
            </a:r>
            <a:r>
              <a:rPr lang="en-IN" sz="1800" dirty="0">
                <a:effectLst/>
                <a:latin typeface="Calibri" panose="020F0502020204030204" pitchFamily="34" charset="0"/>
                <a:ea typeface="Calibri" panose="020F0502020204030204" pitchFamily="34" charset="0"/>
                <a:cs typeface="Times New Roman" panose="02020603050405020304" pitchFamily="18" charset="0"/>
              </a:rPr>
              <a:t>-&gt;next = NULL;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last-&gt;next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 = last;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push(struct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Node*)malloc(</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-&gt;data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dirty="0"/>
          </a:p>
        </p:txBody>
      </p:sp>
    </p:spTree>
    <p:extLst>
      <p:ext uri="{BB962C8B-B14F-4D97-AF65-F5344CB8AC3E}">
        <p14:creationId xmlns:p14="http://schemas.microsoft.com/office/powerpoint/2010/main" val="17406807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11ADC-6234-8664-87FD-682DAC67E7A0}"/>
              </a:ext>
            </a:extLst>
          </p:cNvPr>
          <p:cNvSpPr>
            <a:spLocks noGrp="1"/>
          </p:cNvSpPr>
          <p:nvPr>
            <p:ph idx="1"/>
          </p:nvPr>
        </p:nvSpPr>
        <p:spPr>
          <a:xfrm>
            <a:off x="838200" y="298580"/>
            <a:ext cx="10515600" cy="6307493"/>
          </a:xfrm>
        </p:spPr>
        <p:txBody>
          <a:bodyPr>
            <a:normAutofit fontScale="92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-&gt;next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head_ref</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printList</a:t>
            </a: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node)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(node != NULL)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("%d ", node-&gt;data);</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node = node-&gt;next;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main()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struct Node* start = NULL;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1-&gt;2-&gt;3-&gt;4-&gt;5 */</a:t>
            </a:r>
            <a:endParaRPr lang="en-IN" dirty="0"/>
          </a:p>
        </p:txBody>
      </p:sp>
    </p:spTree>
    <p:extLst>
      <p:ext uri="{BB962C8B-B14F-4D97-AF65-F5344CB8AC3E}">
        <p14:creationId xmlns:p14="http://schemas.microsoft.com/office/powerpoint/2010/main" val="247522971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9CDF85-3823-20EC-EB64-81CA032B19B9}"/>
              </a:ext>
            </a:extLst>
          </p:cNvPr>
          <p:cNvSpPr>
            <a:spLocks noGrp="1"/>
          </p:cNvSpPr>
          <p:nvPr>
            <p:ph idx="1"/>
          </p:nvPr>
        </p:nvSpPr>
        <p:spPr>
          <a:xfrm>
            <a:off x="838200" y="261256"/>
            <a:ext cx="10515600" cy="6326155"/>
          </a:xfrm>
        </p:spPr>
        <p:txBody>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push(&amp;start, 5);</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push(&amp;start, 4);</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push(&amp;start, 3);</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push(&amp;start, 2);</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push(&amp;start, 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("Linked list before moving last to front\n");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printList</a:t>
            </a:r>
            <a:r>
              <a:rPr lang="en-IN" sz="1800" dirty="0">
                <a:effectLst/>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moveToFront</a:t>
            </a:r>
            <a:r>
              <a:rPr lang="en-IN" sz="1800" dirty="0">
                <a:effectLst/>
                <a:latin typeface="Calibri" panose="020F0502020204030204" pitchFamily="34" charset="0"/>
                <a:ea typeface="Calibri" panose="020F0502020204030204" pitchFamily="34" charset="0"/>
                <a:cs typeface="Times New Roman" panose="02020603050405020304" pitchFamily="18" charset="0"/>
              </a:rPr>
              <a:t>(&amp;start);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nLinked</a:t>
            </a:r>
            <a:r>
              <a:rPr lang="en-IN" sz="1800" dirty="0">
                <a:effectLst/>
                <a:latin typeface="Calibri" panose="020F0502020204030204" pitchFamily="34" charset="0"/>
                <a:ea typeface="Calibri" panose="020F0502020204030204" pitchFamily="34" charset="0"/>
                <a:cs typeface="Times New Roman" panose="02020603050405020304" pitchFamily="18" charset="0"/>
              </a:rPr>
              <a:t> list after removing last to front\n");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printList</a:t>
            </a:r>
            <a:r>
              <a:rPr lang="en-IN" sz="1800" dirty="0">
                <a:effectLst/>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 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451974689"/>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5FF87-1BF3-3528-6DED-29CF810574BA}"/>
              </a:ext>
            </a:extLst>
          </p:cNvPr>
          <p:cNvSpPr>
            <a:spLocks noGrp="1"/>
          </p:cNvSpPr>
          <p:nvPr>
            <p:ph idx="1"/>
          </p:nvPr>
        </p:nvSpPr>
        <p:spPr>
          <a:xfrm>
            <a:off x="838200" y="494522"/>
            <a:ext cx="10515600" cy="5682441"/>
          </a:xfrm>
        </p:spPr>
        <p:txBody>
          <a:bodyPr/>
          <a:lstStyle/>
          <a:p>
            <a:r>
              <a:rPr lang="en-IN" dirty="0"/>
              <a:t>Output</a:t>
            </a:r>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B01064D-A8D9-810D-DA3B-A1B3D7FC30B0}"/>
              </a:ext>
            </a:extLst>
          </p:cNvPr>
          <p:cNvPicPr>
            <a:picLocks noChangeAspect="1"/>
          </p:cNvPicPr>
          <p:nvPr/>
        </p:nvPicPr>
        <p:blipFill>
          <a:blip r:embed="rId2"/>
          <a:stretch>
            <a:fillRect/>
          </a:stretch>
        </p:blipFill>
        <p:spPr>
          <a:xfrm>
            <a:off x="838200" y="1666882"/>
            <a:ext cx="5730737" cy="2889754"/>
          </a:xfrm>
          <a:prstGeom prst="rect">
            <a:avLst/>
          </a:prstGeom>
        </p:spPr>
      </p:pic>
    </p:spTree>
    <p:extLst>
      <p:ext uri="{BB962C8B-B14F-4D97-AF65-F5344CB8AC3E}">
        <p14:creationId xmlns:p14="http://schemas.microsoft.com/office/powerpoint/2010/main" val="27484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43F36-ED9A-69B0-A3B3-F630A037865B}"/>
              </a:ext>
            </a:extLst>
          </p:cNvPr>
          <p:cNvSpPr>
            <a:spLocks noGrp="1"/>
          </p:cNvSpPr>
          <p:nvPr>
            <p:ph idx="1"/>
          </p:nvPr>
        </p:nvSpPr>
        <p:spPr>
          <a:xfrm>
            <a:off x="838200" y="569167"/>
            <a:ext cx="10515600" cy="5607796"/>
          </a:xfrm>
        </p:spPr>
        <p:txBody>
          <a:bodyPr/>
          <a:lstStyle/>
          <a:p>
            <a:r>
              <a:rPr lang="en-IN" dirty="0"/>
              <a:t>Tracing:</a:t>
            </a:r>
          </a:p>
          <a:p>
            <a:endParaRPr lang="en-IN" dirty="0"/>
          </a:p>
        </p:txBody>
      </p:sp>
      <p:pic>
        <p:nvPicPr>
          <p:cNvPr id="4" name="Picture 3">
            <a:extLst>
              <a:ext uri="{FF2B5EF4-FFF2-40B4-BE49-F238E27FC236}">
                <a16:creationId xmlns:a16="http://schemas.microsoft.com/office/drawing/2014/main" id="{EA36DE30-FF93-0D57-BDFD-2BA13BC606F4}"/>
              </a:ext>
            </a:extLst>
          </p:cNvPr>
          <p:cNvPicPr>
            <a:picLocks noChangeAspect="1"/>
          </p:cNvPicPr>
          <p:nvPr/>
        </p:nvPicPr>
        <p:blipFill>
          <a:blip r:embed="rId2"/>
          <a:stretch>
            <a:fillRect/>
          </a:stretch>
        </p:blipFill>
        <p:spPr>
          <a:xfrm>
            <a:off x="1119126" y="1488707"/>
            <a:ext cx="5456393" cy="3414056"/>
          </a:xfrm>
          <a:prstGeom prst="rect">
            <a:avLst/>
          </a:prstGeom>
        </p:spPr>
      </p:pic>
    </p:spTree>
    <p:extLst>
      <p:ext uri="{BB962C8B-B14F-4D97-AF65-F5344CB8AC3E}">
        <p14:creationId xmlns:p14="http://schemas.microsoft.com/office/powerpoint/2010/main" val="12347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6460-5D5E-495F-D534-E4A987385F66}"/>
              </a:ext>
            </a:extLst>
          </p:cNvPr>
          <p:cNvSpPr>
            <a:spLocks noGrp="1"/>
          </p:cNvSpPr>
          <p:nvPr>
            <p:ph type="title"/>
          </p:nvPr>
        </p:nvSpPr>
        <p:spPr/>
        <p:txBody>
          <a:bodyPr>
            <a:normAutofit fontScale="90000"/>
          </a:bodyPr>
          <a:lstStyle/>
          <a:p>
            <a:pPr>
              <a:lnSpc>
                <a:spcPct val="107000"/>
              </a:lnSpc>
              <a:spcAft>
                <a:spcPts val="800"/>
              </a:spcAft>
            </a:pPr>
            <a:r>
              <a:rPr lang="en-IN" sz="36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c)parenthesis checker</a:t>
            </a:r>
            <a:br>
              <a:rPr lang="en-IN" sz="3600" dirty="0">
                <a:effectLst/>
                <a:latin typeface="Calibri" panose="020F0502020204030204" pitchFamily="34" charset="0"/>
                <a:ea typeface="Calibri" panose="020F0502020204030204" pitchFamily="34" charset="0"/>
                <a:cs typeface="Times New Roman" panose="02020603050405020304" pitchFamily="18" charset="0"/>
              </a:rPr>
            </a:br>
            <a:r>
              <a:rPr lang="en-IN" sz="36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#parenthesis checker</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FA7D6C-8FCB-A2B3-1557-6837A830271F}"/>
              </a:ext>
            </a:extLst>
          </p:cNvPr>
          <p:cNvSpPr>
            <a:spLocks noGrp="1"/>
          </p:cNvSpPr>
          <p:nvPr>
            <p:ph idx="1"/>
          </p:nvPr>
        </p:nvSpPr>
        <p:spPr>
          <a:xfrm>
            <a:off x="838200" y="1408922"/>
            <a:ext cx="10515600" cy="5178490"/>
          </a:xfrm>
        </p:spPr>
        <p:txBody>
          <a:bodyPr>
            <a:normAutofit fontScale="92500" lnSpcReduction="20000"/>
          </a:bodyPr>
          <a:lstStyle/>
          <a:p>
            <a:pPr marL="0" indent="0">
              <a:lnSpc>
                <a:spcPct val="107000"/>
              </a:lnSpc>
              <a:spcAft>
                <a:spcPts val="800"/>
              </a:spcAft>
              <a:buNone/>
            </a:pPr>
            <a:r>
              <a:rPr lang="en-IN"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Source Code: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conio.h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string.h</a:t>
            </a:r>
            <a:r>
              <a:rPr lang="en-IN" sz="18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#define MAX 10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top = -1;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stk</a:t>
            </a:r>
            <a:r>
              <a:rPr lang="en-IN" sz="1800" dirty="0">
                <a:effectLst/>
                <a:latin typeface="Calibri" panose="020F0502020204030204" pitchFamily="34" charset="0"/>
                <a:ea typeface="Calibri" panose="020F0502020204030204" pitchFamily="34" charset="0"/>
                <a:cs typeface="Times New Roman" panose="02020603050405020304" pitchFamily="18" charset="0"/>
              </a:rPr>
              <a:t>[MAX];</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push(char);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char pop();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main()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0831491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E3CF53-7D85-72D3-6C0D-5D894904E73A}"/>
              </a:ext>
            </a:extLst>
          </p:cNvPr>
          <p:cNvSpPr>
            <a:spLocks noGrp="1"/>
          </p:cNvSpPr>
          <p:nvPr>
            <p:ph idx="1"/>
          </p:nvPr>
        </p:nvSpPr>
        <p:spPr>
          <a:xfrm>
            <a:off x="838200" y="186612"/>
            <a:ext cx="10515600" cy="6540759"/>
          </a:xfrm>
        </p:spPr>
        <p:txBody>
          <a:bodyPr>
            <a:normAutofit lnSpcReduction="1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char exp[MAX],temp;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flag=1;</a:t>
            </a:r>
          </a:p>
          <a:p>
            <a:pPr marL="0" indent="0">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("Enter an expression :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gets(exp);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for(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=0;i&lt;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strlen</a:t>
            </a:r>
            <a:r>
              <a:rPr lang="en-IN" sz="1800" dirty="0">
                <a:effectLst/>
                <a:latin typeface="Calibri" panose="020F0502020204030204" pitchFamily="34" charset="0"/>
                <a:ea typeface="Calibri" panose="020F0502020204030204" pitchFamily="34" charset="0"/>
                <a:cs typeface="Times New Roman" panose="02020603050405020304" pitchFamily="18" charset="0"/>
              </a:rPr>
              <a:t>(exp);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 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 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push(exp[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 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 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if(top == -1)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flag=0;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else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96459218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0CD14A-2CF8-CB69-5D40-6E8A2A4F6098}"/>
              </a:ext>
            </a:extLst>
          </p:cNvPr>
          <p:cNvSpPr>
            <a:spLocks noGrp="1"/>
          </p:cNvSpPr>
          <p:nvPr>
            <p:ph idx="1"/>
          </p:nvPr>
        </p:nvSpPr>
        <p:spPr>
          <a:xfrm>
            <a:off x="838200" y="111967"/>
            <a:ext cx="10515600" cy="6746033"/>
          </a:xfrm>
        </p:spPr>
        <p:txBody>
          <a:bodyPr>
            <a:normAutofit fontScale="850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temp=pop();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&amp;&amp; (temp=='{' || temp=='['))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flag=0;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&amp;&amp; (temp=='(' || temp=='['))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flag=0;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if(exp[</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dirty="0">
                <a:effectLst/>
                <a:latin typeface="Calibri" panose="020F0502020204030204" pitchFamily="34" charset="0"/>
                <a:ea typeface="Calibri" panose="020F0502020204030204" pitchFamily="34" charset="0"/>
                <a:cs typeface="Times New Roman" panose="02020603050405020304" pitchFamily="18" charset="0"/>
              </a:rPr>
              <a:t>]==']' &amp;&amp; (temp=='(' || temp=='{'))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flag=0;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if(top&gt;=0)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flag=0;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if(flag==1)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("\n Valid expression");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else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("\n Invalid expression");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10759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07EB2A-E1E8-363D-4B44-06FF9C4B2642}"/>
              </a:ext>
            </a:extLst>
          </p:cNvPr>
          <p:cNvSpPr>
            <a:spLocks noGrp="1"/>
          </p:cNvSpPr>
          <p:nvPr>
            <p:ph idx="1"/>
          </p:nvPr>
        </p:nvSpPr>
        <p:spPr>
          <a:xfrm>
            <a:off x="838200" y="214604"/>
            <a:ext cx="10515600" cy="6428792"/>
          </a:xfrm>
        </p:spPr>
        <p:txBody>
          <a:bodyPr>
            <a:normAutofit fontScale="92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void push(char c)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if(top == (MAX-1))</a:t>
            </a:r>
          </a:p>
          <a:p>
            <a:pPr marL="0" indent="0">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("Stack Overflow\n");</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e</a:t>
            </a:r>
            <a:r>
              <a:rPr lang="en-IN" sz="1800" dirty="0">
                <a:effectLst/>
                <a:latin typeface="Calibri" panose="020F0502020204030204" pitchFamily="34" charset="0"/>
                <a:ea typeface="Calibri" panose="020F0502020204030204" pitchFamily="34" charset="0"/>
                <a:cs typeface="Times New Roman" panose="02020603050405020304" pitchFamily="18" charset="0"/>
              </a:rPr>
              <a:t>lse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top=top+1;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stk</a:t>
            </a:r>
            <a:r>
              <a:rPr lang="en-IN" sz="1800" dirty="0">
                <a:effectLst/>
                <a:latin typeface="Calibri" panose="020F0502020204030204" pitchFamily="34" charset="0"/>
                <a:ea typeface="Calibri" panose="020F0502020204030204" pitchFamily="34" charset="0"/>
                <a:cs typeface="Times New Roman" panose="02020603050405020304" pitchFamily="18" charset="0"/>
              </a:rPr>
              <a:t>[top] = c;</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char pop(){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if(top == -1)</a:t>
            </a:r>
          </a:p>
          <a:p>
            <a:pPr marL="0" indent="0">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800" dirty="0">
                <a:effectLst/>
                <a:latin typeface="Calibri" panose="020F0502020204030204" pitchFamily="34" charset="0"/>
                <a:ea typeface="Calibri" panose="020F0502020204030204" pitchFamily="34" charset="0"/>
                <a:cs typeface="Times New Roman" panose="02020603050405020304" pitchFamily="18" charset="0"/>
              </a:rPr>
              <a:t>("\n Stack Underflow");</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else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return(</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stk</a:t>
            </a:r>
            <a:r>
              <a:rPr lang="en-IN" sz="1800" dirty="0">
                <a:effectLst/>
                <a:latin typeface="Calibri" panose="020F0502020204030204" pitchFamily="34" charset="0"/>
                <a:ea typeface="Calibri" panose="020F0502020204030204" pitchFamily="34" charset="0"/>
                <a:cs typeface="Times New Roman" panose="02020603050405020304" pitchFamily="18" charset="0"/>
              </a:rPr>
              <a:t>[top--]);</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036146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124D90-D1D5-C917-4DF9-CC62CFF913F1}"/>
              </a:ext>
            </a:extLst>
          </p:cNvPr>
          <p:cNvSpPr>
            <a:spLocks noGrp="1"/>
          </p:cNvSpPr>
          <p:nvPr>
            <p:ph idx="1"/>
          </p:nvPr>
        </p:nvSpPr>
        <p:spPr>
          <a:xfrm>
            <a:off x="410547" y="326571"/>
            <a:ext cx="11476653" cy="6083560"/>
          </a:xfrm>
        </p:spPr>
        <p:txBody>
          <a:bodyPr>
            <a:normAutofit fontScale="25000" lnSpcReduction="20000"/>
          </a:bodyPr>
          <a:lstStyle/>
          <a:p>
            <a:pPr marL="0" indent="0">
              <a:lnSpc>
                <a:spcPct val="107000"/>
              </a:lnSpc>
              <a:spcAft>
                <a:spcPts val="800"/>
              </a:spcAft>
              <a:buNone/>
            </a:pPr>
            <a:r>
              <a:rPr lang="en-IN" sz="8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VARIOUS TYPES OF LINKED LISTS:</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Singly Linked List: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dirty="0">
                <a:effectLst/>
                <a:latin typeface="Calibri" panose="020F0502020204030204" pitchFamily="34" charset="0"/>
                <a:ea typeface="Calibri" panose="020F0502020204030204" pitchFamily="34" charset="0"/>
                <a:cs typeface="Times New Roman" panose="02020603050405020304" pitchFamily="18" charset="0"/>
              </a:rPr>
              <a:t>It is the most common. Each node has data and a pointer to the next node.</a:t>
            </a:r>
          </a:p>
          <a:p>
            <a:pPr marL="0" indent="0">
              <a:lnSpc>
                <a:spcPct val="107000"/>
              </a:lnSpc>
              <a:spcAft>
                <a:spcPts val="800"/>
              </a:spcAft>
              <a:buNone/>
            </a:pPr>
            <a:r>
              <a:rPr lang="en-IN" sz="8000" dirty="0">
                <a:solidFill>
                  <a:srgbClr val="262626"/>
                </a:solidFill>
                <a:effectLst/>
                <a:latin typeface="Calibri" panose="020F0502020204030204" pitchFamily="34" charset="0"/>
                <a:ea typeface="Calibri" panose="020F0502020204030204" pitchFamily="34" charset="0"/>
                <a:cs typeface="Times New Roman" panose="02020603050405020304" pitchFamily="18" charset="0"/>
              </a:rPr>
              <a:t>Doubly Linked List: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dirty="0">
                <a:effectLst/>
                <a:latin typeface="Calibri" panose="020F0502020204030204" pitchFamily="34" charset="0"/>
                <a:ea typeface="Calibri" panose="020F0502020204030204" pitchFamily="34" charset="0"/>
                <a:cs typeface="Times New Roman" panose="02020603050405020304" pitchFamily="18" charset="0"/>
              </a:rPr>
              <a:t>We add a pointer to the previous node in a doubly-linked list. Thus, we can go in either direction: forward or backward.</a:t>
            </a:r>
          </a:p>
          <a:p>
            <a:pPr marL="0" indent="0">
              <a:lnSpc>
                <a:spcPct val="107000"/>
              </a:lnSpc>
              <a:spcAft>
                <a:spcPts val="800"/>
              </a:spcAft>
              <a:buNone/>
            </a:pPr>
            <a:r>
              <a:rPr lang="en-IN" sz="80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Circular Linked List:</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8000" dirty="0">
                <a:effectLst/>
                <a:latin typeface="Calibri" panose="020F0502020204030204" pitchFamily="34" charset="0"/>
                <a:ea typeface="Calibri" panose="020F0502020204030204" pitchFamily="34" charset="0"/>
                <a:cs typeface="Times New Roman" panose="02020603050405020304" pitchFamily="18" charset="0"/>
              </a:rPr>
              <a:t>A circular linked list is a variation of a linked list in which the last element is linked to the first element. This forms a circular loop.</a:t>
            </a:r>
          </a:p>
          <a:p>
            <a:pPr marL="0" indent="0" fontAlgn="base">
              <a:lnSpc>
                <a:spcPct val="107000"/>
              </a:lnSpc>
              <a:spcAft>
                <a:spcPts val="800"/>
              </a:spcAft>
              <a:buNone/>
            </a:pPr>
            <a:r>
              <a:rPr lang="en-US" sz="8000" b="1" spc="10" dirty="0">
                <a:solidFill>
                  <a:srgbClr val="0070C0"/>
                </a:solidFill>
                <a:effectLst/>
                <a:latin typeface="Arial" panose="020B0604020202020204" pitchFamily="34" charset="0"/>
                <a:ea typeface="Times New Roman" panose="02020603050405020304" pitchFamily="18" charset="0"/>
                <a:cs typeface="Times New Roman" panose="02020603050405020304" pitchFamily="18" charset="0"/>
              </a:rPr>
              <a:t>Circular Doubly Linked List: </a:t>
            </a:r>
            <a:r>
              <a:rPr lang="en-US" sz="80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circular doubly linked list is a combination of the doubly linked list and the circular linked list. It means that this linked list is bidirectional and contains two pointers and the last pointer points to the first pointer.</a:t>
            </a:r>
            <a:r>
              <a:rPr lang="en-IN" sz="80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8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Introduction to Bubble Sort in Data Structure:</a:t>
            </a:r>
            <a:r>
              <a:rPr lang="en-IN" sz="80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en-IN" sz="8000" dirty="0">
                <a:effectLst/>
                <a:latin typeface="Calibri" panose="020F0502020204030204" pitchFamily="34" charset="0"/>
                <a:ea typeface="Calibri" panose="020F0502020204030204" pitchFamily="34" charset="0"/>
                <a:cs typeface="Times New Roman" panose="02020603050405020304" pitchFamily="18" charset="0"/>
              </a:rPr>
              <a:t>Bubble Sort in Data Structure is one of the easiest sorting algorithm being used. The idea behind this algorithm is to repeatedly compare the elements one by one and swap the adjacent elements to bring them in the correct sorted order. Thus if there are n number of elements in the array, then each element will undergo n-1 comparisons.</a:t>
            </a:r>
          </a:p>
          <a:p>
            <a:endParaRPr lang="en-IN" dirty="0"/>
          </a:p>
        </p:txBody>
      </p:sp>
    </p:spTree>
    <p:extLst>
      <p:ext uri="{BB962C8B-B14F-4D97-AF65-F5344CB8AC3E}">
        <p14:creationId xmlns:p14="http://schemas.microsoft.com/office/powerpoint/2010/main" val="27463246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40F8F-B658-8435-B41D-2FD4923185FE}"/>
              </a:ext>
            </a:extLst>
          </p:cNvPr>
          <p:cNvSpPr>
            <a:spLocks noGrp="1"/>
          </p:cNvSpPr>
          <p:nvPr>
            <p:ph idx="1"/>
          </p:nvPr>
        </p:nvSpPr>
        <p:spPr>
          <a:xfrm>
            <a:off x="838200" y="419878"/>
            <a:ext cx="10515600" cy="5757085"/>
          </a:xfrm>
        </p:spPr>
        <p:txBody>
          <a:bodyPr/>
          <a:lstStyle/>
          <a:p>
            <a:r>
              <a:rPr lang="en-IN" dirty="0"/>
              <a:t>Output:</a:t>
            </a:r>
          </a:p>
          <a:p>
            <a:endParaRPr lang="en-IN" dirty="0"/>
          </a:p>
          <a:p>
            <a:endParaRPr lang="en-IN" dirty="0"/>
          </a:p>
          <a:p>
            <a:endParaRPr lang="en-IN" dirty="0"/>
          </a:p>
          <a:p>
            <a:endParaRPr lang="en-IN" dirty="0"/>
          </a:p>
          <a:p>
            <a:pPr marL="0" indent="0">
              <a:buNone/>
            </a:pPr>
            <a:r>
              <a:rPr lang="en-IN" dirty="0"/>
              <a:t>Tracing</a:t>
            </a:r>
          </a:p>
        </p:txBody>
      </p:sp>
      <p:pic>
        <p:nvPicPr>
          <p:cNvPr id="4" name="Picture 3">
            <a:extLst>
              <a:ext uri="{FF2B5EF4-FFF2-40B4-BE49-F238E27FC236}">
                <a16:creationId xmlns:a16="http://schemas.microsoft.com/office/drawing/2014/main" id="{5E7F1F4F-A4BB-A1AD-D174-35EF2311D604}"/>
              </a:ext>
            </a:extLst>
          </p:cNvPr>
          <p:cNvPicPr>
            <a:picLocks noChangeAspect="1"/>
          </p:cNvPicPr>
          <p:nvPr/>
        </p:nvPicPr>
        <p:blipFill>
          <a:blip r:embed="rId2"/>
          <a:stretch>
            <a:fillRect/>
          </a:stretch>
        </p:blipFill>
        <p:spPr>
          <a:xfrm>
            <a:off x="838200" y="1096157"/>
            <a:ext cx="5730737" cy="1511939"/>
          </a:xfrm>
          <a:prstGeom prst="rect">
            <a:avLst/>
          </a:prstGeom>
        </p:spPr>
      </p:pic>
      <p:pic>
        <p:nvPicPr>
          <p:cNvPr id="5" name="Picture 4">
            <a:extLst>
              <a:ext uri="{FF2B5EF4-FFF2-40B4-BE49-F238E27FC236}">
                <a16:creationId xmlns:a16="http://schemas.microsoft.com/office/drawing/2014/main" id="{8D7FEC9C-5A4F-AD4D-6A9D-496C1D59CF1C}"/>
              </a:ext>
            </a:extLst>
          </p:cNvPr>
          <p:cNvPicPr>
            <a:picLocks noChangeAspect="1"/>
          </p:cNvPicPr>
          <p:nvPr/>
        </p:nvPicPr>
        <p:blipFill>
          <a:blip r:embed="rId3"/>
          <a:stretch>
            <a:fillRect/>
          </a:stretch>
        </p:blipFill>
        <p:spPr>
          <a:xfrm>
            <a:off x="838199" y="3645418"/>
            <a:ext cx="5730737" cy="2627604"/>
          </a:xfrm>
          <a:prstGeom prst="rect">
            <a:avLst/>
          </a:prstGeom>
        </p:spPr>
      </p:pic>
    </p:spTree>
    <p:extLst>
      <p:ext uri="{BB962C8B-B14F-4D97-AF65-F5344CB8AC3E}">
        <p14:creationId xmlns:p14="http://schemas.microsoft.com/office/powerpoint/2010/main" val="394467387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602443-ED42-C66F-9B55-2780F7095420}"/>
              </a:ext>
            </a:extLst>
          </p:cNvPr>
          <p:cNvSpPr>
            <a:spLocks noGrp="1"/>
          </p:cNvSpPr>
          <p:nvPr>
            <p:ph idx="1"/>
          </p:nvPr>
        </p:nvSpPr>
        <p:spPr>
          <a:xfrm>
            <a:off x="838200" y="615820"/>
            <a:ext cx="10515600" cy="5561143"/>
          </a:xfrm>
        </p:spPr>
        <p:txBody>
          <a:bodyPr/>
          <a:lstStyle/>
          <a:p>
            <a:endParaRPr lang="en-IN" dirty="0"/>
          </a:p>
          <a:p>
            <a:endParaRPr lang="en-IN" dirty="0"/>
          </a:p>
          <a:p>
            <a:endParaRPr lang="en-IN" dirty="0"/>
          </a:p>
          <a:p>
            <a:endParaRPr lang="en-IN" dirty="0"/>
          </a:p>
          <a:p>
            <a:endParaRPr lang="en-IN" dirty="0"/>
          </a:p>
          <a:p>
            <a:pPr marL="0" indent="0">
              <a:lnSpc>
                <a:spcPct val="107000"/>
              </a:lnSpc>
              <a:spcAft>
                <a:spcPts val="800"/>
              </a:spcAft>
              <a:buNone/>
            </a:pPr>
            <a:r>
              <a:rPr lang="en-IN"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REPORT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We have completed our target question by implementing it in the form of a c program.</a:t>
            </a:r>
          </a:p>
          <a:p>
            <a:r>
              <a:rPr lang="en-IN" dirty="0">
                <a:effectLst/>
                <a:latin typeface="Calibri" panose="020F0502020204030204" pitchFamily="34" charset="0"/>
                <a:ea typeface="Calibri" panose="020F0502020204030204" pitchFamily="34" charset="0"/>
                <a:cs typeface="Times New Roman" panose="02020603050405020304" pitchFamily="18" charset="0"/>
              </a:rPr>
              <a:t>The work was divided among the batch mates</a:t>
            </a:r>
            <a:endParaRPr lang="en-IN" sz="4000" dirty="0"/>
          </a:p>
        </p:txBody>
      </p:sp>
      <p:pic>
        <p:nvPicPr>
          <p:cNvPr id="4" name="Picture 3">
            <a:extLst>
              <a:ext uri="{FF2B5EF4-FFF2-40B4-BE49-F238E27FC236}">
                <a16:creationId xmlns:a16="http://schemas.microsoft.com/office/drawing/2014/main" id="{7C6C9281-15A8-B2D4-4875-5FD7B12D3664}"/>
              </a:ext>
            </a:extLst>
          </p:cNvPr>
          <p:cNvPicPr>
            <a:picLocks noChangeAspect="1"/>
          </p:cNvPicPr>
          <p:nvPr/>
        </p:nvPicPr>
        <p:blipFill>
          <a:blip r:embed="rId2"/>
          <a:stretch>
            <a:fillRect/>
          </a:stretch>
        </p:blipFill>
        <p:spPr>
          <a:xfrm>
            <a:off x="2418868" y="902333"/>
            <a:ext cx="5730737" cy="1414395"/>
          </a:xfrm>
          <a:prstGeom prst="rect">
            <a:avLst/>
          </a:prstGeom>
        </p:spPr>
      </p:pic>
    </p:spTree>
    <p:extLst>
      <p:ext uri="{BB962C8B-B14F-4D97-AF65-F5344CB8AC3E}">
        <p14:creationId xmlns:p14="http://schemas.microsoft.com/office/powerpoint/2010/main" val="3985843820"/>
      </p:ext>
    </p:extLst>
  </p:cSld>
  <p:clrMapOvr>
    <a:masterClrMapping/>
  </p:clrMapOvr>
  <p:transition spd="med">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95EB7-4564-12BC-95BF-E0685D9510D2}"/>
              </a:ext>
            </a:extLst>
          </p:cNvPr>
          <p:cNvSpPr>
            <a:spLocks noGrp="1"/>
          </p:cNvSpPr>
          <p:nvPr>
            <p:ph idx="1"/>
          </p:nvPr>
        </p:nvSpPr>
        <p:spPr>
          <a:xfrm>
            <a:off x="838200" y="410547"/>
            <a:ext cx="10515600" cy="5943600"/>
          </a:xfrm>
        </p:spPr>
        <p:txBody>
          <a:bodyPr>
            <a:normAutofit lnSpcReduction="10000"/>
          </a:bodyPr>
          <a:lstStyle/>
          <a:p>
            <a:pPr>
              <a:lnSpc>
                <a:spcPct val="107000"/>
              </a:lnSpc>
              <a:spcAft>
                <a:spcPts val="800"/>
              </a:spcAft>
            </a:pPr>
            <a:r>
              <a:rPr lang="en-IN" sz="18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Applications of linked list in computer science: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1. Implementation of stacks and queues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2. Implementation of graphs: Adjacency list representation of graphs is the most popular which                                          uses a linked list to store adjacent vertices.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3. Dynamic memory allocation: We use a linked list of free blocks.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4. Maintaining a directory of names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5. Performing arithmetic operations on long integers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6. Manipulation of polynomials by storing constants in the node of the linked list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7. </a:t>
            </a:r>
            <a:r>
              <a:rPr lang="en-IN" sz="1800" dirty="0">
                <a:latin typeface="Calibri" panose="020F0502020204030204" pitchFamily="34" charset="0"/>
                <a:ea typeface="Calibri" panose="020F0502020204030204" pitchFamily="34" charset="0"/>
                <a:cs typeface="Times New Roman" panose="02020603050405020304" pitchFamily="18" charset="0"/>
              </a:rPr>
              <a:t>R</a:t>
            </a:r>
            <a:r>
              <a:rPr lang="en-IN" sz="1800" dirty="0">
                <a:effectLst/>
                <a:latin typeface="Calibri" panose="020F0502020204030204" pitchFamily="34" charset="0"/>
                <a:ea typeface="Calibri" panose="020F0502020204030204" pitchFamily="34" charset="0"/>
                <a:cs typeface="Times New Roman" panose="02020603050405020304" pitchFamily="18" charset="0"/>
              </a:rPr>
              <a:t>epresenting sparse matrices</a:t>
            </a:r>
          </a:p>
          <a:p>
            <a:pPr marL="228600" fontAlgn="base">
              <a:lnSpc>
                <a:spcPct val="107000"/>
              </a:lnSpc>
              <a:spcAft>
                <a:spcPts val="800"/>
              </a:spcAft>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Advantages of linked list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base">
              <a:lnSpc>
                <a:spcPct val="107000"/>
              </a:lnSpc>
              <a:spcAft>
                <a:spcPts val="800"/>
              </a:spcAft>
              <a:buNone/>
            </a:pPr>
            <a:r>
              <a:rPr lang="en-US" sz="1800" spc="10" dirty="0">
                <a:solidFill>
                  <a:srgbClr val="273239"/>
                </a:solidFill>
                <a:effectLst/>
                <a:ea typeface="Times New Roman" panose="02020603050405020304" pitchFamily="18" charset="0"/>
                <a:cs typeface="Times New Roman" panose="02020603050405020304" pitchFamily="18" charset="0"/>
              </a:rPr>
              <a:t>Insertion and deletion in linked lists are very efficient.</a:t>
            </a:r>
            <a:endParaRPr lang="en-IN" sz="1800" dirty="0">
              <a:effectLst/>
              <a:ea typeface="Calibri" panose="020F0502020204030204" pitchFamily="34" charset="0"/>
              <a:cs typeface="Times New Roman" panose="02020603050405020304" pitchFamily="18" charset="0"/>
            </a:endParaRPr>
          </a:p>
          <a:p>
            <a:pPr marL="0" lvl="0" indent="0" fontAlgn="base">
              <a:lnSpc>
                <a:spcPct val="107000"/>
              </a:lnSpc>
              <a:spcAft>
                <a:spcPts val="800"/>
              </a:spcAft>
              <a:buSzPts val="1000"/>
              <a:buNone/>
              <a:tabLst>
                <a:tab pos="457200" algn="l"/>
              </a:tabLst>
            </a:pPr>
            <a:r>
              <a:rPr lang="en-US" sz="1800" spc="10" dirty="0">
                <a:solidFill>
                  <a:srgbClr val="273239"/>
                </a:solidFill>
                <a:effectLst/>
                <a:ea typeface="Times New Roman" panose="02020603050405020304" pitchFamily="18" charset="0"/>
                <a:cs typeface="Times New Roman" panose="02020603050405020304" pitchFamily="18" charset="0"/>
              </a:rPr>
              <a:t>Linked list can be expanded in constant time.</a:t>
            </a:r>
            <a:endParaRPr lang="en-IN" sz="18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9745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C9AEA-F3CA-8160-9ECA-3F04C99E8A5D}"/>
              </a:ext>
            </a:extLst>
          </p:cNvPr>
          <p:cNvSpPr>
            <a:spLocks noGrp="1"/>
          </p:cNvSpPr>
          <p:nvPr>
            <p:ph idx="1"/>
          </p:nvPr>
        </p:nvSpPr>
        <p:spPr>
          <a:xfrm>
            <a:off x="838200" y="746449"/>
            <a:ext cx="10515600" cy="5430514"/>
          </a:xfrm>
        </p:spPr>
        <p:txBody>
          <a:bodyPr>
            <a:normAutofit fontScale="92500" lnSpcReduction="20000"/>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For implementation of stacks and queues and for representation of </a:t>
            </a:r>
            <a:r>
              <a:rPr lang="en-US" sz="2600" u="sng" spc="10" dirty="0">
                <a:solidFill>
                  <a:srgbClr val="0000FF"/>
                </a:solidFill>
                <a:effectLst/>
                <a:ea typeface="Times New Roman" panose="02020603050405020304" pitchFamily="18" charset="0"/>
                <a:cs typeface="Times New Roman" panose="02020603050405020304" pitchFamily="18" charset="0"/>
                <a:hlinkClick r:id="rId2"/>
              </a:rPr>
              <a:t>trees </a:t>
            </a:r>
            <a:r>
              <a:rPr lang="en-US" sz="2600" spc="10" dirty="0">
                <a:solidFill>
                  <a:srgbClr val="273239"/>
                </a:solidFill>
                <a:effectLst/>
                <a:ea typeface="Times New Roman" panose="02020603050405020304" pitchFamily="18" charset="0"/>
                <a:cs typeface="Times New Roman" panose="02020603050405020304" pitchFamily="18" charset="0"/>
              </a:rPr>
              <a:t>and </a:t>
            </a:r>
            <a:r>
              <a:rPr lang="en-US" sz="2600" u="sng" spc="10" dirty="0">
                <a:solidFill>
                  <a:srgbClr val="0000FF"/>
                </a:solidFill>
                <a:effectLst/>
                <a:ea typeface="Times New Roman" panose="02020603050405020304" pitchFamily="18" charset="0"/>
                <a:cs typeface="Times New Roman" panose="02020603050405020304" pitchFamily="18" charset="0"/>
                <a:hlinkClick r:id="rId3"/>
              </a:rPr>
              <a:t>graphs</a:t>
            </a:r>
            <a:r>
              <a:rPr lang="en-US" sz="2600" spc="10" dirty="0">
                <a:solidFill>
                  <a:srgbClr val="273239"/>
                </a:solidFill>
                <a:effectLst/>
                <a:ea typeface="Times New Roman" panose="02020603050405020304" pitchFamily="18" charset="0"/>
                <a:cs typeface="Times New Roman" panose="02020603050405020304" pitchFamily="18" charset="0"/>
              </a:rPr>
              <a:t>.</a:t>
            </a:r>
            <a:endParaRPr lang="en-IN" sz="26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Linked lists are used for dynamic memory allocation which means effective memory utilization hence, no memory wastage.</a:t>
            </a:r>
            <a:endParaRPr lang="en-IN" sz="2600" dirty="0">
              <a:effectLst/>
              <a:ea typeface="Calibri" panose="020F0502020204030204" pitchFamily="34" charset="0"/>
              <a:cs typeface="Times New Roman" panose="02020603050405020304" pitchFamily="18" charset="0"/>
            </a:endParaRPr>
          </a:p>
          <a:p>
            <a:pPr>
              <a:lnSpc>
                <a:spcPct val="107000"/>
              </a:lnSpc>
              <a:spcAft>
                <a:spcPts val="800"/>
              </a:spcAft>
            </a:pPr>
            <a:r>
              <a:rPr lang="en-IN" sz="2600" dirty="0">
                <a:solidFill>
                  <a:srgbClr val="00B0F0"/>
                </a:solidFill>
                <a:effectLst/>
                <a:ea typeface="Calibri" panose="020F0502020204030204" pitchFamily="34" charset="0"/>
                <a:cs typeface="Times New Roman" panose="02020603050405020304" pitchFamily="18" charset="0"/>
              </a:rPr>
              <a:t>      Disadvantages of linked lists:</a:t>
            </a:r>
            <a:endParaRPr lang="en-IN" sz="26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Use of pointers is more in linked lists hence, complex and requires more memory.</a:t>
            </a:r>
            <a:endParaRPr lang="en-IN" sz="26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Searching an element is costly and requires O(n) time complexity.</a:t>
            </a:r>
            <a:endParaRPr lang="en-IN" sz="26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Traversing is more time consuming and reverse traversing is not possible in singly linked lists.</a:t>
            </a:r>
            <a:endParaRPr lang="en-IN" sz="2600" dirty="0">
              <a:effectLst/>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2600" spc="10" dirty="0">
                <a:solidFill>
                  <a:srgbClr val="273239"/>
                </a:solidFill>
                <a:effectLst/>
                <a:ea typeface="Times New Roman" panose="02020603050405020304" pitchFamily="18" charset="0"/>
                <a:cs typeface="Times New Roman" panose="02020603050405020304" pitchFamily="18" charset="0"/>
              </a:rPr>
              <a:t>Random access is not possible due to dynamic memory allocation.</a:t>
            </a:r>
            <a:endParaRPr lang="en-IN" sz="2600" dirty="0">
              <a:effectLst/>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85047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8593-1F31-41E0-AAC0-CAE17B487611}"/>
              </a:ext>
            </a:extLst>
          </p:cNvPr>
          <p:cNvSpPr>
            <a:spLocks noGrp="1"/>
          </p:cNvSpPr>
          <p:nvPr>
            <p:ph type="title"/>
          </p:nvPr>
        </p:nvSpPr>
        <p:spPr>
          <a:xfrm>
            <a:off x="838200" y="365126"/>
            <a:ext cx="10515600" cy="894508"/>
          </a:xfrm>
        </p:spPr>
        <p:txBody>
          <a:bodyPr>
            <a:normAutofit fontScale="90000"/>
          </a:bodyPr>
          <a:lstStyle/>
          <a:p>
            <a:r>
              <a:rPr lang="en-IN" sz="4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PART-A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8CA86F-A68F-1593-1E23-86D2F0421884}"/>
              </a:ext>
            </a:extLst>
          </p:cNvPr>
          <p:cNvSpPr>
            <a:spLocks noGrp="1"/>
          </p:cNvSpPr>
          <p:nvPr>
            <p:ph idx="1"/>
          </p:nvPr>
        </p:nvSpPr>
        <p:spPr>
          <a:xfrm>
            <a:off x="838200" y="1073020"/>
            <a:ext cx="10515600" cy="5206482"/>
          </a:xfrm>
        </p:spPr>
        <p:txBody>
          <a:bodyPr>
            <a:normAutofit fontScale="92500"/>
          </a:bodyPr>
          <a:lstStyle/>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2. Merge k Sorted Lists You are given an array of k linked-lists lists; each linked-list is sorted in ascending order. Merge all the linked-lists into one sorted linked-list and return it.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Example 1: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Input: lists = [[1,4,5],[1,3,4],[2,6]]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Output: [1,1,2,3,4,4,5,6]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Explanation: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linked lists are: [ 1-&gt;4-&gt;5, 1-&gt;3-&gt;4, 2-&gt;6 ] merging them into one sorted list: 1-&gt;1-&gt;2-&gt;3-&gt;4-&gt;4-&gt;5-&gt;6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Constraints: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k ==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lists.length</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0 &lt;= k &lt;= 104 </a:t>
            </a:r>
          </a:p>
          <a:p>
            <a:pPr marL="0" indent="0">
              <a:buNone/>
            </a:pPr>
            <a:endParaRPr lang="en-IN" dirty="0"/>
          </a:p>
        </p:txBody>
      </p:sp>
    </p:spTree>
    <p:extLst>
      <p:ext uri="{BB962C8B-B14F-4D97-AF65-F5344CB8AC3E}">
        <p14:creationId xmlns:p14="http://schemas.microsoft.com/office/powerpoint/2010/main" val="1979596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275E-F025-F8B0-8589-413AC43D2C4D}"/>
              </a:ext>
            </a:extLst>
          </p:cNvPr>
          <p:cNvSpPr>
            <a:spLocks noGrp="1"/>
          </p:cNvSpPr>
          <p:nvPr>
            <p:ph type="title"/>
          </p:nvPr>
        </p:nvSpPr>
        <p:spPr/>
        <p:txBody>
          <a:bodyPr/>
          <a:lstStyle/>
          <a:p>
            <a:r>
              <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Source Code: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B007DA9-1E3A-E408-41BF-1D119E07D8C4}"/>
              </a:ext>
            </a:extLst>
          </p:cNvPr>
          <p:cNvSpPr>
            <a:spLocks noGrp="1"/>
          </p:cNvSpPr>
          <p:nvPr>
            <p:ph idx="1"/>
          </p:nvPr>
        </p:nvSpPr>
        <p:spPr>
          <a:xfrm>
            <a:off x="838200" y="1073020"/>
            <a:ext cx="10515600" cy="5419855"/>
          </a:xfrm>
        </p:spPr>
        <p:txBody>
          <a:bodyPr>
            <a:normAutofit fontScale="62500" lnSpcReduction="20000"/>
          </a:bodyPr>
          <a:lstStyle/>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IN" sz="26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stdlib.h</a:t>
            </a:r>
            <a:r>
              <a:rPr lang="en-IN" sz="26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#include &lt;</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malloc.h</a:t>
            </a:r>
            <a:r>
              <a:rPr lang="en-IN" sz="2600" dirty="0">
                <a:effectLst/>
                <a:latin typeface="Calibri" panose="020F0502020204030204" pitchFamily="34" charset="0"/>
                <a:ea typeface="Calibri" panose="020F0502020204030204" pitchFamily="34" charset="0"/>
                <a:cs typeface="Times New Roman" panose="02020603050405020304" pitchFamily="18" charset="0"/>
              </a:rPr>
              <a:t>&gt;</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600" dirty="0">
                <a:latin typeface="Calibri" panose="020F0502020204030204" pitchFamily="34" charset="0"/>
                <a:ea typeface="Calibri" panose="020F0502020204030204" pitchFamily="34" charset="0"/>
                <a:cs typeface="Times New Roman" panose="02020603050405020304" pitchFamily="18" charset="0"/>
              </a:rPr>
              <a:t> </a:t>
            </a:r>
            <a:r>
              <a:rPr lang="en-IN" sz="2600" dirty="0">
                <a:effectLst/>
                <a:latin typeface="Calibri" panose="020F0502020204030204" pitchFamily="34" charset="0"/>
                <a:ea typeface="Calibri" panose="020F0502020204030204" pitchFamily="34" charset="0"/>
                <a:cs typeface="Times New Roman" panose="02020603050405020304" pitchFamily="18" charset="0"/>
              </a:rPr>
              <a:t>int data;</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*next;</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*start = NULL;</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create_ll</a:t>
            </a: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*,int data);</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*display(struct node *);</a:t>
            </a:r>
          </a:p>
          <a:p>
            <a:pPr marL="0" indent="0">
              <a:lnSpc>
                <a:spcPct val="107000"/>
              </a:lnSpc>
              <a:spcAft>
                <a:spcPts val="800"/>
              </a:spcAft>
              <a:buNone/>
            </a:pP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2600" dirty="0" err="1">
                <a:effectLst/>
                <a:latin typeface="Calibri" panose="020F0502020204030204" pitchFamily="34" charset="0"/>
                <a:ea typeface="Calibri" panose="020F0502020204030204" pitchFamily="34" charset="0"/>
                <a:cs typeface="Times New Roman" panose="02020603050405020304" pitchFamily="18" charset="0"/>
              </a:rPr>
              <a:t>sort_list</a:t>
            </a:r>
            <a:r>
              <a:rPr lang="en-IN" sz="2600" dirty="0">
                <a:effectLst/>
                <a:latin typeface="Calibri" panose="020F0502020204030204" pitchFamily="34" charset="0"/>
                <a:ea typeface="Calibri" panose="020F0502020204030204" pitchFamily="34" charset="0"/>
                <a:cs typeface="Times New Roman" panose="02020603050405020304" pitchFamily="18" charset="0"/>
              </a:rPr>
              <a:t>(struct node *);</a:t>
            </a:r>
          </a:p>
          <a:p>
            <a:pPr marL="0" indent="0">
              <a:buNone/>
            </a:pPr>
            <a:endParaRPr lang="en-IN" dirty="0"/>
          </a:p>
        </p:txBody>
      </p:sp>
    </p:spTree>
    <p:extLst>
      <p:ext uri="{BB962C8B-B14F-4D97-AF65-F5344CB8AC3E}">
        <p14:creationId xmlns:p14="http://schemas.microsoft.com/office/powerpoint/2010/main" val="28441969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8A171-FF0A-5A74-CF7A-E64477ED51DB}"/>
              </a:ext>
            </a:extLst>
          </p:cNvPr>
          <p:cNvSpPr>
            <a:spLocks noGrp="1"/>
          </p:cNvSpPr>
          <p:nvPr>
            <p:ph sz="half" idx="1"/>
          </p:nvPr>
        </p:nvSpPr>
        <p:spPr>
          <a:xfrm>
            <a:off x="838200" y="177282"/>
            <a:ext cx="9612086" cy="6428791"/>
          </a:xfrm>
        </p:spPr>
        <p:txBody>
          <a:bodyPr>
            <a:normAutofit fontScale="70000" lnSpcReduction="20000"/>
          </a:bodyPr>
          <a:lstStyle/>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void main()</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int </a:t>
            </a:r>
            <a:r>
              <a:rPr lang="en-IN" dirty="0" err="1">
                <a:effectLst/>
                <a:latin typeface="Calibri" panose="020F0502020204030204" pitchFamily="34" charset="0"/>
                <a:ea typeface="Calibri" panose="020F0502020204030204" pitchFamily="34" charset="0"/>
                <a:cs typeface="Times New Roman" panose="02020603050405020304" pitchFamily="18" charset="0"/>
              </a:rPr>
              <a:t>k,n,data,i,j</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dirty="0">
                <a:effectLst/>
                <a:latin typeface="Calibri" panose="020F0502020204030204" pitchFamily="34" charset="0"/>
                <a:ea typeface="Calibri" panose="020F0502020204030204" pitchFamily="34" charset="0"/>
                <a:cs typeface="Times New Roman" panose="02020603050405020304" pitchFamily="18" charset="0"/>
              </a:rPr>
              <a:t>("enter no of lists:");</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d",&amp;k</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for(</a:t>
            </a:r>
            <a:r>
              <a:rPr lang="en-IN" dirty="0" err="1">
                <a:effectLst/>
                <a:latin typeface="Calibri" panose="020F0502020204030204" pitchFamily="34" charset="0"/>
                <a:ea typeface="Calibri" panose="020F0502020204030204" pitchFamily="34" charset="0"/>
                <a:cs typeface="Times New Roman" panose="02020603050405020304" pitchFamily="18" charset="0"/>
              </a:rPr>
              <a:t>i</a:t>
            </a:r>
            <a:r>
              <a:rPr lang="en-IN" dirty="0">
                <a:effectLst/>
                <a:latin typeface="Calibri" panose="020F0502020204030204" pitchFamily="34" charset="0"/>
                <a:ea typeface="Calibri" panose="020F0502020204030204" pitchFamily="34" charset="0"/>
                <a:cs typeface="Times New Roman" panose="02020603050405020304" pitchFamily="18" charset="0"/>
              </a:rPr>
              <a:t>=0;i&lt;</a:t>
            </a:r>
            <a:r>
              <a:rPr lang="en-IN" dirty="0" err="1">
                <a:effectLst/>
                <a:latin typeface="Calibri" panose="020F0502020204030204" pitchFamily="34" charset="0"/>
                <a:ea typeface="Calibri" panose="020F0502020204030204" pitchFamily="34" charset="0"/>
                <a:cs typeface="Times New Roman" panose="02020603050405020304" pitchFamily="18" charset="0"/>
              </a:rPr>
              <a:t>k;i</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dirty="0">
                <a:effectLst/>
                <a:latin typeface="Calibri" panose="020F0502020204030204" pitchFamily="34" charset="0"/>
                <a:ea typeface="Calibri" panose="020F0502020204030204" pitchFamily="34" charset="0"/>
                <a:cs typeface="Times New Roman" panose="02020603050405020304" pitchFamily="18" charset="0"/>
              </a:rPr>
              <a:t>("enter no of elements:");</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d",&amp;n</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for(j=0;j&lt;</a:t>
            </a:r>
            <a:r>
              <a:rPr lang="en-IN" dirty="0" err="1">
                <a:effectLst/>
                <a:latin typeface="Calibri" panose="020F0502020204030204" pitchFamily="34" charset="0"/>
                <a:ea typeface="Calibri" panose="020F0502020204030204" pitchFamily="34" charset="0"/>
                <a:cs typeface="Times New Roman" panose="02020603050405020304" pitchFamily="18" charset="0"/>
              </a:rPr>
              <a:t>n;j</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dirty="0">
                <a:effectLst/>
                <a:latin typeface="Calibri" panose="020F0502020204030204" pitchFamily="34" charset="0"/>
                <a:ea typeface="Calibri" panose="020F0502020204030204" pitchFamily="34" charset="0"/>
                <a:cs typeface="Times New Roman" panose="02020603050405020304" pitchFamily="18" charset="0"/>
              </a:rPr>
              <a:t>("enter data:");</a:t>
            </a:r>
          </a:p>
          <a:p>
            <a:pPr marL="0" indent="0">
              <a:lnSpc>
                <a:spcPct val="107000"/>
              </a:lnSpc>
              <a:spcAft>
                <a:spcPts val="800"/>
              </a:spcAft>
              <a:buNone/>
            </a:pPr>
            <a:r>
              <a:rPr lang="en-IN"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dirty="0">
                <a:effectLst/>
                <a:latin typeface="Calibri" panose="020F0502020204030204" pitchFamily="34" charset="0"/>
                <a:ea typeface="Calibri" panose="020F0502020204030204" pitchFamily="34" charset="0"/>
                <a:cs typeface="Times New Roman" panose="02020603050405020304" pitchFamily="18" charset="0"/>
              </a:rPr>
              <a:t>("%</a:t>
            </a:r>
            <a:r>
              <a:rPr lang="en-IN" dirty="0" err="1">
                <a:effectLst/>
                <a:latin typeface="Calibri" panose="020F0502020204030204" pitchFamily="34" charset="0"/>
                <a:ea typeface="Calibri" panose="020F0502020204030204" pitchFamily="34" charset="0"/>
                <a:cs typeface="Times New Roman" panose="02020603050405020304" pitchFamily="18" charset="0"/>
              </a:rPr>
              <a:t>d",&amp;data</a:t>
            </a:r>
            <a:r>
              <a:rPr lang="en-IN"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425918706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452F2-D6E4-1645-57CA-B447C5F7EB13}"/>
              </a:ext>
            </a:extLst>
          </p:cNvPr>
          <p:cNvSpPr>
            <a:spLocks noGrp="1"/>
          </p:cNvSpPr>
          <p:nvPr>
            <p:ph idx="1"/>
          </p:nvPr>
        </p:nvSpPr>
        <p:spPr>
          <a:xfrm>
            <a:off x="838200" y="503853"/>
            <a:ext cx="10515600" cy="5673110"/>
          </a:xfrm>
        </p:spPr>
        <p:txBody>
          <a:bodyPr>
            <a:normAutofit fontScale="92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create_ll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start,data</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sort_list</a:t>
            </a:r>
            <a:r>
              <a:rPr lang="en-IN" sz="1800" dirty="0">
                <a:effectLst/>
                <a:latin typeface="Calibri" panose="020F0502020204030204" pitchFamily="34" charset="0"/>
                <a:ea typeface="Calibri" panose="020F0502020204030204" pitchFamily="34" charset="0"/>
                <a:cs typeface="Times New Roman" panose="02020603050405020304" pitchFamily="18" charset="0"/>
              </a:rPr>
              <a:t>(start);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start=display(start);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create_ll</a:t>
            </a: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start,int</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ptr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 (struct node*)malloc(</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IN" sz="1800" dirty="0">
                <a:effectLst/>
                <a:latin typeface="Calibri" panose="020F0502020204030204" pitchFamily="34" charset="0"/>
                <a:ea typeface="Calibri" panose="020F0502020204030204" pitchFamily="34" charset="0"/>
                <a:cs typeface="Times New Roman" panose="02020603050405020304" pitchFamily="18" charset="0"/>
              </a:rPr>
              <a:t>(struct node));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new_node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-&gt; data=data;</a:t>
            </a:r>
          </a:p>
          <a:p>
            <a:endParaRPr lang="en-IN" dirty="0"/>
          </a:p>
        </p:txBody>
      </p:sp>
    </p:spTree>
    <p:extLst>
      <p:ext uri="{BB962C8B-B14F-4D97-AF65-F5344CB8AC3E}">
        <p14:creationId xmlns:p14="http://schemas.microsoft.com/office/powerpoint/2010/main" val="24554482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2113</Words>
  <Application>Microsoft Office PowerPoint</Application>
  <PresentationFormat>Widescreen</PresentationFormat>
  <Paragraphs>317</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Symbol</vt:lpstr>
      <vt:lpstr>Office Theme</vt:lpstr>
      <vt:lpstr>PowerPoint Presentation</vt:lpstr>
      <vt:lpstr>INTRODUCTION : </vt:lpstr>
      <vt:lpstr>PowerPoint Presentation</vt:lpstr>
      <vt:lpstr>PowerPoint Presentation</vt:lpstr>
      <vt:lpstr>PowerPoint Presentation</vt:lpstr>
      <vt:lpstr>PART-A </vt:lpstr>
      <vt:lpstr>Source Code: </vt:lpstr>
      <vt:lpstr>PowerPoint Presentation</vt:lpstr>
      <vt:lpstr>PowerPoint Presentation</vt:lpstr>
      <vt:lpstr>PowerPoint Presentation</vt:lpstr>
      <vt:lpstr>PowerPoint Presentation</vt:lpstr>
      <vt:lpstr>PowerPoint Presentation</vt:lpstr>
      <vt:lpstr>PowerPoint Presentation</vt:lpstr>
      <vt:lpstr>Output: </vt:lpstr>
      <vt:lpstr>Part-B </vt:lpstr>
      <vt:lpstr>PowerPoint Presentation</vt:lpstr>
      <vt:lpstr>PowerPoint Presentation</vt:lpstr>
      <vt:lpstr>PowerPoint Presentation</vt:lpstr>
      <vt:lpstr>PowerPoint Presentation</vt:lpstr>
      <vt:lpstr>b) Move last node to the front of the linked list #list node </vt:lpstr>
      <vt:lpstr>PowerPoint Presentation</vt:lpstr>
      <vt:lpstr>PowerPoint Presentation</vt:lpstr>
      <vt:lpstr>PowerPoint Presentation</vt:lpstr>
      <vt:lpstr>PowerPoint Presentation</vt:lpstr>
      <vt:lpstr>PowerPoint Presentation</vt:lpstr>
      <vt:lpstr>c)parenthesis checker #parenthesis checker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chebrolu</dc:creator>
  <cp:lastModifiedBy>varsha chebrolu</cp:lastModifiedBy>
  <cp:revision>2</cp:revision>
  <dcterms:created xsi:type="dcterms:W3CDTF">2022-10-20T12:05:22Z</dcterms:created>
  <dcterms:modified xsi:type="dcterms:W3CDTF">2022-10-20T16:29:28Z</dcterms:modified>
</cp:coreProperties>
</file>