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1ce44ad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1ce44ad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1ce44ad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1ce44ad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1ce44ad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1ce44ad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1ce44ad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1ce44ad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1ce44ad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1ce44ad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1ce44ad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21ce44ad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1ce44ad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1ce44ad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1ce44ad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1ce44ad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1ce44ad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1ce44ad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1ce44ad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1ce44ad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60500" y="233800"/>
            <a:ext cx="8520600" cy="10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PURPLE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2625" y="1267000"/>
            <a:ext cx="58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Student companion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60800" y="3166875"/>
            <a:ext cx="6333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 - SOTEJ</a:t>
            </a:r>
            <a:endParaRPr b="1" sz="2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AutoNum type="arabicPeriod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Sohan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AutoNum type="arabicPeriod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Tejaswi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150" y="0"/>
            <a:ext cx="1321850" cy="13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34162" l="0" r="21253" t="0"/>
          <a:stretch/>
        </p:blipFill>
        <p:spPr>
          <a:xfrm>
            <a:off x="4877075" y="2162425"/>
            <a:ext cx="4060276" cy="24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66800" y="579975"/>
            <a:ext cx="401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DO LIST 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28175" y="1546825"/>
            <a:ext cx="29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It is created based on user commands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01850" y="546213"/>
            <a:ext cx="701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THANKYOU</a:t>
            </a:r>
            <a:endParaRPr b="1"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76575" y="375650"/>
            <a:ext cx="585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 our Project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78475" y="1282725"/>
            <a:ext cx="767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PURPLE , a smart voice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assistant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rescue the needs of current day students. This project acts as a friend and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assistant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students. It also helps the students in avoiding the major personal issue of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procrastination.This projects main functions: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-&gt; Time Management Skills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-&gt;Task Management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-&gt;Marks analysis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-&gt;Smart understanding Companion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-&gt;Cures Boredom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8475" y="3772600"/>
            <a:ext cx="78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Purple stands out from other assistants like alexa and siri which are not specific to students.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64000" y="375650"/>
            <a:ext cx="585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use?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28175" y="1270150"/>
            <a:ext cx="697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running the python application , an interface would be generated on the screen.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give commands by clicking on the microphone button available.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there on it is very easy to talk to purple as it is a user friendly voice assistant.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64000" y="375650"/>
            <a:ext cx="585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Difficulties we faced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90450" y="1219850"/>
            <a:ext cx="8061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connecting database to python.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Sending notifications of important deadlines which are approaching based on data in database was little 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trickier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while integrating the files to manage the tasks in to do list of user was challenging.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AutoNum type="arabicPeriod"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Sensitizing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speech 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recognition.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13800" y="231838"/>
            <a:ext cx="701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enhancements possible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01825" y="1282725"/>
            <a:ext cx="857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Enhancing the AI concept of project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Efficiency can be improved.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add few other functions.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52625" y="1267000"/>
            <a:ext cx="58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Student companion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38950" y="277900"/>
            <a:ext cx="443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INSIGHTS OF OUR PROJECT</a:t>
            </a:r>
            <a:endParaRPr b="1" sz="2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38950" y="1483950"/>
            <a:ext cx="379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1.Task manager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2.Assignment deadlines manager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Relaxation functions like playing music, narating jokes.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954875" y="1106675"/>
            <a:ext cx="3634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features: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Taking  screenshot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and wikipedia searches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Remembering things said by user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Welcoming and closing messages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many more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552625" y="1267000"/>
            <a:ext cx="58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Student companion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900" y="1486045"/>
            <a:ext cx="4237125" cy="3429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4400" y="427575"/>
            <a:ext cx="401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INTERFACE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7275" y="1144400"/>
            <a:ext cx="72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Developed using tkinter library.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25" y="1154250"/>
            <a:ext cx="5557850" cy="36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26375" y="150900"/>
            <a:ext cx="582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 sz="3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850" y="0"/>
            <a:ext cx="957150" cy="9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52625" y="1267000"/>
            <a:ext cx="58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Student companion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25" y="88025"/>
            <a:ext cx="957150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9227" r="1962" t="0"/>
          <a:stretch/>
        </p:blipFill>
        <p:spPr>
          <a:xfrm>
            <a:off x="4816550" y="2571750"/>
            <a:ext cx="4149999" cy="2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4400" y="427575"/>
            <a:ext cx="401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NOTIFICATION 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52050" y="1297900"/>
            <a:ext cx="393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Used plyer library for sending notifications.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