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15"/>
    <p:restoredTop sz="9497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altLang="en-US" smtClean="0"/>
              <a:t>Образец подзаголовка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ru-RU" altLang="en-US" smtClean="0"/>
              <a:t>Введение</a:t>
            </a:r>
            <a:endParaRPr lang="ru-RU" altLang="en-US"/>
          </a:p>
          <a:p>
            <a:pPr lvl="0"/>
            <a:r>
              <a:rPr lang="ru-RU" altLang="en-US" smtClean="0"/>
              <a:t>Основной текст 1</a:t>
            </a:r>
            <a:endParaRPr lang="ru-RU" altLang="en-US"/>
          </a:p>
          <a:p>
            <a:pPr lvl="0"/>
            <a:r>
              <a:rPr lang="ru-RU" altLang="en-US" smtClean="0"/>
              <a:t>Основной текст 2</a:t>
            </a:r>
            <a:endParaRPr lang="ru-RU" altLang="en-US"/>
          </a:p>
          <a:p>
            <a:pPr lvl="0"/>
            <a:r>
              <a:rPr lang="ru-RU" altLang="en-US" smtClean="0"/>
              <a:t>Основной текст 3</a:t>
            </a:r>
            <a:endParaRPr lang="ru-RU" altLang="en-US"/>
          </a:p>
          <a:p>
            <a:pPr lvl="0"/>
            <a:r>
              <a:rPr lang="ru-RU" altLang="en-US" smtClean="0"/>
              <a:t>Заключение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ru-RU" altLang="en-US" smtClean="0"/>
              <a:t>Вставка таблицы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altLang="en-US" smtClean="0"/>
              <a:t>Вставка картинки</a:t>
            </a:r>
            <a:endParaRPr lang="ru-RU" alt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ru-RU" altLang="en-US" smtClean="0"/>
              <a:t>Образец текста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 dirty="0" smtClean="0"/>
              <a:t>Образец текста</a:t>
            </a:r>
          </a:p>
          <a:p>
            <a:pPr lvl="1"/>
            <a:r>
              <a:rPr lang="ru-RU" altLang="en-US" dirty="0" smtClean="0"/>
              <a:t>Второй уровень</a:t>
            </a:r>
          </a:p>
          <a:p>
            <a:pPr lvl="2"/>
            <a:r>
              <a:rPr lang="ru-RU" altLang="en-US" dirty="0" smtClean="0"/>
              <a:t>Третий уровень</a:t>
            </a:r>
          </a:p>
          <a:p>
            <a:pPr lvl="3"/>
            <a:r>
              <a:rPr lang="ru-RU" altLang="en-US" dirty="0" smtClean="0"/>
              <a:t>Четвертый уровень</a:t>
            </a:r>
          </a:p>
          <a:p>
            <a:pPr lvl="4"/>
            <a:r>
              <a:rPr lang="ru-RU" altLang="en-US" dirty="0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Экран (4:3)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2</vt:i4>
      </vt:variant>
    </vt:vector>
  </ep:HeadingPairs>
  <ep:TitlesOfParts>
    <vt:vector size="3" baseType="lpstr">
      <vt:lpstr>Thinkfree Office</vt:lpstr>
      <vt:lpstr>Слайд 1</vt:lpstr>
      <vt:lpstr>Слайд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2024-06-21T01:54:27.113</dcterms:created>
  <dc:creator>Егор</dc:creator>
  <cp:lastModifiedBy>Егор</cp:lastModifiedBy>
  <dcterms:modified xsi:type="dcterms:W3CDTF">2024-06-21T01:54:49.422</dcterms:modified>
  <cp:revision>1</cp:revision>
  <cp:version>0906.0100.01</cp:version>
</cp:coreProperties>
</file>