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96CDA-69FA-4B48-ADC8-F042BE5A9D6D}" v="19" dt="2023-11-03T17:58:46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EAE07-A3F9-4720-91A3-5030AE5ACD80}" type="datetimeFigureOut">
              <a:t>03.11.2023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460E-FD7B-463A-B176-884C57F2F2D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2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Финансовый помощник на питон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Финансовый помощник - это удобный инструмент, который помогает вам контролировать ваши финансы и принимать взвешенные финансовые решения.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21396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Основные возможности финансового помощника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2935962"/>
            <a:ext cx="27742" cy="407955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3345597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310955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9" name="Text 6"/>
          <p:cNvSpPr/>
          <p:nvPr/>
        </p:nvSpPr>
        <p:spPr>
          <a:xfrm>
            <a:off x="4740176" y="315122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158133"/>
            <a:ext cx="3489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Управление бюджетом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72749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 помощью финансового помощника вы можете создавать, отслеживать и анализировать свой бюджет, чтобы достичь финансовых целей.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5345251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510921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</p:sp>
      <p:sp>
        <p:nvSpPr>
          <p:cNvPr id="14" name="Text 11"/>
          <p:cNvSpPr/>
          <p:nvPr/>
        </p:nvSpPr>
        <p:spPr>
          <a:xfrm>
            <a:off x="4740176" y="5150882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5157788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Анализ расходов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727144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Финансовый помощник позволяет анализировать ваши расходы, чтобы вы могли определить слабые места в бюджете и сократить ненужные расходы.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577584" y="548521"/>
            <a:ext cx="9475232" cy="1870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08"/>
              </a:lnSpc>
              <a:buNone/>
            </a:pPr>
            <a:r>
              <a:rPr lang="en-US" sz="392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Примеры практического применения финансового помощника</a:t>
            </a:r>
            <a:endParaRPr lang="en-US" sz="392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584" y="2817614"/>
            <a:ext cx="4587954" cy="283547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77584" y="5902404"/>
            <a:ext cx="4038600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96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Для контроля над расходами</a:t>
            </a:r>
            <a:endParaRPr lang="en-US" sz="1963" dirty="0"/>
          </a:p>
        </p:txBody>
      </p:sp>
      <p:sp>
        <p:nvSpPr>
          <p:cNvPr id="7" name="Text 4"/>
          <p:cNvSpPr/>
          <p:nvPr/>
        </p:nvSpPr>
        <p:spPr>
          <a:xfrm>
            <a:off x="2577584" y="6413421"/>
            <a:ext cx="4587954" cy="957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 помощью финансового помощника вы можете легко контролировать свои ежедневные расходы и уменьшить свои траты.</a:t>
            </a:r>
            <a:endParaRPr lang="en-US" sz="1571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3" y="2817614"/>
            <a:ext cx="4588073" cy="28355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64743" y="5902523"/>
            <a:ext cx="4588073" cy="623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96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Для достижения финансовых целей</a:t>
            </a:r>
            <a:endParaRPr lang="en-US" sz="1963" dirty="0"/>
          </a:p>
        </p:txBody>
      </p:sp>
      <p:sp>
        <p:nvSpPr>
          <p:cNvPr id="10" name="Text 6"/>
          <p:cNvSpPr/>
          <p:nvPr/>
        </p:nvSpPr>
        <p:spPr>
          <a:xfrm>
            <a:off x="7464743" y="6725126"/>
            <a:ext cx="4588073" cy="9572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 помощью финансового помощника вы можете спланировать свои финансовые цели, создать план действий и достичь успеха.</a:t>
            </a:r>
            <a:endParaRPr lang="en-US" sz="157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40349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Основные компоненты программы финансового помощника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47889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Счета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5145286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Создание и управление счетом.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589508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Отслеживание баланса и транзакций.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447889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Бюджет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7949208" y="5145286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Создание и управление  бюджетом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5676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Конечный продукт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Финансовый помощник позволяет легко управлять своими финансами и сделать более информированные финансовые решения. С его помощью вы можете контролировать свой бюджет и держать под контролем свои расходы.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14</cp:revision>
  <dcterms:created xsi:type="dcterms:W3CDTF">2023-11-03T17:47:02Z</dcterms:created>
  <dcterms:modified xsi:type="dcterms:W3CDTF">2023-11-03T17:59:00Z</dcterms:modified>
</cp:coreProperties>
</file>