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04483956" val="1068" revOS="4"/>
      <pr:smFileRevision xmlns:pr="smNativeData" xmlns="smNativeData" dt="1704483956" val="0"/>
      <pr:guideOptions xmlns:pr="smNativeData" xmlns="smNativeData" dt="170448395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78" d="100"/>
          <a:sy n="78" d="100"/>
        </p:scale>
        <p:origin x="460" y="42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 snapToObjects="1">
      <p:cViewPr>
        <p:scale>
          <a:sx n="78" d="100"/>
          <a:sy n="78" d="100"/>
        </p:scale>
        <p:origin x="460" y="422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9AD21A1-EFD4-F8D7-9A15-19826F5B6C4C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dFyY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R2AA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9AD59C3-8DD4-F8AF-9A15-7BFA175B6C2E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FyY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Yj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7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9AD3CBB-F5D4-F8CA-9A15-039F725B6C56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FyY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6a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dj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9AD2017-59D4-F8D6-9A15-AF836E5B6CFA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FyY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xN+Q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9AD0A56-18D4-F8FC-9A15-EEA9445B6CBB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FyY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6a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QigH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9AD3046-08D4-F8C6-9A15-FE937E5B6CAB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FyY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9AD68D3-9DD4-F89E-9A15-6BCB265B6C3E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FyY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9AD0C4D-03D4-F8FA-9A15-F5AF425B6CA0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FyY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FyY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9AD69FD-B3D4-F89F-9A15-45CA275B6C10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2" charset="-52"/>
          <a:ea typeface="Calibri Light" pitchFamily="2" charset="-52"/>
          <a:cs typeface="Calibri Light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9vT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T0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dFyY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M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JIIAADgVAAAEx0AABAAAAAmAAAACAAAAP//////////"/>
              </a:ext>
            </a:extLst>
          </p:cNvSpPr>
          <p:nvPr/>
        </p:nvSpPr>
        <p:spPr>
          <a:xfrm>
            <a:off x="6319520" y="1393190"/>
            <a:ext cx="7477760" cy="3333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45" b="1" cap="none" spc="-30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Введение в игру платформер с космическим сюжетом</a:t>
            </a:r>
            <a:endParaRPr lang="en-us" sz="524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M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B8fAADgVAAADioAABAAAAAmAAAACAAAAP//////////"/>
              </a:ext>
            </a:extLst>
          </p:cNvSpPr>
          <p:nvPr/>
        </p:nvSpPr>
        <p:spPr>
          <a:xfrm>
            <a:off x="6319520" y="5059045"/>
            <a:ext cx="747776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Погрузитесь в захватывающий мир платформера с космическим сюжетом, где вас ждут увлекательные приключения и захватывающие сражения в открытом космосе. Проявите свое мастерство в управлении и умение преодолевать различные препятствия на пути к победе.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9vT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Sin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T0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Ni+Q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QFAACBOwAAqgkAABAgAAAmAAAACAAAAP//////////"/>
              </a:ext>
            </a:extLst>
          </p:cNvSpPr>
          <p:nvPr/>
        </p:nvSpPr>
        <p:spPr>
          <a:xfrm>
            <a:off x="2037715" y="876300"/>
            <a:ext cx="763524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25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Основной герой и его задача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dFyY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BlDAAA+isAANM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2014855"/>
            <a:ext cx="5111115" cy="31584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gA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IkhAAA1GgAAqyMAABAgAAAmAAAACAAAAP//////////"/>
              </a:ext>
            </a:extLst>
          </p:cNvSpPr>
          <p:nvPr/>
        </p:nvSpPr>
        <p:spPr>
          <a:xfrm>
            <a:off x="2037715" y="5451475"/>
            <a:ext cx="222250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Главный герой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xG/w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H0kAAD6KwAADCsAABAAAAAmAAAACAAAAP//////////"/>
              </a:ext>
            </a:extLst>
          </p:cNvSpPr>
          <p:nvPr/>
        </p:nvSpPr>
        <p:spPr>
          <a:xfrm>
            <a:off x="2037715" y="5931535"/>
            <a:ext cx="511111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Игрок будет управлять храбрым космическим искателем приключений, обладающим уникальными способностями и навыками.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dFyY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FiIv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BlDAAAd00AANM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481570" y="2014855"/>
            <a:ext cx="5111115" cy="31584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IkhAACxOwAAqyMAABAgAAAmAAAACAAAAP//////////"/>
              </a:ext>
            </a:extLst>
          </p:cNvSpPr>
          <p:nvPr/>
        </p:nvSpPr>
        <p:spPr>
          <a:xfrm>
            <a:off x="7481570" y="5451475"/>
            <a:ext cx="222186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Задача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H0kAAB3TQAAPC0AABAAAAAmAAAACAAAAP//////////"/>
              </a:ext>
            </a:extLst>
          </p:cNvSpPr>
          <p:nvPr/>
        </p:nvSpPr>
        <p:spPr>
          <a:xfrm>
            <a:off x="7481570" y="5931535"/>
            <a:ext cx="511111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Основная цель героя - преодолеть опасные уровни, собрать ценные артефакты и сразиться с могущественными боссами, чтобы спасти космос от зла.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9vT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T0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Y9X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dFyY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gBY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BsAAMINAABzPwAABxIAABAgAAAmAAAACAAAAP//////////"/>
              </a:ext>
            </a:extLst>
          </p:cNvSpPr>
          <p:nvPr/>
        </p:nvSpPr>
        <p:spPr>
          <a:xfrm>
            <a:off x="4490720" y="2236470"/>
            <a:ext cx="58235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25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Уровни и препятствия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dFyYZRMAAAAlAAAAZQAAAA0AAAAAkAAAAEgAAACQAAAASAAAAAAAAAAAAAAAAAAAAAEAAABQAAAAqd4a2CrBsj8AAAAAAADwvwAAAAAAAOA/AAAAAAAA4D8AAAAAAADgPwAAAAAAAOA/AAAAAAAA4D8AAAAAAADgPwAAAAAAAOA/AAAAAAAA4D8CAAAAjAAAAAEAAAAAAAAA2tvxAP///wgAAAAAAAAAAAAAAAAAAAAAAAAAAAAAAAAAAAAAeAAAAAEAAABAAAAAAAAAAAAAAABaAAAAAAAAAAAAAAAAAAAAAAAAAAAAAAAAAAAAAAAAAAAAAAAAAAAAAAAAAAAAAAAAAAAAAAAAAAAAAAAAAAAAAAAAAAAAAAAAAAAAFAAAADwAAAABAAAAAAAAALW34wAW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TNj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tvxAP///wEAAAAAAAAAAAAAAAAAAAAAAAAAAAAAAAAAAAAAAAAAALW34wB/f38A5+bmA8zMzADAwP8Af39/AAAAAAAAAAAAAAAAAAAAAAAAAAAAIQAAABgAAAAUAAAAoBsAABQUAACRNwAA3iQAABAAAAAmAAAACAAAAP//////////"/>
              </a:ext>
            </a:extLst>
          </p:cNvSpPr>
          <p:nvPr/>
        </p:nvSpPr>
        <p:spPr>
          <a:xfrm>
            <a:off x="4490720" y="3263900"/>
            <a:ext cx="4542155" cy="2729230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970" cap="flat" cmpd="sng" algn="ctr">
            <a:solidFill>
              <a:srgbClr val="B5B7E3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X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B0AAIgVAAD5LwAAqhcAABAgAAAmAAAACAAAAP//////////"/>
              </a:ext>
            </a:extLst>
          </p:cNvSpPr>
          <p:nvPr/>
        </p:nvSpPr>
        <p:spPr>
          <a:xfrm>
            <a:off x="4726940" y="3500120"/>
            <a:ext cx="307149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Разнообразные уровни</a:t>
            </a:r>
            <a:endParaRPr lang="en-us" sz="2185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Zl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B0AAHwYAAAdNgAAayMAABAAAAAmAAAACAAAAP//////////"/>
              </a:ext>
            </a:extLst>
          </p:cNvSpPr>
          <p:nvPr/>
        </p:nvSpPr>
        <p:spPr>
          <a:xfrm>
            <a:off x="4726940" y="3980180"/>
            <a:ext cx="4069715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Игроки будут исследовать различные планеты, астероидные пояса и звездные системы, каждый со своими уникальными особенностями и вызовами.</a:t>
            </a:r>
            <a:endParaRPr lang="en-us" cap="none"/>
          </a:p>
        </p:txBody>
      </p:sp>
      <p:sp>
        <p:nvSpPr>
          <p:cNvPr id="9" name="Shape 6"/>
          <p:cNvSpPr>
            <a:extLst>
              <a:ext uri="smNativeData">
                <pr:smNativeData xmlns:pr="smNativeData" xmlns="smNativeData" val="SMDATA_15_dFyYZRMAAAAlAAAAZQAAAA0AAAAAkAAAAEgAAACQAAAASAAAAAAAAAAAAAAAAAAAAAEAAABQAAAAqd4a2CrBsj8AAAAAAADwvwAAAAAAAOA/AAAAAAAA4D8AAAAAAADgPwAAAAAAAOA/AAAAAAAA4D8AAAAAAADgPwAAAAAAAOA/AAAAAAAA4D8CAAAAjAAAAAEAAAAAAAAA2tvxAP///wgAAAAAAAAAAAAAAAAAAAAAAAAAAAAAAAAAAAAAeAAAAAEAAABAAAAAAAAAAAAAAABaAAAAAAAAAAAAAAAAAAAAAAAAAAAAAAAAAAAAAAAAAAAAAAAAAAAAAAAAAAAAAAAAAAAAAAAAAAAAAAAAAAAAAAAAAAAAAAAAAAAAFAAAADwAAAABAAAAAAAAALW34wAW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kAY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tvxAP///wEAAAAAAAAAAAAAAAAAAAAAAAAAAAAAAAAAAAAAAAAAALW34wB/f38A5+bmA8zMzADAwP8Af39/AAAAAAAAAAAAAAAAAAAAAAAAAAAAIQAAABgAAAAUAAAA7zgAABQUAADgVAAA3iQAABAAAAAmAAAACAAAAP//////////"/>
              </a:ext>
            </a:extLst>
          </p:cNvSpPr>
          <p:nvPr/>
        </p:nvSpPr>
        <p:spPr>
          <a:xfrm>
            <a:off x="9255125" y="3263900"/>
            <a:ext cx="4542155" cy="2729230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970" cap="flat" cmpd="sng" algn="ctr">
            <a:solidFill>
              <a:srgbClr val="B5B7E3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zoAAIgVAACxSwAAqhcAABAgAAAmAAAACAAAAP//////////"/>
              </a:ext>
            </a:extLst>
          </p:cNvSpPr>
          <p:nvPr/>
        </p:nvSpPr>
        <p:spPr>
          <a:xfrm>
            <a:off x="9491345" y="3500120"/>
            <a:ext cx="281305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Трюки и препятствия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zoAAHwYAABsUwAAOyEAABAAAAAmAAAACAAAAP//////////"/>
              </a:ext>
            </a:extLst>
          </p:cNvSpPr>
          <p:nvPr/>
        </p:nvSpPr>
        <p:spPr>
          <a:xfrm>
            <a:off x="9491345" y="3980180"/>
            <a:ext cx="406971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Пройдите через массивы астероидов, уклоняйтесь от ловушек и решите головоломки, чтобы пройти через каждый уровень.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9vT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T0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OwHAABnPAAAMgwAABAgAAAmAAAACAAAAP//////////"/>
              </a:ext>
            </a:extLst>
          </p:cNvSpPr>
          <p:nvPr/>
        </p:nvSpPr>
        <p:spPr>
          <a:xfrm>
            <a:off x="2037715" y="1287780"/>
            <a:ext cx="778129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25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Оружие и способности героя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JwPAADPHQAAvxEAABAgAAAmAAAACAAAAP//////////"/>
              </a:ext>
            </a:extLst>
          </p:cNvSpPr>
          <p:nvPr/>
        </p:nvSpPr>
        <p:spPr>
          <a:xfrm>
            <a:off x="2037715" y="2537460"/>
            <a:ext cx="28079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Мощное вооружение</a:t>
            </a:r>
            <a:endParaRPr lang="en-us" sz="218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QA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B0TAABVKwAA3BsAABAAAAAmAAAACAAAAP//////////"/>
              </a:ext>
            </a:extLst>
          </p:cNvSpPr>
          <p:nvPr/>
        </p:nvSpPr>
        <p:spPr>
          <a:xfrm>
            <a:off x="2037715" y="3107055"/>
            <a:ext cx="500634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Игроки смогут обзавестись разнообразным космическим оружием, от лазерных пушек до ракетниц, чтобы справиться с врагами и препятствиями.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DodAACLIwAAXB8AABAgAAAmAAAACAAAAP//////////"/>
              </a:ext>
            </a:extLst>
          </p:cNvSpPr>
          <p:nvPr/>
        </p:nvSpPr>
        <p:spPr>
          <a:xfrm>
            <a:off x="2037715" y="4751070"/>
            <a:ext cx="374015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Оригинальные способности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LogAABVKwAAeSkAABAAAAAmAAAACAAAAP//////////"/>
              </a:ext>
            </a:extLst>
          </p:cNvSpPr>
          <p:nvPr/>
        </p:nvSpPr>
        <p:spPr>
          <a:xfrm>
            <a:off x="2037715" y="5320030"/>
            <a:ext cx="500634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Главный герой обладает уникальными способностями, такими как телепортация, создание силовых полей и мгновенное перемещение.</a:t>
            </a:r>
            <a:endParaRPr lang="en-us" cap="none"/>
          </a:p>
        </p:txBody>
      </p:sp>
      <p:pic>
        <p:nvPicPr>
          <p:cNvPr id="9" name="Image 0" descr="preencoded.png"/>
          <p:cNvPicPr>
            <a:picLocks noChangeAspect="1"/>
            <a:extLst>
              <a:ext uri="smNativeData">
                <pr:smNativeData xmlns:pr="smNativeData" xmlns="smNativeData" val="SMDATA_17_dFyY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cuAADIDwAAg00AABs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593965" y="2565400"/>
            <a:ext cx="5006340" cy="28162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9vT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T0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dFyY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gBY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BsAAHEOAAD2NgAAthIAABAgAAAmAAAACAAAAP//////////"/>
              </a:ext>
            </a:extLst>
          </p:cNvSpPr>
          <p:nvPr/>
        </p:nvSpPr>
        <p:spPr>
          <a:xfrm>
            <a:off x="4490720" y="2347595"/>
            <a:ext cx="444373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25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Враги и боссы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dFyYZRMAAAAlAAAAZQAAAA0AAAAAkAAAAEgAAACQAAAASAAAAAAAAAAAAAAAAAAAAAEAAABQAAAAmpmZmZmZ2T8AAAAAAADwvwAAAAAAAOA/AAAAAAAA4D8AAAAAAADgPwAAAAAAAOA/AAAAAAAA4D8AAAAAAADgPwAAAAAAAOA/AAAAAAAA4D8CAAAAjAAAAAEAAAAAAAAA2tvxAP///wgAAAAAAAAAAAAAAAAAAAAAAAAAAAAAAAAAAAAAeAAAAAEAAABAAAAAAAAAAAAAAABaAAAAAAAAAAAAAAAAAAAAAAAAAAAAAAAAAAAAAAAAAAAAAAAAAAAAAAAAAAAAAAAAAAAAAAAAAAAAAAAAAAAAAAAAAAAAAAAAAAAAFAAAADwAAAABAAAAAAAAALW34wAW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tvxAP///wEAAAAAAAAAAAAAAAAAAAAAAAAAAAAAAAAAAAAAAAAAALW34wB/f38A5+bmA8zMzADAwP8Af39/AAAAAAAAAAAAAAAAAAAAAAAAAAAAIQAAABgAAAAUAAAAoBsAANQVAACzHgAA6BgAABAAAAAmAAAACAAAAP//////////"/>
              </a:ext>
            </a:extLst>
          </p:cNvSpPr>
          <p:nvPr/>
        </p:nvSpPr>
        <p:spPr>
          <a:xfrm>
            <a:off x="4490720" y="3548380"/>
            <a:ext cx="499745" cy="50038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970" cap="flat" cmpd="sng" algn="ctr">
            <a:solidFill>
              <a:srgbClr val="B5B7E3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dj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RwAABYWAACqHQAAphgAABAgAAAmAAAACAAAAP//////////"/>
              </a:ext>
            </a:extLst>
          </p:cNvSpPr>
          <p:nvPr/>
        </p:nvSpPr>
        <p:spPr>
          <a:xfrm>
            <a:off x="4658995" y="3590290"/>
            <a:ext cx="16319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5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SAAAEwWAAC8LQAAbxgAABAgAAAmAAAACAAAAP//////////"/>
              </a:ext>
            </a:extLst>
          </p:cNvSpPr>
          <p:nvPr/>
        </p:nvSpPr>
        <p:spPr>
          <a:xfrm>
            <a:off x="5212715" y="3624580"/>
            <a:ext cx="222186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Опасные враги</a:t>
            </a:r>
            <a:endParaRPr lang="en-us" sz="2185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8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SAAAEEZAACRNwAALyQAABAAAAAmAAAACAAAAP//////////"/>
              </a:ext>
            </a:extLst>
          </p:cNvSpPr>
          <p:nvPr/>
        </p:nvSpPr>
        <p:spPr>
          <a:xfrm>
            <a:off x="5212715" y="4105275"/>
            <a:ext cx="382016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Встречайте разнообразных врагов, от маленьких космических существ до огромных зловещих монстров, каждый с уникальными атаками и тактиками.</a:t>
            </a:r>
            <a:endParaRPr lang="en-us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dFyYZRMAAAAlAAAAZQAAAA0AAAAAkAAAAEgAAACQAAAASAAAAAAAAAAAAAAAAAAAAAEAAABQAAAAmpmZmZmZ2T8AAAAAAADwvwAAAAAAAOA/AAAAAAAA4D8AAAAAAADgPwAAAAAAAOA/AAAAAAAA4D8AAAAAAADgPwAAAAAAAOA/AAAAAAAA4D8CAAAAjAAAAAEAAAAAAAAA2tvxAP///wgAAAAAAAAAAAAAAAAAAAAAAAAAAAAAAAAAAAAAeAAAAAEAAABAAAAAAAAAAAAAAABaAAAAAAAAAAAAAAAAAAAAAAAAAAAAAAAAAAAAAAAAAAAAAAAAAAAAAAAAAAAAAAAAAAAAAAAAAAAAAAAAAAAAAAAAAAAAAAAAAAAAFAAAADwAAAABAAAAAAAAALW34wAW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tvxAP///wEAAAAAAAAAAAAAAAAAAAAAAAAAAAAAAAAAAAAAAAAAALW34wB/f38A5+bmA8zMzADAwP8Af39/AAAAAAAAAAAAAAAAAAAAAAAAAAAAIQAAABgAAAAUAAAA7zgAANQVAAACPAAA6BgAABAAAAAmAAAACAAAAP//////////"/>
              </a:ext>
            </a:extLst>
          </p:cNvSpPr>
          <p:nvPr/>
        </p:nvSpPr>
        <p:spPr>
          <a:xfrm>
            <a:off x="9255125" y="3548380"/>
            <a:ext cx="499745" cy="50038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970" cap="flat" cmpd="sng" algn="ctr">
            <a:solidFill>
              <a:srgbClr val="B5B7E3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jkAABYWAAAXOwAAphgAABAgAAAmAAAACAAAAP//////////"/>
              </a:ext>
            </a:extLst>
          </p:cNvSpPr>
          <p:nvPr/>
        </p:nvSpPr>
        <p:spPr>
          <a:xfrm>
            <a:off x="9404350" y="3590290"/>
            <a:ext cx="20129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5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D0AAEwWAACnSwAAbxgAABAgAAAmAAAACAAAAP//////////"/>
              </a:ext>
            </a:extLst>
          </p:cNvSpPr>
          <p:nvPr/>
        </p:nvSpPr>
        <p:spPr>
          <a:xfrm>
            <a:off x="9977120" y="3624580"/>
            <a:ext cx="232092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Эпические боссы</a:t>
            </a:r>
            <a:endParaRPr lang="en-us" sz="2185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D0AAEEZAADgVAAALyQAABAAAAAmAAAACAAAAP//////////"/>
              </a:ext>
            </a:extLst>
          </p:cNvSpPr>
          <p:nvPr/>
        </p:nvSpPr>
        <p:spPr>
          <a:xfrm>
            <a:off x="9977120" y="4105275"/>
            <a:ext cx="382016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Сразитесь с огромными космическими боссами, используя все свои навыки и вооружение, чтобы одержать победу и продвинуться дальше.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9vT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T0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JwMAADeKgAA4hAAABAgAAAmAAAACAAAAP//////////"/>
              </a:ext>
            </a:extLst>
          </p:cNvSpPr>
          <p:nvPr/>
        </p:nvSpPr>
        <p:spPr>
          <a:xfrm>
            <a:off x="2037715" y="2049780"/>
            <a:ext cx="4930775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25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Секреты и бонусы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dFyY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mZu4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CeEwAAAC0AABU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3188970"/>
            <a:ext cx="5277485" cy="888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CIbAADvHAAARR0AABAgAAAmAAAACAAAAP//////////"/>
              </a:ext>
            </a:extLst>
          </p:cNvSpPr>
          <p:nvPr/>
        </p:nvSpPr>
        <p:spPr>
          <a:xfrm>
            <a:off x="2259965" y="4410710"/>
            <a:ext cx="244348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Скрытые секреты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BceAACiKwAApiQAABAAAAAmAAAACAAAAP//////////"/>
              </a:ext>
            </a:extLst>
          </p:cNvSpPr>
          <p:nvPr/>
        </p:nvSpPr>
        <p:spPr>
          <a:xfrm>
            <a:off x="2259965" y="4891405"/>
            <a:ext cx="483298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Откройте скрытые места и соберите уникальные предметы, открывающие новые возможности и способности героя.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dFyY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1t+P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tAACeEwAAd00AABU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188970"/>
            <a:ext cx="5277485" cy="888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FB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i4AACIbAAAvPgAARR0AABAgAAAmAAAACAAAAP//////////"/>
              </a:ext>
            </a:extLst>
          </p:cNvSpPr>
          <p:nvPr/>
        </p:nvSpPr>
        <p:spPr>
          <a:xfrm>
            <a:off x="7537450" y="4410710"/>
            <a:ext cx="257111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Бонусы и апгрейды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i4AABceAAAZTAAApiQAABAAAAAmAAAACAAAAP//////////"/>
              </a:ext>
            </a:extLst>
          </p:cNvSpPr>
          <p:nvPr/>
        </p:nvSpPr>
        <p:spPr>
          <a:xfrm>
            <a:off x="7537450" y="4891405"/>
            <a:ext cx="483298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Получите бонусы за выполнение заданий и сражение с врагами, чтобы улучшить оружие и способности вашего героя.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9vT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T0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EB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dFyYZ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WBgb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BD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LEFAABKMgAA9wkAABAgAAAmAAAACAAAAP//////////"/>
              </a:ext>
            </a:extLst>
          </p:cNvSpPr>
          <p:nvPr/>
        </p:nvSpPr>
        <p:spPr>
          <a:xfrm>
            <a:off x="833120" y="925195"/>
            <a:ext cx="734187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b="1" cap="none" spc="-25">
                <a:solidFill>
                  <a:srgbClr val="000000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Заключение и резюме игры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dFyYZRMAAAAlAAAAZQAAAA0AAAAAkAAAAEgAAACQAAAASAAAAAAAAAAAAAAAAAAAAAEAAABQAAAAie/ErBcDEkAAAAAAAADwvwAAAAAAAOA/AAAAAAAA4D8AAAAAAADgPwAAAAAAAOA/AAAAAAAA4D8AAAAAAADgPwAAAAAAAOA/AAAAAAAA4D8CAAAAjAAAAAEAAAAAAAAAtbfj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bfjAP///wEAAAAAAAAAAAAAAAAAAAAAAAAAAAAAAAAAAAAAAAAAAAAAAAB/f38A5+bmA8zMzADAwP8Af39/AAAAAAAAAAAAAAAAAAAAAAAAAAAAIQAAABgAAAAUAAAACgcAAAQMAABQBwAA7ywAABAAAAAmAAAACAAAAP//////////"/>
              </a:ext>
            </a:extLst>
          </p:cNvSpPr>
          <p:nvPr/>
        </p:nvSpPr>
        <p:spPr>
          <a:xfrm>
            <a:off x="1144270" y="1953260"/>
            <a:ext cx="44450" cy="5351145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>
            <a:noFill/>
          </a:ln>
          <a:effectLst/>
        </p:spPr>
      </p:sp>
      <p:sp>
        <p:nvSpPr>
          <p:cNvPr id="7" name="Shape 4"/>
          <p:cNvSpPr>
            <a:extLst>
              <a:ext uri="smNativeData">
                <pr:smNativeData xmlns:pr="smNativeData" xmlns="smNativeData" val="SMDATA_15_dFyYZRMAAAAlAAAAZQAAAA0AAAAAkAAAAEgAAACQAAAASAAAAAAAAAAAAAAAAAAAAAEAAABQAAAAie/ErBcDEkAAAAAAAADwvwAAAAAAAOA/AAAAAAAA4D8AAAAAAADgPwAAAAAAAOA/AAAAAAAA4D8AAAAAAADgPwAAAAAAAOA/AAAAAAAA4D8CAAAAjAAAAAEAAAAAAAAAtbfj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bfjAP///wEAAAAAAAAAAAAAAAAAAAAAAAAAAAAAAAAAAAAAAAAAAAAAAAB/f38A5+bmA8zMzADAwP8Af39/AAAAAAAAAAAAAAAAAAAAAAAAAAAAIQAAABgAAAAUAAAAtwgAAHwOAAB/DQAAwg4AABAAAAAmAAAACAAAAP//////////"/>
              </a:ext>
            </a:extLst>
          </p:cNvSpPr>
          <p:nvPr/>
        </p:nvSpPr>
        <p:spPr>
          <a:xfrm>
            <a:off x="1416685" y="2354580"/>
            <a:ext cx="777240" cy="4445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>
            <a:noFill/>
          </a:ln>
          <a:effectLst/>
        </p:spPr>
      </p:sp>
      <p:sp>
        <p:nvSpPr>
          <p:cNvPr id="8" name="Shape 5"/>
          <p:cNvSpPr>
            <a:extLst>
              <a:ext uri="smNativeData">
                <pr:smNativeData xmlns:pr="smNativeData" xmlns="smNativeData" val="SMDATA_15_dFyYZRMAAAAlAAAAZQAAAA0AAAAAkAAAAEgAAACQAAAASAAAAAAAAAAAAAAAAAAAAAEAAABQAAAAmpmZmZmZ2T8AAAAAAADwvwAAAAAAAOA/AAAAAAAA4D8AAAAAAADgPwAAAAAAAOA/AAAAAAAA4D8AAAAAAADgPwAAAAAAAOA/AAAAAAAA4D8CAAAAjAAAAAEAAAAAAAAA2tvxAP///wgAAAAAAAAAAAAAAAAAAAAAAAAAAAAAAAAAAAAAeAAAAAEAAABAAAAAAAAAAAAAAABaAAAAAAAAAAAAAAAAAAAAAAAAAAAAAAAAAAAAAAAAAAAAAAAAAAAAAAAAAAAAAAAAAAAAAAAAAAAAAAAAAAAAAAAAAAAAAAAAAAAAFAAAADwAAAABAAAAAAAAALW34wAW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tvxAP///wEAAAAAAAAAAAAAAAAAAAAAAAAAAAAAAAAAAAAAAAAAALW34wB/f38A5+bmA8zMzADAwP8Af39/AAAAAAAAAAAAAAAAAAAAAAAAAAAAIQAAABgAAAAUAAAAowUAABUNAAC3CAAAKBAAABAAAAAmAAAACAAAAP//////////"/>
              </a:ext>
            </a:extLst>
          </p:cNvSpPr>
          <p:nvPr/>
        </p:nvSpPr>
        <p:spPr>
          <a:xfrm>
            <a:off x="916305" y="2126615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970" cap="flat" cmpd="sng" algn="ctr">
            <a:solidFill>
              <a:srgbClr val="B5B7E3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AYAAFcNAACtBwAA5w8AABAgAAAmAAAACAAAAP//////////"/>
              </a:ext>
            </a:extLst>
          </p:cNvSpPr>
          <p:nvPr/>
        </p:nvSpPr>
        <p:spPr>
          <a:xfrm>
            <a:off x="1084580" y="2168525"/>
            <a:ext cx="16319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5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1</a:t>
            </a:r>
            <a:endParaRPr lang="en-us" sz="2620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GINAAAHJgAAhA8AABAgAAAmAAAACAAAAP//////////"/>
              </a:ext>
            </a:extLst>
          </p:cNvSpPr>
          <p:nvPr/>
        </p:nvSpPr>
        <p:spPr>
          <a:xfrm>
            <a:off x="2388235" y="2175510"/>
            <a:ext cx="3793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Незабываемые впечатления</a:t>
            </a:r>
            <a:endParaRPr lang="en-us" sz="2185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FYQAABgPgAAthQAABAAAAAmAAAACAAAAP//////////"/>
              </a:ext>
            </a:extLst>
          </p:cNvSpPr>
          <p:nvPr/>
        </p:nvSpPr>
        <p:spPr>
          <a:xfrm>
            <a:off x="2388235" y="2655570"/>
            <a:ext cx="775144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Получите удовольствие от захватывающего сюжета и захватывающих приключений в невероятном космическом мире.</a:t>
            </a:r>
            <a:endParaRPr lang="en-us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dFyYZRMAAAAlAAAAZQAAAA0AAAAAkAAAAEgAAACQAAAASAAAAAAAAAAAAAAAAAAAAAEAAABQAAAAie/ErBcDEkAAAAAAAADwvwAAAAAAAOA/AAAAAAAA4D8AAAAAAADgPwAAAAAAAOA/AAAAAAAA4D8AAAAAAADgPwAAAAAAAOA/AAAAAAAA4D8CAAAAjAAAAAEAAAAAAAAAtbfj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bfjAP///wEAAAAAAAAAAAAAAAAAAAAAAAAAAAAAAAAAAAAAAAAAAAAAAAB/f38A5+bmA8zMzADAwP8Af39/AAAAAAAAAAAAAAAAAAAAAAAAAAAAIQAAABgAAAAUAAAAtwgAAOkZAAB/DQAALxoAABAAAAAmAAAACAAAAP//////////"/>
              </a:ext>
            </a:extLst>
          </p:cNvSpPr>
          <p:nvPr/>
        </p:nvSpPr>
        <p:spPr>
          <a:xfrm>
            <a:off x="1416685" y="4211955"/>
            <a:ext cx="777240" cy="4445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>
            <a:noFill/>
          </a:ln>
          <a:effectLst/>
        </p:spPr>
      </p:sp>
      <p:sp>
        <p:nvSpPr>
          <p:cNvPr id="13" name="Shape 10"/>
          <p:cNvSpPr>
            <a:extLst>
              <a:ext uri="smNativeData">
                <pr:smNativeData xmlns:pr="smNativeData" xmlns="smNativeData" val="SMDATA_15_dFyYZRMAAAAlAAAAZQAAAA0AAAAAkAAAAEgAAACQAAAASAAAAAAAAAAAAAAAAAAAAAEAAABQAAAAmpmZmZmZ2T8AAAAAAADwvwAAAAAAAOA/AAAAAAAA4D8AAAAAAADgPwAAAAAAAOA/AAAAAAAA4D8AAAAAAADgPwAAAAAAAOA/AAAAAAAA4D8CAAAAjAAAAAEAAAAAAAAA2tvxAP///wgAAAAAAAAAAAAAAAAAAAAAAAAAAAAAAAAAAAAAeAAAAAEAAABAAAAAAAAAAAAAAABaAAAAAAAAAAAAAAAAAAAAAAAAAAAAAAAAAAAAAAAAAAAAAAAAAAAAAAAAAAAAAAAAAAAAAAAAAAAAAAAAAAAAAAAAAAAAAAAAAAAAFAAAADwAAAABAAAAAAAAALW34wAW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tvxAP///wEAAAAAAAAAAAAAAAAAAAAAAAAAAAAAAAAAAAAAAAAAALW34wB/f38A5+bmA8zMzADAwP8Af39/AAAAAAAAAAAAAAAAAAAAAAAAAAAAIQAAABgAAAAUAAAAowUAAIMYAAC3CAAAlhsAABAAAAAmAAAACAAAAP//////////"/>
              </a:ext>
            </a:extLst>
          </p:cNvSpPr>
          <p:nvPr/>
        </p:nvSpPr>
        <p:spPr>
          <a:xfrm>
            <a:off x="916305" y="3984625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970" cap="flat" cmpd="sng" algn="ctr">
            <a:solidFill>
              <a:srgbClr val="B5B7E3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1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gYAAMQYAADLBwAAVBsAABAgAAAmAAAACAAAAP//////////"/>
              </a:ext>
            </a:extLst>
          </p:cNvSpPr>
          <p:nvPr/>
        </p:nvSpPr>
        <p:spPr>
          <a:xfrm>
            <a:off x="1065530" y="4025900"/>
            <a:ext cx="20129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5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2</a:t>
            </a:r>
            <a:endParaRPr lang="en-us" sz="2620" cap="none"/>
          </a:p>
        </p:txBody>
      </p:sp>
      <p:sp>
        <p:nvSpPr>
          <p:cNvPr id="15" name="Text 12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M8YAACVHwAA8hoAABAgAAAmAAAACAAAAP//////////"/>
              </a:ext>
            </a:extLst>
          </p:cNvSpPr>
          <p:nvPr/>
        </p:nvSpPr>
        <p:spPr>
          <a:xfrm>
            <a:off x="2388235" y="4032885"/>
            <a:ext cx="274574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Завершение квестов</a:t>
            </a:r>
            <a:endParaRPr lang="en-us" sz="2185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MQbAABgPgAAIyAAABAAAAAmAAAACAAAAP//////////"/>
              </a:ext>
            </a:extLst>
          </p:cNvSpPr>
          <p:nvPr/>
        </p:nvSpPr>
        <p:spPr>
          <a:xfrm>
            <a:off x="2388235" y="4513580"/>
            <a:ext cx="775144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Завершите основной квест и откройте новые игровые режимы, загадочные миры и новые приключения после окончания основной игры.</a:t>
            </a:r>
            <a:endParaRPr lang="en-us" cap="none"/>
          </a:p>
        </p:txBody>
      </p:sp>
      <p:sp>
        <p:nvSpPr>
          <p:cNvPr id="17" name="Shape 14"/>
          <p:cNvSpPr>
            <a:extLst>
              <a:ext uri="smNativeData">
                <pr:smNativeData xmlns:pr="smNativeData" xmlns="smNativeData" val="SMDATA_15_dFyYZRMAAAAlAAAAZQAAAA0AAAAAkAAAAEgAAACQAAAASAAAAAAAAAAAAAAAAAAAAAEAAABQAAAAie/ErBcDEkAAAAAAAADwvwAAAAAAAOA/AAAAAAAA4D8AAAAAAADgPwAAAAAAAOA/AAAAAAAA4D8AAAAAAADgPwAAAAAAAOA/AAAAAAAA4D8CAAAAjAAAAAEAAAAAAAAAtbfj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bfjAP///wEAAAAAAAAAAAAAAAAAAAAAAAAAAAAAAAAAAAAAAAAAAAAAAAB/f38A5+bmA8zMzADAwP8Af39/AAAAAAAAAAAAAAAAAAAAAAAAAAAAIQAAABgAAAAUAAAAtwgAAFclAAB/DQAAnSUAABAAAAAmAAAACAAAAP//////////"/>
              </a:ext>
            </a:extLst>
          </p:cNvSpPr>
          <p:nvPr/>
        </p:nvSpPr>
        <p:spPr>
          <a:xfrm>
            <a:off x="1416685" y="6069965"/>
            <a:ext cx="777240" cy="4445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>
            <a:noFill/>
          </a:ln>
          <a:effectLst/>
        </p:spPr>
      </p:sp>
      <p:sp>
        <p:nvSpPr>
          <p:cNvPr id="18" name="Shape 15"/>
          <p:cNvSpPr>
            <a:extLst>
              <a:ext uri="smNativeData">
                <pr:smNativeData xmlns:pr="smNativeData" xmlns="smNativeData" val="SMDATA_15_dFyYZRMAAAAlAAAAZQAAAA0AAAAAkAAAAEgAAACQAAAASAAAAAAAAAAAAAAAAAAAAAEAAABQAAAAmpmZmZmZ2T8AAAAAAADwvwAAAAAAAOA/AAAAAAAA4D8AAAAAAADgPwAAAAAAAOA/AAAAAAAA4D8AAAAAAADgPwAAAAAAAOA/AAAAAAAA4D8CAAAAjAAAAAEAAAAAAAAA2tvxAP///wgAAAAAAAAAAAAAAAAAAAAAAAAAAAAAAAAAAAAAeAAAAAEAAABAAAAAAAAAAAAAAABaAAAAAAAAAAAAAAAAAAAAAAAAAAAAAAAAAAAAAAAAAAAAAAAAAAAAAAAAAAAAAAAAAAAAAAAAAAAAAAAAAAAAAAAAAAAAAAAAAAAAFAAAADwAAAABAAAAAAAAALW34wAW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tvxAP///wEAAAAAAAAAAAAAAAAAAAAAAAAAAAAAAAAAAAAAAAAAALW34wB/f38A5+bmA8zMzADAwP8Af39/AAAAAAAAAAAAAAAAAAAAAAAAAAAAIQAAABgAAAAUAAAAowUAAPAjAAC3CAAABCcAABAAAAAmAAAACAAAAP//////////"/>
              </a:ext>
            </a:extLst>
          </p:cNvSpPr>
          <p:nvPr/>
        </p:nvSpPr>
        <p:spPr>
          <a:xfrm>
            <a:off x="916305" y="5842000"/>
            <a:ext cx="500380" cy="50038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970" cap="flat" cmpd="sng" algn="ctr">
            <a:solidFill>
              <a:srgbClr val="B5B7E3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Text 16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YAADIkAADRBwAAwiYAABAgAAAmAAAACAAAAP//////////"/>
              </a:ext>
            </a:extLst>
          </p:cNvSpPr>
          <p:nvPr/>
        </p:nvSpPr>
        <p:spPr>
          <a:xfrm>
            <a:off x="1061720" y="5883910"/>
            <a:ext cx="20891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b="1" cap="none" spc="-5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3</a:t>
            </a:r>
            <a:endParaRPr lang="en-us" sz="2620" cap="none"/>
          </a:p>
        </p:txBody>
      </p:sp>
      <p:sp>
        <p:nvSpPr>
          <p:cNvPr id="20" name="Text 17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D0kAABYJAAAXyYAABAgAAAmAAAACAAAAP//////////"/>
              </a:ext>
            </a:extLst>
          </p:cNvSpPr>
          <p:nvPr/>
        </p:nvSpPr>
        <p:spPr>
          <a:xfrm>
            <a:off x="2388235" y="5890895"/>
            <a:ext cx="351980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b="1" cap="none" spc="-13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Достижения и мастерство</a:t>
            </a:r>
            <a:endParaRPr lang="en-us" sz="2185" cap="none"/>
          </a:p>
        </p:txBody>
      </p:sp>
      <p:sp>
        <p:nvSpPr>
          <p:cNvPr id="21" name="Text 18"/>
          <p:cNvSpPr>
            <a:extLst>
              <a:ext uri="smNativeData">
                <pr:smNativeData xmlns:pr="smNativeData" xmlns="smNativeData" val="SMDATA_15_dFyY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Q4AADEnAABgPgAAkSsAABAAAAAmAAAACAAAAP//////////"/>
              </a:ext>
            </a:extLst>
          </p:cNvSpPr>
          <p:nvPr/>
        </p:nvSpPr>
        <p:spPr>
          <a:xfrm>
            <a:off x="2388235" y="6370955"/>
            <a:ext cx="775144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6">
                <a:solidFill>
                  <a:srgbClr val="272525"/>
                </a:solidFill>
                <a:latin typeface="Inter" pitchFamily="0" charset="0"/>
                <a:ea typeface="Inter" pitchFamily="0" charset="0"/>
                <a:cs typeface="Inter" pitchFamily="0" charset="0"/>
              </a:rPr>
              <a:t>Побеждайте в испытательных заданиях и получайте достижения за мастерство в игре, демонстрируя свои навыки.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Kirill</cp:lastModifiedBy>
  <cp:revision>0</cp:revision>
  <dcterms:created xsi:type="dcterms:W3CDTF">2024-01-05T19:43:04Z</dcterms:created>
  <dcterms:modified xsi:type="dcterms:W3CDTF">2024-01-05T19:45:56Z</dcterms:modified>
</cp:coreProperties>
</file>