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5" r:id="rId11"/>
    <p:sldId id="263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023C4-9489-845F-9CBA-3F04F5DC3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21C279-B87C-4A49-D042-52B31DAAD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48CDC-E97E-6001-A679-6BF5DB37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34DDC-B2D6-84DC-1EC0-89153264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CE8966-EE13-EC12-CC05-38D27678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9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2122C-70EC-9C72-BE35-126AD531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4954C-20AB-1C2A-E94F-5103C378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D0412-4ADB-F330-EEB9-B22F8161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82BCE-47E2-5F3C-F66F-F7B0165C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E5B0B-F98A-4EB2-839D-F0ABC6F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BD7CC4-7B71-F851-2CFD-80C7A61C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A7BF6F-0002-7BA2-F260-996DDDF4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1CA6F-93FE-3257-36EE-BBA41C47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27114-9216-B66C-0ECA-197D1D8B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4BC6F7-E66A-397A-8499-27510079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E2A9D-EEAA-BB33-A0D7-C9767945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3CB4D-5C64-FF47-F9E5-D82B3D8B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F47EC-0873-3C77-E668-74520952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EA2C-5D6D-AC40-CB78-8592B175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88A85-FE88-13DB-F805-0EE36CA2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C3DB6-BD6C-7ECD-1012-C193FD5D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36B76-8E58-F1DB-DDAC-EC2A248E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144EE-02B4-2BEA-AC6C-E0E7833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F893B-132F-D5BC-899C-5134E756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A948C-11AB-D301-C277-0FDCCF9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8C403-5C0D-60C8-C33F-2A5ED182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06781-2A0C-9B78-89EB-109EF7880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A337C5-0EDF-EF01-5B0F-11F43806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0ADAFA-0338-C221-913B-5812805C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461BE1-2480-E3FB-F928-C86DAF7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D89F6-F67F-A477-6C83-0C1DD058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1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6145-9A57-8152-3304-F4E44758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2D0085-D9BC-FE90-92B8-198411DD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E482DF-82C0-D152-A65C-5C46FBB6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E1E2D-534A-1C54-F4FC-649E6B37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895EA0-ACC7-1DFF-2522-A58B579E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4CC2C4-DBBE-0269-B72D-C08AD787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47BFD1-E3EB-070B-2F62-D5F440F8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C9F289-0F46-998A-19CD-D347D42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6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3F455-5C03-400E-154A-E3695A40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ABBE3F-1935-56E9-E9F5-38F98283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383ACB-E700-99B7-E484-FC319132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08C764-7290-075C-DF24-E5E969D9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43A644-A9E4-4CD0-B059-C85CD5CA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F64CF1-C518-40BA-2A7D-AA5D27C2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48D611-CB20-6B24-42C1-A65F6EBA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DD079-636E-7D31-1E13-F3E7A9E0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54750-4D98-959D-C07D-6D2FE983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EB757-CA01-3315-C0D9-793AE4C9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9897B3-066F-0094-EF37-75BD2F5D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16C9ED-2EFB-8069-BE80-F598CD61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74EE6-7E51-125C-DBC4-EACD38CF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26E1D-525A-6B74-E8DB-3F5A521E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DDF74B-2522-9705-2DC9-964A48787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9A611-FB77-1923-B7B1-2725641B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27930-8F6C-17EF-40EC-7F07515A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3ED1E-4FA5-0ABE-3B4E-5047C219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7B59E-4F1A-3E76-C51B-D6B57C4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2C682-B123-3611-A544-AF810D1A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AA385-C527-6440-D98F-EFEC0DA2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071D3-B90D-BAA1-CBDE-E5B2BF1EC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07AA-82A9-41EF-B7C9-13B49AFFCB91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FA55F-53CA-987A-B3D1-83CABA6ED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15AF8-1F3A-E319-E8F9-6724F006A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F8A6-65FE-4279-9ACB-DAF811097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DE4F42-9263-EDD1-7396-27EA8BE13F6D}"/>
              </a:ext>
            </a:extLst>
          </p:cNvPr>
          <p:cNvSpPr/>
          <p:nvPr/>
        </p:nvSpPr>
        <p:spPr>
          <a:xfrm>
            <a:off x="121920" y="5130800"/>
            <a:ext cx="6106160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81B17D-9D54-20F5-0837-C416FBCDD762}"/>
              </a:ext>
            </a:extLst>
          </p:cNvPr>
          <p:cNvSpPr/>
          <p:nvPr/>
        </p:nvSpPr>
        <p:spPr>
          <a:xfrm>
            <a:off x="1889760" y="162560"/>
            <a:ext cx="8595360" cy="27736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1B89A-BA3D-90E7-1EFC-A6E33B54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773680"/>
          </a:xfrm>
          <a:effectLst>
            <a:softEdge rad="0"/>
          </a:effectLst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Методы и алгоритмы шифрования в системах мобильной связи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B256C-884F-76C5-9CB0-DD8889245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5130800"/>
            <a:ext cx="6106160" cy="15748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500" dirty="0">
                <a:solidFill>
                  <a:schemeClr val="bg1"/>
                </a:solidFill>
              </a:rPr>
              <a:t>Доклад подготовили студенты 2 курса, 7 группы факультета информационных технологий</a:t>
            </a:r>
            <a:br>
              <a:rPr lang="ru-RU" sz="1500" dirty="0">
                <a:solidFill>
                  <a:schemeClr val="bg1"/>
                </a:solidFill>
              </a:rPr>
            </a:br>
            <a:r>
              <a:rPr lang="ru-RU" sz="1500" dirty="0">
                <a:solidFill>
                  <a:schemeClr val="bg1"/>
                </a:solidFill>
              </a:rPr>
              <a:t>Ильин Н. С.</a:t>
            </a:r>
            <a:br>
              <a:rPr lang="ru-RU" sz="1500" dirty="0">
                <a:solidFill>
                  <a:schemeClr val="bg1"/>
                </a:solidFill>
              </a:rPr>
            </a:br>
            <a:r>
              <a:rPr lang="ru-RU" sz="1500" dirty="0">
                <a:solidFill>
                  <a:schemeClr val="bg1"/>
                </a:solidFill>
              </a:rPr>
              <a:t>Тышкевич Р. А.</a:t>
            </a:r>
          </a:p>
          <a:p>
            <a:pPr algn="l">
              <a:lnSpc>
                <a:spcPct val="120000"/>
              </a:lnSpc>
            </a:pPr>
            <a:r>
              <a:rPr lang="ru-RU" sz="1500" dirty="0">
                <a:solidFill>
                  <a:schemeClr val="bg1"/>
                </a:solidFill>
              </a:rPr>
              <a:t>Руководитель: Доц. </a:t>
            </a:r>
            <a:r>
              <a:rPr lang="ru-RU" sz="1500" dirty="0" err="1">
                <a:solidFill>
                  <a:schemeClr val="bg1"/>
                </a:solidFill>
              </a:rPr>
              <a:t>Буснюк</a:t>
            </a:r>
            <a:r>
              <a:rPr lang="ru-RU" sz="1500" dirty="0">
                <a:solidFill>
                  <a:schemeClr val="bg1"/>
                </a:solidFill>
              </a:rPr>
              <a:t> Н. Н.</a:t>
            </a:r>
          </a:p>
        </p:txBody>
      </p:sp>
    </p:spTree>
    <p:extLst>
      <p:ext uri="{BB962C8B-B14F-4D97-AF65-F5344CB8AC3E}">
        <p14:creationId xmlns:p14="http://schemas.microsoft.com/office/powerpoint/2010/main" val="203415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68F17BC-6D54-3CC7-7CE2-C4440894AB75}"/>
              </a:ext>
            </a:extLst>
          </p:cNvPr>
          <p:cNvSpPr/>
          <p:nvPr/>
        </p:nvSpPr>
        <p:spPr>
          <a:xfrm>
            <a:off x="1594697" y="314375"/>
            <a:ext cx="9010455" cy="140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C0E3-73CC-EAF5-E22E-1CACFFFD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Линейный регистр сдвига с обратной связью(далее - РСЛОС)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5EBFD8C-800A-E97A-C139-3EA18E4FD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4" y="2619316"/>
            <a:ext cx="11861011" cy="290594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EFEB0A-8292-D14D-0109-D1D5877B7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469" y="5722070"/>
            <a:ext cx="5925372" cy="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E2F430A-F985-3E41-35B5-72A85EBC3DF6}"/>
              </a:ext>
            </a:extLst>
          </p:cNvPr>
          <p:cNvSpPr/>
          <p:nvPr/>
        </p:nvSpPr>
        <p:spPr>
          <a:xfrm>
            <a:off x="6195767" y="5411858"/>
            <a:ext cx="5345785" cy="118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782F28-4504-A845-383E-8C9776E0BDF7}"/>
              </a:ext>
            </a:extLst>
          </p:cNvPr>
          <p:cNvSpPr/>
          <p:nvPr/>
        </p:nvSpPr>
        <p:spPr>
          <a:xfrm>
            <a:off x="575036" y="5448692"/>
            <a:ext cx="4081806" cy="118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C0E3-73CC-EAF5-E22E-1CACFFFD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3649910-C12F-24AC-87DA-EE850FC15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7" y="187963"/>
            <a:ext cx="10891645" cy="50156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CF96D-130D-59CD-A6CB-17B9F7CCDFEF}"/>
              </a:ext>
            </a:extLst>
          </p:cNvPr>
          <p:cNvSpPr txBox="1"/>
          <p:nvPr/>
        </p:nvSpPr>
        <p:spPr>
          <a:xfrm>
            <a:off x="235670" y="5542962"/>
            <a:ext cx="4894089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для R1,</a:t>
            </a:r>
            <a:endParaRPr lang="ru-RU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для R2 и</a:t>
            </a:r>
            <a:endParaRPr lang="ru-RU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ru-RU" sz="1800" b="1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для R3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1ADEB-0F51-B26C-4515-A69074748B22}"/>
              </a:ext>
            </a:extLst>
          </p:cNvPr>
          <p:cNvSpPr txBox="1"/>
          <p:nvPr/>
        </p:nvSpPr>
        <p:spPr>
          <a:xfrm>
            <a:off x="6195767" y="5542962"/>
            <a:ext cx="515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 = </a:t>
            </a:r>
            <a:r>
              <a:rPr lang="ru-RU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x&amp;y|x&amp;z|y&amp;z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где &amp; — булево AND, | - булево OR, а x, y и z — биты синхронизации R1, R2 и R3 соответственно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3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C0E3-73CC-EAF5-E22E-1CACFFFD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41F78A-7B39-7DA2-7651-A9D8D83A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0284-6447-F5A0-E1CA-0B1460AD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8F15C4-3A21-E942-605D-2D9DB5471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9" y="865394"/>
            <a:ext cx="11603102" cy="5127212"/>
          </a:xfrm>
        </p:spPr>
      </p:pic>
    </p:spTree>
    <p:extLst>
      <p:ext uri="{BB962C8B-B14F-4D97-AF65-F5344CB8AC3E}">
        <p14:creationId xmlns:p14="http://schemas.microsoft.com/office/powerpoint/2010/main" val="26366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DF3612-1646-B5ED-23B8-8F39686BA69D}"/>
              </a:ext>
            </a:extLst>
          </p:cNvPr>
          <p:cNvSpPr/>
          <p:nvPr/>
        </p:nvSpPr>
        <p:spPr>
          <a:xfrm>
            <a:off x="2158738" y="141402"/>
            <a:ext cx="8757501" cy="140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0737D-553C-5AC2-C855-EA2EAF6A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8" y="0"/>
            <a:ext cx="9652322" cy="1690688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Кодовое разделение каналов </a:t>
            </a:r>
            <a:r>
              <a:rPr lang="en-US" b="1" dirty="0">
                <a:solidFill>
                  <a:schemeClr val="bg1"/>
                </a:solidFill>
              </a:rPr>
              <a:t>CDMA</a:t>
            </a:r>
            <a:r>
              <a:rPr lang="ru-RU" b="1" dirty="0">
                <a:solidFill>
                  <a:schemeClr val="bg1"/>
                </a:solidFill>
              </a:rPr>
              <a:t>.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Коды Уолша.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7E686-D1BC-5C52-7B88-7DB41027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0" y="2076679"/>
            <a:ext cx="11334640" cy="4556591"/>
          </a:xfrm>
        </p:spPr>
      </p:pic>
    </p:spTree>
    <p:extLst>
      <p:ext uri="{BB962C8B-B14F-4D97-AF65-F5344CB8AC3E}">
        <p14:creationId xmlns:p14="http://schemas.microsoft.com/office/powerpoint/2010/main" val="26287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328CD-3E15-B12B-4F08-707F22F7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067BE3-56F0-AEAA-9312-2F10767F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2" y="198334"/>
            <a:ext cx="11503535" cy="6461332"/>
          </a:xfrm>
        </p:spPr>
      </p:pic>
    </p:spTree>
    <p:extLst>
      <p:ext uri="{BB962C8B-B14F-4D97-AF65-F5344CB8AC3E}">
        <p14:creationId xmlns:p14="http://schemas.microsoft.com/office/powerpoint/2010/main" val="16820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EE3F7-4324-9045-B5FA-510A639A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69844D-7332-E9A9-3036-8C347DA4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" y="1395167"/>
            <a:ext cx="11690033" cy="3936288"/>
          </a:xfrm>
        </p:spPr>
      </p:pic>
    </p:spTree>
    <p:extLst>
      <p:ext uri="{BB962C8B-B14F-4D97-AF65-F5344CB8AC3E}">
        <p14:creationId xmlns:p14="http://schemas.microsoft.com/office/powerpoint/2010/main" val="39764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F9246-E0B0-67F6-CBF7-6A5DD8BA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C09B0E-7C34-DEBA-F301-AFAA906EE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6" y="464337"/>
            <a:ext cx="11920227" cy="5929325"/>
          </a:xfrm>
        </p:spPr>
      </p:pic>
    </p:spTree>
    <p:extLst>
      <p:ext uri="{BB962C8B-B14F-4D97-AF65-F5344CB8AC3E}">
        <p14:creationId xmlns:p14="http://schemas.microsoft.com/office/powerpoint/2010/main" val="11343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33946-D0BD-B771-51B3-6E6E826A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0B301AB-02BA-B293-7D33-648914989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3" y="1576562"/>
            <a:ext cx="11680354" cy="4058837"/>
          </a:xfrm>
        </p:spPr>
      </p:pic>
    </p:spTree>
    <p:extLst>
      <p:ext uri="{BB962C8B-B14F-4D97-AF65-F5344CB8AC3E}">
        <p14:creationId xmlns:p14="http://schemas.microsoft.com/office/powerpoint/2010/main" val="63306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9234D1-DD1D-7936-05FF-022AF16F615A}"/>
              </a:ext>
            </a:extLst>
          </p:cNvPr>
          <p:cNvSpPr/>
          <p:nvPr/>
        </p:nvSpPr>
        <p:spPr>
          <a:xfrm>
            <a:off x="2268717" y="110715"/>
            <a:ext cx="7654565" cy="114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314D1-F428-F534-09EC-89D9305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9937"/>
            <a:ext cx="10515600" cy="2020626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Метод шифрования </a:t>
            </a:r>
            <a:r>
              <a:rPr lang="en-US" b="1" dirty="0">
                <a:solidFill>
                  <a:schemeClr val="bg1"/>
                </a:solidFill>
              </a:rPr>
              <a:t>A5/1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00D031-CF6C-620C-E8AB-AF45F3C4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7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9AC0F78-BFF0-639C-24F6-8FA5C1D31E5E}"/>
              </a:ext>
            </a:extLst>
          </p:cNvPr>
          <p:cNvSpPr/>
          <p:nvPr/>
        </p:nvSpPr>
        <p:spPr>
          <a:xfrm>
            <a:off x="2282857" y="482742"/>
            <a:ext cx="7626285" cy="109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C0E3-73CC-EAF5-E22E-1CACFFFD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Потоковое шифрование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015BBE-1EB1-E82B-61A4-52A3C64AE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5" y="2986560"/>
            <a:ext cx="11740790" cy="3415771"/>
          </a:xfrm>
        </p:spPr>
      </p:pic>
    </p:spTree>
    <p:extLst>
      <p:ext uri="{BB962C8B-B14F-4D97-AF65-F5344CB8AC3E}">
        <p14:creationId xmlns:p14="http://schemas.microsoft.com/office/powerpoint/2010/main" val="3392079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141</Words>
  <Application>Microsoft Office PowerPoint</Application>
  <PresentationFormat>Широкоэкранный</PresentationFormat>
  <Paragraphs>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Тема Office</vt:lpstr>
      <vt:lpstr>Методы и алгоритмы шифрования в системах мобильной связи</vt:lpstr>
      <vt:lpstr>Презентация PowerPoint</vt:lpstr>
      <vt:lpstr>Кодовое разделение каналов CDMA. Коды Уолша.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шифрования A5/1</vt:lpstr>
      <vt:lpstr>Потоковое шифрование</vt:lpstr>
      <vt:lpstr>Линейный регистр сдвига с обратной связью(далее - РСЛОС)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алгоритмы шифрования в системах мобильной связи</dc:title>
  <dc:creator>Никита Ильин</dc:creator>
  <cp:lastModifiedBy>Никита Ильин</cp:lastModifiedBy>
  <cp:revision>8</cp:revision>
  <dcterms:created xsi:type="dcterms:W3CDTF">2023-04-08T10:33:22Z</dcterms:created>
  <dcterms:modified xsi:type="dcterms:W3CDTF">2023-04-17T18:26:10Z</dcterms:modified>
</cp:coreProperties>
</file>