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89750" cy="100218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6" autoAdjust="0"/>
  </p:normalViewPr>
  <p:slideViewPr>
    <p:cSldViewPr snapToGrid="0">
      <p:cViewPr>
        <p:scale>
          <a:sx n="75" d="100"/>
          <a:sy n="75" d="100"/>
        </p:scale>
        <p:origin x="1308" y="7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5F0EF34B-2BDF-49FE-99F5-C9C8C4B77D53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F261A70D-C95F-453C-9318-0E527E0E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9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A70D-C95F-453C-9318-0E527E0E4E6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2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A70D-C95F-453C-9318-0E527E0E4E6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5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E66E97-93D8-4754-82B2-AB010C2C5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DF89125-16DE-40B0-9861-5792E93BC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949D16E-CA00-47C5-B786-73A8C9FF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93E3BAA-CE5C-4918-9EDD-6A9894B6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2EEE741-F191-4D6F-9CD8-20111A5D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1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13C066A-5744-45F8-AD75-B3FFAC4D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D15F41F-F4C2-4BFC-9C0E-F9D3D1D53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9553900-FB0E-4573-A590-180D6595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AA7283B-872D-42D9-A925-9FA38984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D1604CA-5654-4078-97B6-219BC3D3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2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27123C23-9A35-4434-AB8D-DD3A39150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3F00090-9AF6-463E-BEED-7A5C21E3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FA95657-3E06-46A0-AEF1-088C3353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566F3A8-91EC-4AFF-AA08-480AECFE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A6FD2BE-075A-47D1-80FD-A1597A9C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B89D4CA-5A12-436C-B01C-1B57913E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08C546F-4360-4534-8B7E-7E72A6E2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A6286D9-8780-4961-AD44-92EFE8DC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DD2F942-55A6-4277-A2F0-C7D21D30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0E116C6-1A84-45CC-8DFA-581775D4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831CB5-F2C0-4357-9AA9-F243A7A8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8898878-C356-4115-8F7D-E8C284B7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3B09D12-020F-48AC-A740-1CB93876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9F7872B-BC30-4FAC-AE8E-CEB17732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A7D0FC1-C20F-4AA0-8EC6-B6ADF8A4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10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CCA8F4-1F91-4216-9549-3BBDBCF4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513AEC4-355E-42AC-96C0-E6AAB3739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FC0F867-4FD5-4DA3-99C3-758A37ABB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A6E970A-6594-410F-B40C-CBCC5C9A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DF0B8FD-2FCF-4173-AFB3-9660580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4D56846-B370-40AF-8860-40747C3A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31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1403E02-042A-4572-8DDE-C50EC991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C057C89-7533-4AAE-888A-EB1E2BF2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653D537-561B-48C9-A5A1-00C1C2CB0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FA7F04C-DCDF-4B06-A4FE-B5E4E6D0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C3D8BDC-2796-4AD1-ABE2-7755F1434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9EF30F00-04E7-454A-9DB5-D6DACE74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57A23BB2-9D28-4AE0-B8FB-154193C2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6F689AFD-CFD4-43DC-885E-2A3B1E00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5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5D644E-52BA-4F7C-BC43-872630A2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ABA4A742-624E-481A-8194-89DF2070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7256A4F-5769-4386-85A9-309046AD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5B0BCB2-84F5-4585-BD3A-91C26F79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04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7FA078BF-C8D8-4CDB-94D4-80FEC1DB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DE4B776-DDFF-4F43-AA0A-F9085C52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D9D2704-ADC4-4DB8-A230-B0BF3DE1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7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BE29CC6-113D-4078-8FD5-391F4381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33C75B-C977-46B8-93E3-E3D1D14C1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33749AB-6DFE-4D4E-9FE5-9D2EAF84E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BE11845-DB63-436D-A652-AD934131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99CCBAA-1B88-49C4-9040-7ABDDE06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76E7C2B-EDC3-4B55-97B5-5BFB2913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19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6E03E8-E7E1-492A-9557-55C9EE97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CF7C26DC-FB95-43E0-813F-DAEC31239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26765C7-5A7E-4D85-A74D-35D287F80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2F3AA16-C003-4225-91BB-C2198A7C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5BAD5D2-742A-4AD6-9E50-60FDA67F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9CF5342-DA53-40A3-A205-7002D5F4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94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232985-E31C-42A2-B449-2D0BF216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B0416DB-4C9F-48FB-9268-61CB1313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FEBB896-41D2-4671-9D83-022685E4F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1FA-9838-411D-8BA3-78BB102B36D5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44F6E15-718C-4BA2-95BC-36245444F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F3E0BAE-B811-4661-9F89-BC522903B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63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xmlns="" id="{64A243AF-C619-437D-AF15-CADBF69BC157}"/>
              </a:ext>
            </a:extLst>
          </p:cNvPr>
          <p:cNvSpPr/>
          <p:nvPr/>
        </p:nvSpPr>
        <p:spPr>
          <a:xfrm>
            <a:off x="5864775" y="1783175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</a:t>
            </a:r>
            <a:r>
              <a:rPr lang="en-US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98</a:t>
            </a:r>
            <a:endParaRPr lang="ru-RU" sz="20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xmlns="" id="{2A0D563F-7E66-4577-BBF1-40A20A1222B5}"/>
              </a:ext>
            </a:extLst>
          </p:cNvPr>
          <p:cNvSpPr/>
          <p:nvPr/>
        </p:nvSpPr>
        <p:spPr>
          <a:xfrm>
            <a:off x="5864775" y="2671235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Указ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Президента 188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xmlns="" id="{88A458E6-6593-4138-B0F9-F9ACED066223}"/>
              </a:ext>
            </a:extLst>
          </p:cNvPr>
          <p:cNvCxnSpPr>
            <a:stCxn id="29" idx="2"/>
            <a:endCxn id="53" idx="0"/>
          </p:cNvCxnSpPr>
          <p:nvPr/>
        </p:nvCxnSpPr>
        <p:spPr>
          <a:xfrm>
            <a:off x="6370953" y="2375215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5864775" y="531707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СТРК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xmlns="" id="{B9D5D349-A543-451A-B1C8-07E0AA48C5C8}"/>
              </a:ext>
            </a:extLst>
          </p:cNvPr>
          <p:cNvSpPr/>
          <p:nvPr/>
        </p:nvSpPr>
        <p:spPr>
          <a:xfrm>
            <a:off x="4093153" y="1788040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</a:t>
            </a:r>
            <a:r>
              <a:rPr lang="en-US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68</a:t>
            </a:r>
            <a:endParaRPr lang="ru-RU" sz="20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xmlns="" id="{A97731BA-6026-4D70-8349-B48722D15CB7}"/>
              </a:ext>
            </a:extLst>
          </p:cNvPr>
          <p:cNvSpPr/>
          <p:nvPr/>
        </p:nvSpPr>
        <p:spPr>
          <a:xfrm>
            <a:off x="4093153" y="2676100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Приказ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ФСТЭК 31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xmlns="" id="{003DA524-D64F-45A8-BED0-1359D9746D13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4599331" y="2380080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xmlns="" id="{40311378-268F-4614-BEFD-1DF1C06D73F7}"/>
              </a:ext>
            </a:extLst>
          </p:cNvPr>
          <p:cNvSpPr/>
          <p:nvPr/>
        </p:nvSpPr>
        <p:spPr>
          <a:xfrm>
            <a:off x="7780416" y="1783175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</a:t>
            </a:r>
            <a:r>
              <a:rPr lang="en-US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5485</a:t>
            </a:r>
            <a:endParaRPr lang="ru-RU" sz="20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xmlns="" id="{34147BD6-55D4-43DB-9094-4D623439CEF4}"/>
              </a:ext>
            </a:extLst>
          </p:cNvPr>
          <p:cNvSpPr/>
          <p:nvPr/>
        </p:nvSpPr>
        <p:spPr>
          <a:xfrm>
            <a:off x="7780416" y="2671234"/>
            <a:ext cx="994882" cy="694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Указ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Президента </a:t>
            </a:r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1203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xmlns="" id="{FF95AE9A-053B-4EB1-8416-BA29C92A8061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 flipH="1">
            <a:off x="8277857" y="2375215"/>
            <a:ext cx="8737" cy="296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xmlns="" id="{CE276991-849C-468E-A3A7-35AB1DEBE73B}"/>
              </a:ext>
            </a:extLst>
          </p:cNvPr>
          <p:cNvSpPr/>
          <p:nvPr/>
        </p:nvSpPr>
        <p:spPr>
          <a:xfrm>
            <a:off x="7762942" y="4461317"/>
            <a:ext cx="1012356" cy="6190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ИТР 2025</a:t>
            </a:r>
          </a:p>
        </p:txBody>
      </p: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xmlns="" id="{E496E616-2136-4F75-8082-ED5B63C01AC9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flipH="1">
            <a:off x="8269120" y="3365499"/>
            <a:ext cx="8737" cy="1095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xmlns="" id="{2CFF03EE-B673-4F5C-9D34-6F18E49745C4}"/>
              </a:ext>
            </a:extLst>
          </p:cNvPr>
          <p:cNvSpPr/>
          <p:nvPr/>
        </p:nvSpPr>
        <p:spPr>
          <a:xfrm>
            <a:off x="1012354" y="-11289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184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xmlns="" id="{6415B0DC-B313-48CC-88B4-B9CE0222070E}"/>
              </a:ext>
            </a:extLst>
          </p:cNvPr>
          <p:cNvSpPr/>
          <p:nvPr/>
        </p:nvSpPr>
        <p:spPr>
          <a:xfrm>
            <a:off x="1012354" y="876771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149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xmlns="" id="{58CD129E-F79C-485E-85AA-D92A4101E5E1}"/>
              </a:ext>
            </a:extLst>
          </p:cNvPr>
          <p:cNvSpPr/>
          <p:nvPr/>
        </p:nvSpPr>
        <p:spPr>
          <a:xfrm>
            <a:off x="1012354" y="1764831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187</a:t>
            </a: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xmlns="" id="{46F09201-F9BC-4836-A79D-5E3815A0C289}"/>
              </a:ext>
            </a:extLst>
          </p:cNvPr>
          <p:cNvSpPr/>
          <p:nvPr/>
        </p:nvSpPr>
        <p:spPr>
          <a:xfrm>
            <a:off x="1012354" y="265289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Указ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Президента 166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xmlns="" id="{19258BCD-ECE6-46B3-9C31-234CA8781F46}"/>
              </a:ext>
            </a:extLst>
          </p:cNvPr>
          <p:cNvSpPr/>
          <p:nvPr/>
        </p:nvSpPr>
        <p:spPr>
          <a:xfrm>
            <a:off x="1012354" y="354095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ПП 127</a:t>
            </a: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xmlns="" id="{137FC7F8-777C-4678-8617-F1036C8090F4}"/>
              </a:ext>
            </a:extLst>
          </p:cNvPr>
          <p:cNvSpPr/>
          <p:nvPr/>
        </p:nvSpPr>
        <p:spPr>
          <a:xfrm>
            <a:off x="1012354" y="442901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Приказ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ФСТЭК 235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xmlns="" id="{3D771EF4-1D63-42F9-8610-960432EDDDF0}"/>
              </a:ext>
            </a:extLst>
          </p:cNvPr>
          <p:cNvSpPr/>
          <p:nvPr/>
        </p:nvSpPr>
        <p:spPr>
          <a:xfrm>
            <a:off x="1012354" y="531707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Приказ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ФСТЭК 239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xmlns="" id="{46879AB6-49BF-4731-9086-FDA06CA380D2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1518532" y="2356871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xmlns="" id="{F54728C2-C7CB-440C-951A-DADB310C8578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1518532" y="3244931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xmlns="" id="{A0BA5154-E27B-4DC7-98C5-F49183E32556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>
            <a:off x="1518532" y="4132991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xmlns="" id="{FA6B78D2-7AF0-453A-99C4-2C8392C7FA98}"/>
              </a:ext>
            </a:extLst>
          </p:cNvPr>
          <p:cNvCxnSpPr>
            <a:stCxn id="92" idx="2"/>
            <a:endCxn id="93" idx="0"/>
          </p:cNvCxnSpPr>
          <p:nvPr/>
        </p:nvCxnSpPr>
        <p:spPr>
          <a:xfrm>
            <a:off x="1518532" y="5021051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xmlns="" id="{82E0F187-C59C-41F0-A57C-E41E1AF4D073}"/>
              </a:ext>
            </a:extLst>
          </p:cNvPr>
          <p:cNvSpPr/>
          <p:nvPr/>
        </p:nvSpPr>
        <p:spPr>
          <a:xfrm>
            <a:off x="9661110" y="1776122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</a:t>
            </a:r>
            <a:r>
              <a:rPr lang="en-US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152</a:t>
            </a:r>
            <a:endParaRPr lang="ru-RU" sz="20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xmlns="" id="{46F1A873-A01A-406E-A407-0C21C6750957}"/>
              </a:ext>
            </a:extLst>
          </p:cNvPr>
          <p:cNvSpPr/>
          <p:nvPr/>
        </p:nvSpPr>
        <p:spPr>
          <a:xfrm>
            <a:off x="9661109" y="2670456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Указ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Президента 188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xmlns="" id="{80C28694-0867-4558-9BDA-3413BEF76D37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10167287" y="2368162"/>
            <a:ext cx="1" cy="302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xmlns="" id="{0B745524-FF1F-4D18-8FF5-AE1186694C53}"/>
              </a:ext>
            </a:extLst>
          </p:cNvPr>
          <p:cNvSpPr/>
          <p:nvPr/>
        </p:nvSpPr>
        <p:spPr>
          <a:xfrm>
            <a:off x="9661109" y="3552242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ПП 1119</a:t>
            </a:r>
          </a:p>
        </p:txBody>
      </p:sp>
      <p:cxnSp>
        <p:nvCxnSpPr>
          <p:cNvPr id="129" name="Прямая соединительная линия 128">
            <a:extLst>
              <a:ext uri="{FF2B5EF4-FFF2-40B4-BE49-F238E27FC236}">
                <a16:creationId xmlns:a16="http://schemas.microsoft.com/office/drawing/2014/main" xmlns="" id="{CA04338F-61B2-42E6-B60F-91031B9C48AE}"/>
              </a:ext>
            </a:extLst>
          </p:cNvPr>
          <p:cNvCxnSpPr>
            <a:stCxn id="126" idx="2"/>
            <a:endCxn id="128" idx="0"/>
          </p:cNvCxnSpPr>
          <p:nvPr/>
        </p:nvCxnSpPr>
        <p:spPr>
          <a:xfrm>
            <a:off x="10167287" y="3262496"/>
            <a:ext cx="0" cy="289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xmlns="" id="{1912A859-17C6-4FE5-9BE9-60F4FA20F4EC}"/>
              </a:ext>
            </a:extLst>
          </p:cNvPr>
          <p:cNvSpPr/>
          <p:nvPr/>
        </p:nvSpPr>
        <p:spPr>
          <a:xfrm>
            <a:off x="9661109" y="4440302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Приказ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ФСТЭК 21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1" name="Прямая соединительная линия 130">
            <a:extLst>
              <a:ext uri="{FF2B5EF4-FFF2-40B4-BE49-F238E27FC236}">
                <a16:creationId xmlns:a16="http://schemas.microsoft.com/office/drawing/2014/main" xmlns="" id="{9E3BDBEA-9CD9-483F-B936-4CD206580E0F}"/>
              </a:ext>
            </a:extLst>
          </p:cNvPr>
          <p:cNvCxnSpPr>
            <a:stCxn id="128" idx="2"/>
            <a:endCxn id="130" idx="0"/>
          </p:cNvCxnSpPr>
          <p:nvPr/>
        </p:nvCxnSpPr>
        <p:spPr>
          <a:xfrm>
            <a:off x="10167287" y="4144282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3D771EF4-1D63-42F9-8610-960432EDDDF0}"/>
              </a:ext>
            </a:extLst>
          </p:cNvPr>
          <p:cNvSpPr/>
          <p:nvPr/>
        </p:nvSpPr>
        <p:spPr>
          <a:xfrm>
            <a:off x="1012354" y="620513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Приказ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ФСТЭК 239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>
            <a:stCxn id="93" idx="2"/>
            <a:endCxn id="33" idx="0"/>
          </p:cNvCxnSpPr>
          <p:nvPr/>
        </p:nvCxnSpPr>
        <p:spPr>
          <a:xfrm>
            <a:off x="1518532" y="5909111"/>
            <a:ext cx="0" cy="296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5864775" y="442901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ПП №79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5864775" y="3559295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ПП №290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>
            <a:stCxn id="53" idx="2"/>
            <a:endCxn id="42" idx="0"/>
          </p:cNvCxnSpPr>
          <p:nvPr/>
        </p:nvCxnSpPr>
        <p:spPr>
          <a:xfrm>
            <a:off x="6370953" y="3263275"/>
            <a:ext cx="0" cy="296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2" idx="2"/>
            <a:endCxn id="41" idx="0"/>
          </p:cNvCxnSpPr>
          <p:nvPr/>
        </p:nvCxnSpPr>
        <p:spPr>
          <a:xfrm>
            <a:off x="6370953" y="4151335"/>
            <a:ext cx="0" cy="27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41" idx="2"/>
            <a:endCxn id="57" idx="0"/>
          </p:cNvCxnSpPr>
          <p:nvPr/>
        </p:nvCxnSpPr>
        <p:spPr>
          <a:xfrm>
            <a:off x="6370953" y="5021051"/>
            <a:ext cx="0" cy="296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7762942" y="531707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Инстр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. 3.1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Прямая соединительная линия 20"/>
          <p:cNvCxnSpPr>
            <a:stCxn id="67" idx="2"/>
            <a:endCxn id="56" idx="0"/>
          </p:cNvCxnSpPr>
          <p:nvPr/>
        </p:nvCxnSpPr>
        <p:spPr>
          <a:xfrm>
            <a:off x="8269120" y="5080322"/>
            <a:ext cx="0" cy="236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7780416" y="354095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ПП №339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8476421" y="-11289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ГОСТ</a:t>
            </a:r>
            <a:b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34-201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6370953" y="-11289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ГОСТ</a:t>
            </a:r>
            <a:b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34-601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4305863" y="0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ГОСТ</a:t>
            </a:r>
            <a:b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51-583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1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xmlns="" id="{64A243AF-C619-437D-AF15-CADBF69BC157}"/>
              </a:ext>
            </a:extLst>
          </p:cNvPr>
          <p:cNvSpPr/>
          <p:nvPr/>
        </p:nvSpPr>
        <p:spPr>
          <a:xfrm>
            <a:off x="5864775" y="1783175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</a:t>
            </a:r>
            <a:r>
              <a:rPr lang="en-US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98</a:t>
            </a:r>
            <a:endParaRPr lang="ru-RU" sz="20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xmlns="" id="{2A0D563F-7E66-4577-BBF1-40A20A1222B5}"/>
              </a:ext>
            </a:extLst>
          </p:cNvPr>
          <p:cNvSpPr/>
          <p:nvPr/>
        </p:nvSpPr>
        <p:spPr>
          <a:xfrm>
            <a:off x="5864775" y="2671235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Указ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Президента 188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xmlns="" id="{88A458E6-6593-4138-B0F9-F9ACED066223}"/>
              </a:ext>
            </a:extLst>
          </p:cNvPr>
          <p:cNvCxnSpPr>
            <a:stCxn id="29" idx="2"/>
            <a:endCxn id="53" idx="0"/>
          </p:cNvCxnSpPr>
          <p:nvPr/>
        </p:nvCxnSpPr>
        <p:spPr>
          <a:xfrm>
            <a:off x="6370953" y="2375215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5864775" y="531707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СТРК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xmlns="" id="{B9D5D349-A543-451A-B1C8-07E0AA48C5C8}"/>
              </a:ext>
            </a:extLst>
          </p:cNvPr>
          <p:cNvSpPr/>
          <p:nvPr/>
        </p:nvSpPr>
        <p:spPr>
          <a:xfrm>
            <a:off x="4093153" y="1788040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</a:t>
            </a:r>
            <a:r>
              <a:rPr lang="en-US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68</a:t>
            </a:r>
            <a:endParaRPr lang="ru-RU" sz="20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xmlns="" id="{A97731BA-6026-4D70-8349-B48722D15CB7}"/>
              </a:ext>
            </a:extLst>
          </p:cNvPr>
          <p:cNvSpPr/>
          <p:nvPr/>
        </p:nvSpPr>
        <p:spPr>
          <a:xfrm>
            <a:off x="4093153" y="2676100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Приказ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ФСТЭК 31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xmlns="" id="{003DA524-D64F-45A8-BED0-1359D9746D13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4599331" y="2380080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xmlns="" id="{40311378-268F-4614-BEFD-1DF1C06D73F7}"/>
              </a:ext>
            </a:extLst>
          </p:cNvPr>
          <p:cNvSpPr/>
          <p:nvPr/>
        </p:nvSpPr>
        <p:spPr>
          <a:xfrm>
            <a:off x="7780416" y="1783175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</a:t>
            </a:r>
            <a:r>
              <a:rPr lang="en-US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5485</a:t>
            </a:r>
            <a:endParaRPr lang="ru-RU" sz="20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xmlns="" id="{34147BD6-55D4-43DB-9094-4D623439CEF4}"/>
              </a:ext>
            </a:extLst>
          </p:cNvPr>
          <p:cNvSpPr/>
          <p:nvPr/>
        </p:nvSpPr>
        <p:spPr>
          <a:xfrm>
            <a:off x="7780416" y="2671234"/>
            <a:ext cx="994882" cy="694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Указ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Президента </a:t>
            </a:r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1203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xmlns="" id="{FF95AE9A-053B-4EB1-8416-BA29C92A8061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 flipH="1">
            <a:off x="8277857" y="2375215"/>
            <a:ext cx="8737" cy="296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xmlns="" id="{CE276991-849C-468E-A3A7-35AB1DEBE73B}"/>
              </a:ext>
            </a:extLst>
          </p:cNvPr>
          <p:cNvSpPr/>
          <p:nvPr/>
        </p:nvSpPr>
        <p:spPr>
          <a:xfrm>
            <a:off x="7762942" y="4461317"/>
            <a:ext cx="1012356" cy="6190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ИТР 2025</a:t>
            </a:r>
          </a:p>
        </p:txBody>
      </p: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xmlns="" id="{E496E616-2136-4F75-8082-ED5B63C01AC9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flipH="1">
            <a:off x="8269120" y="3365499"/>
            <a:ext cx="8737" cy="1095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xmlns="" id="{2CFF03EE-B673-4F5C-9D34-6F18E49745C4}"/>
              </a:ext>
            </a:extLst>
          </p:cNvPr>
          <p:cNvSpPr/>
          <p:nvPr/>
        </p:nvSpPr>
        <p:spPr>
          <a:xfrm>
            <a:off x="1012354" y="-11289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184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xmlns="" id="{6415B0DC-B313-48CC-88B4-B9CE0222070E}"/>
              </a:ext>
            </a:extLst>
          </p:cNvPr>
          <p:cNvSpPr/>
          <p:nvPr/>
        </p:nvSpPr>
        <p:spPr>
          <a:xfrm>
            <a:off x="1012354" y="876771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149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xmlns="" id="{58CD129E-F79C-485E-85AA-D92A4101E5E1}"/>
              </a:ext>
            </a:extLst>
          </p:cNvPr>
          <p:cNvSpPr/>
          <p:nvPr/>
        </p:nvSpPr>
        <p:spPr>
          <a:xfrm>
            <a:off x="1012354" y="1764831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187</a:t>
            </a: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xmlns="" id="{46F09201-F9BC-4836-A79D-5E3815A0C289}"/>
              </a:ext>
            </a:extLst>
          </p:cNvPr>
          <p:cNvSpPr/>
          <p:nvPr/>
        </p:nvSpPr>
        <p:spPr>
          <a:xfrm>
            <a:off x="1012354" y="265289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Указ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Президента 166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xmlns="" id="{19258BCD-ECE6-46B3-9C31-234CA8781F46}"/>
              </a:ext>
            </a:extLst>
          </p:cNvPr>
          <p:cNvSpPr/>
          <p:nvPr/>
        </p:nvSpPr>
        <p:spPr>
          <a:xfrm>
            <a:off x="1012354" y="354095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ПП 127</a:t>
            </a: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xmlns="" id="{137FC7F8-777C-4678-8617-F1036C8090F4}"/>
              </a:ext>
            </a:extLst>
          </p:cNvPr>
          <p:cNvSpPr/>
          <p:nvPr/>
        </p:nvSpPr>
        <p:spPr>
          <a:xfrm>
            <a:off x="1012354" y="442901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Приказ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ФСТЭК 235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xmlns="" id="{3D771EF4-1D63-42F9-8610-960432EDDDF0}"/>
              </a:ext>
            </a:extLst>
          </p:cNvPr>
          <p:cNvSpPr/>
          <p:nvPr/>
        </p:nvSpPr>
        <p:spPr>
          <a:xfrm>
            <a:off x="1012354" y="531707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Приказ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ФСТЭК 239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xmlns="" id="{46879AB6-49BF-4731-9086-FDA06CA380D2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1518532" y="2356871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xmlns="" id="{F54728C2-C7CB-440C-951A-DADB310C8578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1518532" y="3244931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xmlns="" id="{A0BA5154-E27B-4DC7-98C5-F49183E32556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>
            <a:off x="1518532" y="4132991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xmlns="" id="{FA6B78D2-7AF0-453A-99C4-2C8392C7FA98}"/>
              </a:ext>
            </a:extLst>
          </p:cNvPr>
          <p:cNvCxnSpPr>
            <a:stCxn id="92" idx="2"/>
            <a:endCxn id="93" idx="0"/>
          </p:cNvCxnSpPr>
          <p:nvPr/>
        </p:nvCxnSpPr>
        <p:spPr>
          <a:xfrm>
            <a:off x="1518532" y="5021051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xmlns="" id="{82E0F187-C59C-41F0-A57C-E41E1AF4D073}"/>
              </a:ext>
            </a:extLst>
          </p:cNvPr>
          <p:cNvSpPr/>
          <p:nvPr/>
        </p:nvSpPr>
        <p:spPr>
          <a:xfrm>
            <a:off x="9661110" y="1776122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</a:t>
            </a:r>
            <a:r>
              <a:rPr lang="en-US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152</a:t>
            </a:r>
            <a:endParaRPr lang="ru-RU" sz="20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xmlns="" id="{46F1A873-A01A-406E-A407-0C21C6750957}"/>
              </a:ext>
            </a:extLst>
          </p:cNvPr>
          <p:cNvSpPr/>
          <p:nvPr/>
        </p:nvSpPr>
        <p:spPr>
          <a:xfrm>
            <a:off x="9661109" y="2670456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Указ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Президента 188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xmlns="" id="{80C28694-0867-4558-9BDA-3413BEF76D37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10167287" y="2368162"/>
            <a:ext cx="1" cy="302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xmlns="" id="{0B745524-FF1F-4D18-8FF5-AE1186694C53}"/>
              </a:ext>
            </a:extLst>
          </p:cNvPr>
          <p:cNvSpPr/>
          <p:nvPr/>
        </p:nvSpPr>
        <p:spPr>
          <a:xfrm>
            <a:off x="9661109" y="3552242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ПП 1119</a:t>
            </a:r>
          </a:p>
        </p:txBody>
      </p:sp>
      <p:cxnSp>
        <p:nvCxnSpPr>
          <p:cNvPr id="129" name="Прямая соединительная линия 128">
            <a:extLst>
              <a:ext uri="{FF2B5EF4-FFF2-40B4-BE49-F238E27FC236}">
                <a16:creationId xmlns:a16="http://schemas.microsoft.com/office/drawing/2014/main" xmlns="" id="{CA04338F-61B2-42E6-B60F-91031B9C48AE}"/>
              </a:ext>
            </a:extLst>
          </p:cNvPr>
          <p:cNvCxnSpPr>
            <a:stCxn id="126" idx="2"/>
            <a:endCxn id="128" idx="0"/>
          </p:cNvCxnSpPr>
          <p:nvPr/>
        </p:nvCxnSpPr>
        <p:spPr>
          <a:xfrm>
            <a:off x="10167287" y="3262496"/>
            <a:ext cx="0" cy="289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xmlns="" id="{1912A859-17C6-4FE5-9BE9-60F4FA20F4EC}"/>
              </a:ext>
            </a:extLst>
          </p:cNvPr>
          <p:cNvSpPr/>
          <p:nvPr/>
        </p:nvSpPr>
        <p:spPr>
          <a:xfrm>
            <a:off x="9661109" y="4440302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Приказ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ФСТЭК 21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1" name="Прямая соединительная линия 130">
            <a:extLst>
              <a:ext uri="{FF2B5EF4-FFF2-40B4-BE49-F238E27FC236}">
                <a16:creationId xmlns:a16="http://schemas.microsoft.com/office/drawing/2014/main" xmlns="" id="{9E3BDBEA-9CD9-483F-B936-4CD206580E0F}"/>
              </a:ext>
            </a:extLst>
          </p:cNvPr>
          <p:cNvCxnSpPr>
            <a:stCxn id="128" idx="2"/>
            <a:endCxn id="130" idx="0"/>
          </p:cNvCxnSpPr>
          <p:nvPr/>
        </p:nvCxnSpPr>
        <p:spPr>
          <a:xfrm>
            <a:off x="10167287" y="4144282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3D771EF4-1D63-42F9-8610-960432EDDDF0}"/>
              </a:ext>
            </a:extLst>
          </p:cNvPr>
          <p:cNvSpPr/>
          <p:nvPr/>
        </p:nvSpPr>
        <p:spPr>
          <a:xfrm>
            <a:off x="1012354" y="620513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Приказ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ФСТЭК 239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>
            <a:stCxn id="93" idx="2"/>
            <a:endCxn id="33" idx="0"/>
          </p:cNvCxnSpPr>
          <p:nvPr/>
        </p:nvCxnSpPr>
        <p:spPr>
          <a:xfrm>
            <a:off x="1518532" y="5909111"/>
            <a:ext cx="0" cy="296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5864775" y="442901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ПП №79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5864775" y="3559295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ПП №290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>
            <a:stCxn id="53" idx="2"/>
            <a:endCxn id="42" idx="0"/>
          </p:cNvCxnSpPr>
          <p:nvPr/>
        </p:nvCxnSpPr>
        <p:spPr>
          <a:xfrm>
            <a:off x="6370953" y="3263275"/>
            <a:ext cx="0" cy="296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2" idx="2"/>
            <a:endCxn id="41" idx="0"/>
          </p:cNvCxnSpPr>
          <p:nvPr/>
        </p:nvCxnSpPr>
        <p:spPr>
          <a:xfrm>
            <a:off x="6370953" y="4151335"/>
            <a:ext cx="0" cy="27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41" idx="2"/>
            <a:endCxn id="57" idx="0"/>
          </p:cNvCxnSpPr>
          <p:nvPr/>
        </p:nvCxnSpPr>
        <p:spPr>
          <a:xfrm>
            <a:off x="6370953" y="5021051"/>
            <a:ext cx="0" cy="296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7762942" y="531707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Инстр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. 3.1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Прямая соединительная линия 20"/>
          <p:cNvCxnSpPr>
            <a:stCxn id="67" idx="2"/>
            <a:endCxn id="56" idx="0"/>
          </p:cNvCxnSpPr>
          <p:nvPr/>
        </p:nvCxnSpPr>
        <p:spPr>
          <a:xfrm>
            <a:off x="8269120" y="5080322"/>
            <a:ext cx="0" cy="236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7780416" y="354095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ПП №339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8476421" y="-11289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ГОСТ</a:t>
            </a:r>
            <a:b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34-201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6370953" y="-11289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ГОСТ</a:t>
            </a:r>
            <a:b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34-601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4305863" y="0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ГОСТ</a:t>
            </a:r>
            <a:b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51-583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6877131" y="904287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ПП 1233</a:t>
            </a:r>
            <a:endParaRPr lang="ru-RU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7867893" y="623508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ПМ 336</a:t>
            </a:r>
            <a:endParaRPr lang="ru-RU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5892962" y="623508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ПП 155</a:t>
            </a:r>
            <a:endParaRPr lang="ru-RU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3918031" y="6215362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ПП 608</a:t>
            </a:r>
            <a:endParaRPr lang="ru-RU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xmlns="" id="{2EFA390F-B7B4-4765-81A2-79BA4CFB38DD}"/>
              </a:ext>
            </a:extLst>
          </p:cNvPr>
          <p:cNvSpPr/>
          <p:nvPr/>
        </p:nvSpPr>
        <p:spPr>
          <a:xfrm>
            <a:off x="9702451" y="620513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Приказ</a:t>
            </a:r>
            <a:b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ФСТЭК 55</a:t>
            </a:r>
          </a:p>
        </p:txBody>
      </p:sp>
    </p:spTree>
    <p:extLst>
      <p:ext uri="{BB962C8B-B14F-4D97-AF65-F5344CB8AC3E}">
        <p14:creationId xmlns:p14="http://schemas.microsoft.com/office/powerpoint/2010/main" val="34866128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137</Words>
  <Application>Microsoft Office PowerPoint</Application>
  <PresentationFormat>Широкоэкранный</PresentationFormat>
  <Paragraphs>61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Учетная запись Майкрософт</cp:lastModifiedBy>
  <cp:revision>17</cp:revision>
  <cp:lastPrinted>2023-03-10T20:54:51Z</cp:lastPrinted>
  <dcterms:created xsi:type="dcterms:W3CDTF">2023-02-15T08:50:04Z</dcterms:created>
  <dcterms:modified xsi:type="dcterms:W3CDTF">2023-03-10T21:00:31Z</dcterms:modified>
</cp:coreProperties>
</file>