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7" r:id="rId2"/>
    <p:sldId id="327" r:id="rId3"/>
    <p:sldId id="258" r:id="rId4"/>
    <p:sldId id="329" r:id="rId5"/>
    <p:sldId id="328" r:id="rId6"/>
    <p:sldId id="259" r:id="rId7"/>
    <p:sldId id="331" r:id="rId8"/>
    <p:sldId id="332" r:id="rId9"/>
    <p:sldId id="330" r:id="rId10"/>
    <p:sldId id="333" r:id="rId11"/>
    <p:sldId id="334" r:id="rId12"/>
    <p:sldId id="275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D4B431-D3AA-40AB-98E5-C29A9354F383}">
  <a:tblStyle styleId="{57D4B431-D3AA-40AB-98E5-C29A9354F3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fa058f35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cfa058f35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33AF53A5-8C32-5F32-18CB-E3532566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fa058f350_0_404:notes">
            <a:extLst>
              <a:ext uri="{FF2B5EF4-FFF2-40B4-BE49-F238E27FC236}">
                <a16:creationId xmlns:a16="http://schemas.microsoft.com/office/drawing/2014/main" id="{8094A11A-058B-1093-29C4-47245E013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fa058f350_0_404:notes">
            <a:extLst>
              <a:ext uri="{FF2B5EF4-FFF2-40B4-BE49-F238E27FC236}">
                <a16:creationId xmlns:a16="http://schemas.microsoft.com/office/drawing/2014/main" id="{32FC8A02-A735-D1C6-2698-0E9DBD555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2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>
          <a:extLst>
            <a:ext uri="{FF2B5EF4-FFF2-40B4-BE49-F238E27FC236}">
              <a16:creationId xmlns:a16="http://schemas.microsoft.com/office/drawing/2014/main" id="{4BA737A2-FAC1-A7E1-AA3A-441DF478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cff5329388_4_24:notes">
            <a:extLst>
              <a:ext uri="{FF2B5EF4-FFF2-40B4-BE49-F238E27FC236}">
                <a16:creationId xmlns:a16="http://schemas.microsoft.com/office/drawing/2014/main" id="{29CAFFB7-CDD8-9BF0-DD5E-95BA7DA54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cff5329388_4_24:notes">
            <a:extLst>
              <a:ext uri="{FF2B5EF4-FFF2-40B4-BE49-F238E27FC236}">
                <a16:creationId xmlns:a16="http://schemas.microsoft.com/office/drawing/2014/main" id="{17D7DBF3-A7F9-ADE7-66EB-8F7A281ED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2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d0d216567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d0d216567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9390CC91-116E-D832-2FA6-908C08192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fa058f350_0_6:notes">
            <a:extLst>
              <a:ext uri="{FF2B5EF4-FFF2-40B4-BE49-F238E27FC236}">
                <a16:creationId xmlns:a16="http://schemas.microsoft.com/office/drawing/2014/main" id="{B5FCE00B-A596-C936-2EE6-BCE1EC08D7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cfa058f350_0_6:notes">
            <a:extLst>
              <a:ext uri="{FF2B5EF4-FFF2-40B4-BE49-F238E27FC236}">
                <a16:creationId xmlns:a16="http://schemas.microsoft.com/office/drawing/2014/main" id="{A5468C88-ABD9-CC41-6C5E-7EBE69526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cfa058f35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cfa058f35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4">
          <a:extLst>
            <a:ext uri="{FF2B5EF4-FFF2-40B4-BE49-F238E27FC236}">
              <a16:creationId xmlns:a16="http://schemas.microsoft.com/office/drawing/2014/main" id="{2ECF7554-F867-BCCE-E540-63D846E76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gb81032be24_0_2140:notes">
            <a:extLst>
              <a:ext uri="{FF2B5EF4-FFF2-40B4-BE49-F238E27FC236}">
                <a16:creationId xmlns:a16="http://schemas.microsoft.com/office/drawing/2014/main" id="{3CD97133-A7C3-00F7-0985-2CFA907C8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6" name="Google Shape;3626;gb81032be24_0_2140:notes">
            <a:extLst>
              <a:ext uri="{FF2B5EF4-FFF2-40B4-BE49-F238E27FC236}">
                <a16:creationId xmlns:a16="http://schemas.microsoft.com/office/drawing/2014/main" id="{12E16BE3-5769-BAF7-84B3-84107C049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3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>
          <a:extLst>
            <a:ext uri="{FF2B5EF4-FFF2-40B4-BE49-F238E27FC236}">
              <a16:creationId xmlns:a16="http://schemas.microsoft.com/office/drawing/2014/main" id="{2832F64F-0291-2C0E-764C-DC1D6954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e388c55fad_0_292:notes">
            <a:extLst>
              <a:ext uri="{FF2B5EF4-FFF2-40B4-BE49-F238E27FC236}">
                <a16:creationId xmlns:a16="http://schemas.microsoft.com/office/drawing/2014/main" id="{32C1BD8A-249E-C9CC-A571-D5DF7A90D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e388c55fad_0_292:notes">
            <a:extLst>
              <a:ext uri="{FF2B5EF4-FFF2-40B4-BE49-F238E27FC236}">
                <a16:creationId xmlns:a16="http://schemas.microsoft.com/office/drawing/2014/main" id="{DAB94F51-6504-3C30-6F51-C065A1785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9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cfa058f35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cfa058f35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F9C5FA05-EEB4-A52F-182F-28236B1F3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fa058f350_0_404:notes">
            <a:extLst>
              <a:ext uri="{FF2B5EF4-FFF2-40B4-BE49-F238E27FC236}">
                <a16:creationId xmlns:a16="http://schemas.microsoft.com/office/drawing/2014/main" id="{BE0DBFC5-6BFE-B866-53CB-86C67580B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fa058f350_0_404:notes">
            <a:extLst>
              <a:ext uri="{FF2B5EF4-FFF2-40B4-BE49-F238E27FC236}">
                <a16:creationId xmlns:a16="http://schemas.microsoft.com/office/drawing/2014/main" id="{2EA9A821-8166-DCCA-BFB8-C93B3D017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95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F3DC035E-B4BF-F1D5-8F08-6B63C936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fa058f350_0_404:notes">
            <a:extLst>
              <a:ext uri="{FF2B5EF4-FFF2-40B4-BE49-F238E27FC236}">
                <a16:creationId xmlns:a16="http://schemas.microsoft.com/office/drawing/2014/main" id="{5AD36827-3672-17A6-F9BA-A8AD6B1379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fa058f350_0_404:notes">
            <a:extLst>
              <a:ext uri="{FF2B5EF4-FFF2-40B4-BE49-F238E27FC236}">
                <a16:creationId xmlns:a16="http://schemas.microsoft.com/office/drawing/2014/main" id="{994FBF9D-47A7-7F36-6B0E-3184E0E77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15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52C0F919-D85C-6F90-BAB8-DFF166C38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fa058f350_0_404:notes">
            <a:extLst>
              <a:ext uri="{FF2B5EF4-FFF2-40B4-BE49-F238E27FC236}">
                <a16:creationId xmlns:a16="http://schemas.microsoft.com/office/drawing/2014/main" id="{55A7FBB7-6F2E-47AC-7CB6-8173BEC8AA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fa058f350_0_404:notes">
            <a:extLst>
              <a:ext uri="{FF2B5EF4-FFF2-40B4-BE49-F238E27FC236}">
                <a16:creationId xmlns:a16="http://schemas.microsoft.com/office/drawing/2014/main" id="{02DA66DD-7F7C-FED0-4565-B3F93DA80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6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4" name="Google Shape;40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443" name="Google Shape;44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8" name="Google Shape;40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3" name="Google Shape;41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3" name="Google Shape;42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7" name="Google Shape;42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8" name="Google Shape;42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9" name="Google Shape;42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2" name="Google Shape;43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5" name="Google Shape;4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/>
          <p:cNvSpPr txBox="1">
            <a:spLocks noGrp="1"/>
          </p:cNvSpPr>
          <p:nvPr>
            <p:ph type="title"/>
          </p:nvPr>
        </p:nvSpPr>
        <p:spPr>
          <a:xfrm>
            <a:off x="4951622" y="330126"/>
            <a:ext cx="3722571" cy="447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Deep Learning in Sentiment Analysis: Recent Architectures </a:t>
            </a:r>
            <a:endParaRPr lang="es-ES" sz="4400" dirty="0"/>
          </a:p>
        </p:txBody>
      </p:sp>
      <p:sp>
        <p:nvSpPr>
          <p:cNvPr id="522" name="Google Shape;52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76" name="Gráfico 575">
            <a:extLst>
              <a:ext uri="{FF2B5EF4-FFF2-40B4-BE49-F238E27FC236}">
                <a16:creationId xmlns:a16="http://schemas.microsoft.com/office/drawing/2014/main" id="{AF97FB90-23BA-D001-0540-0EEF1E6D5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531" y="184151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84A7CD6C-3490-0AA0-F33B-684FCA36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">
            <a:extLst>
              <a:ext uri="{FF2B5EF4-FFF2-40B4-BE49-F238E27FC236}">
                <a16:creationId xmlns:a16="http://schemas.microsoft.com/office/drawing/2014/main" id="{1828D2C8-B099-7588-CF84-58E4760A38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80" name="Google Shape;680;p23">
            <a:extLst>
              <a:ext uri="{FF2B5EF4-FFF2-40B4-BE49-F238E27FC236}">
                <a16:creationId xmlns:a16="http://schemas.microsoft.com/office/drawing/2014/main" id="{715525AE-798D-08E6-D8B9-05E9D8279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04 Transformers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B50F05-3B9A-6F9D-2B4D-CF7037B8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32" y="978824"/>
            <a:ext cx="6132286" cy="32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>
          <a:extLst>
            <a:ext uri="{FF2B5EF4-FFF2-40B4-BE49-F238E27FC236}">
              <a16:creationId xmlns:a16="http://schemas.microsoft.com/office/drawing/2014/main" id="{972A4F2D-3E91-0FA2-04CA-AE451EC2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>
            <a:extLst>
              <a:ext uri="{FF2B5EF4-FFF2-40B4-BE49-F238E27FC236}">
                <a16:creationId xmlns:a16="http://schemas.microsoft.com/office/drawing/2014/main" id="{6AA3EFF4-AB56-EFE8-2D11-50331E40D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 Desafíos</a:t>
            </a:r>
            <a:endParaRPr dirty="0"/>
          </a:p>
        </p:txBody>
      </p:sp>
      <p:grpSp>
        <p:nvGrpSpPr>
          <p:cNvPr id="824" name="Google Shape;824;p27">
            <a:extLst>
              <a:ext uri="{FF2B5EF4-FFF2-40B4-BE49-F238E27FC236}">
                <a16:creationId xmlns:a16="http://schemas.microsoft.com/office/drawing/2014/main" id="{22041188-9052-99E4-7752-D171F587BD61}"/>
              </a:ext>
            </a:extLst>
          </p:cNvPr>
          <p:cNvGrpSpPr/>
          <p:nvPr/>
        </p:nvGrpSpPr>
        <p:grpSpPr>
          <a:xfrm>
            <a:off x="3903155" y="990162"/>
            <a:ext cx="1327793" cy="1525610"/>
            <a:chOff x="3746400" y="828692"/>
            <a:chExt cx="1651200" cy="1897199"/>
          </a:xfrm>
        </p:grpSpPr>
        <p:sp>
          <p:nvSpPr>
            <p:cNvPr id="825" name="Google Shape;825;p27">
              <a:extLst>
                <a:ext uri="{FF2B5EF4-FFF2-40B4-BE49-F238E27FC236}">
                  <a16:creationId xmlns:a16="http://schemas.microsoft.com/office/drawing/2014/main" id="{99916554-3CF4-9697-D664-2E29ABC8C4A0}"/>
                </a:ext>
              </a:extLst>
            </p:cNvPr>
            <p:cNvSpPr/>
            <p:nvPr/>
          </p:nvSpPr>
          <p:spPr>
            <a:xfrm>
              <a:off x="3875100" y="828692"/>
              <a:ext cx="1393800" cy="139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826" name="Google Shape;826;p27">
              <a:extLst>
                <a:ext uri="{FF2B5EF4-FFF2-40B4-BE49-F238E27FC236}">
                  <a16:creationId xmlns:a16="http://schemas.microsoft.com/office/drawing/2014/main" id="{B326117C-EBA7-C15B-07F1-BAE11C1429B9}"/>
                </a:ext>
              </a:extLst>
            </p:cNvPr>
            <p:cNvSpPr txBox="1"/>
            <p:nvPr/>
          </p:nvSpPr>
          <p:spPr>
            <a:xfrm>
              <a:off x="3746400" y="2222491"/>
              <a:ext cx="16512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Varianza</a:t>
              </a:r>
              <a:endParaRPr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37" name="Google Shape;837;p27">
            <a:extLst>
              <a:ext uri="{FF2B5EF4-FFF2-40B4-BE49-F238E27FC236}">
                <a16:creationId xmlns:a16="http://schemas.microsoft.com/office/drawing/2014/main" id="{1ABB6BD4-41D7-7D1E-1FF7-CF830D93DC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3" name="Google Shape;824;p27">
            <a:extLst>
              <a:ext uri="{FF2B5EF4-FFF2-40B4-BE49-F238E27FC236}">
                <a16:creationId xmlns:a16="http://schemas.microsoft.com/office/drawing/2014/main" id="{6D88DA7C-D162-D7CF-EAA8-26051AA322F8}"/>
              </a:ext>
            </a:extLst>
          </p:cNvPr>
          <p:cNvGrpSpPr/>
          <p:nvPr/>
        </p:nvGrpSpPr>
        <p:grpSpPr>
          <a:xfrm>
            <a:off x="1112700" y="990162"/>
            <a:ext cx="1483560" cy="1570874"/>
            <a:chOff x="3661855" y="828692"/>
            <a:chExt cx="1844907" cy="1953488"/>
          </a:xfrm>
        </p:grpSpPr>
        <p:sp>
          <p:nvSpPr>
            <p:cNvPr id="14" name="Google Shape;825;p27">
              <a:extLst>
                <a:ext uri="{FF2B5EF4-FFF2-40B4-BE49-F238E27FC236}">
                  <a16:creationId xmlns:a16="http://schemas.microsoft.com/office/drawing/2014/main" id="{6AE49F25-8E03-564B-A53D-FFEBCDF89BAC}"/>
                </a:ext>
              </a:extLst>
            </p:cNvPr>
            <p:cNvSpPr/>
            <p:nvPr/>
          </p:nvSpPr>
          <p:spPr>
            <a:xfrm>
              <a:off x="3875100" y="828692"/>
              <a:ext cx="1393800" cy="1393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15" name="Google Shape;826;p27">
              <a:extLst>
                <a:ext uri="{FF2B5EF4-FFF2-40B4-BE49-F238E27FC236}">
                  <a16:creationId xmlns:a16="http://schemas.microsoft.com/office/drawing/2014/main" id="{6388B81F-22E9-943F-D19A-D6A291B7992F}"/>
                </a:ext>
              </a:extLst>
            </p:cNvPr>
            <p:cNvSpPr txBox="1"/>
            <p:nvPr/>
          </p:nvSpPr>
          <p:spPr>
            <a:xfrm>
              <a:off x="3661855" y="2278780"/>
              <a:ext cx="1844907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Ambigüedad</a:t>
              </a:r>
              <a:endParaRPr sz="2000" b="1" dirty="0"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" name="Google Shape;824;p27">
            <a:extLst>
              <a:ext uri="{FF2B5EF4-FFF2-40B4-BE49-F238E27FC236}">
                <a16:creationId xmlns:a16="http://schemas.microsoft.com/office/drawing/2014/main" id="{0B92C109-B963-5A32-DBC6-AEEF017F7094}"/>
              </a:ext>
            </a:extLst>
          </p:cNvPr>
          <p:cNvGrpSpPr/>
          <p:nvPr/>
        </p:nvGrpSpPr>
        <p:grpSpPr>
          <a:xfrm>
            <a:off x="6547740" y="990162"/>
            <a:ext cx="1483560" cy="1659922"/>
            <a:chOff x="3649547" y="828692"/>
            <a:chExt cx="1844907" cy="2064225"/>
          </a:xfrm>
        </p:grpSpPr>
        <p:sp>
          <p:nvSpPr>
            <p:cNvPr id="17" name="Google Shape;825;p27">
              <a:extLst>
                <a:ext uri="{FF2B5EF4-FFF2-40B4-BE49-F238E27FC236}">
                  <a16:creationId xmlns:a16="http://schemas.microsoft.com/office/drawing/2014/main" id="{CC510070-3404-2591-8552-FB597F4BCC21}"/>
                </a:ext>
              </a:extLst>
            </p:cNvPr>
            <p:cNvSpPr/>
            <p:nvPr/>
          </p:nvSpPr>
          <p:spPr>
            <a:xfrm>
              <a:off x="3875101" y="828692"/>
              <a:ext cx="1393801" cy="139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8" name="Google Shape;826;p27">
              <a:extLst>
                <a:ext uri="{FF2B5EF4-FFF2-40B4-BE49-F238E27FC236}">
                  <a16:creationId xmlns:a16="http://schemas.microsoft.com/office/drawing/2014/main" id="{204262F1-A490-1A8E-19FA-E20C95834D55}"/>
                </a:ext>
              </a:extLst>
            </p:cNvPr>
            <p:cNvSpPr txBox="1"/>
            <p:nvPr/>
          </p:nvSpPr>
          <p:spPr>
            <a:xfrm>
              <a:off x="3649547" y="2389517"/>
              <a:ext cx="1844907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Rendimiento Multilingüe</a:t>
              </a:r>
              <a:endParaRPr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" name="Google Shape;824;p27">
            <a:extLst>
              <a:ext uri="{FF2B5EF4-FFF2-40B4-BE49-F238E27FC236}">
                <a16:creationId xmlns:a16="http://schemas.microsoft.com/office/drawing/2014/main" id="{854852C1-D813-21C4-3560-D32E38D9788B}"/>
              </a:ext>
            </a:extLst>
          </p:cNvPr>
          <p:cNvGrpSpPr/>
          <p:nvPr/>
        </p:nvGrpSpPr>
        <p:grpSpPr>
          <a:xfrm>
            <a:off x="885344" y="3002012"/>
            <a:ext cx="1938271" cy="1632408"/>
            <a:chOff x="3379124" y="828692"/>
            <a:chExt cx="2410371" cy="2030010"/>
          </a:xfrm>
        </p:grpSpPr>
        <p:sp>
          <p:nvSpPr>
            <p:cNvPr id="20" name="Google Shape;825;p27">
              <a:extLst>
                <a:ext uri="{FF2B5EF4-FFF2-40B4-BE49-F238E27FC236}">
                  <a16:creationId xmlns:a16="http://schemas.microsoft.com/office/drawing/2014/main" id="{5EA1D06A-A89F-A023-3B0B-51DD14FF7AC7}"/>
                </a:ext>
              </a:extLst>
            </p:cNvPr>
            <p:cNvSpPr/>
            <p:nvPr/>
          </p:nvSpPr>
          <p:spPr>
            <a:xfrm>
              <a:off x="3875100" y="828692"/>
              <a:ext cx="1393800" cy="139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" name="Google Shape;826;p27">
              <a:extLst>
                <a:ext uri="{FF2B5EF4-FFF2-40B4-BE49-F238E27FC236}">
                  <a16:creationId xmlns:a16="http://schemas.microsoft.com/office/drawing/2014/main" id="{AB40B430-618E-9F7D-2A13-33F0917E9776}"/>
                </a:ext>
              </a:extLst>
            </p:cNvPr>
            <p:cNvSpPr txBox="1"/>
            <p:nvPr/>
          </p:nvSpPr>
          <p:spPr>
            <a:xfrm>
              <a:off x="3379124" y="2355302"/>
              <a:ext cx="2410371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Aprendizaje Zero-</a:t>
              </a:r>
              <a:r>
                <a:rPr lang="es-E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shot</a:t>
              </a:r>
              <a:r>
                <a:rPr lang="es-E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y </a:t>
              </a:r>
              <a:r>
                <a:rPr lang="es-E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Few-shot</a:t>
              </a:r>
              <a:endParaRPr lang="es-ES"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" name="Google Shape;824;p27">
            <a:extLst>
              <a:ext uri="{FF2B5EF4-FFF2-40B4-BE49-F238E27FC236}">
                <a16:creationId xmlns:a16="http://schemas.microsoft.com/office/drawing/2014/main" id="{CC643C8B-97CF-33E1-C63D-72672AFA3608}"/>
              </a:ext>
            </a:extLst>
          </p:cNvPr>
          <p:cNvGrpSpPr/>
          <p:nvPr/>
        </p:nvGrpSpPr>
        <p:grpSpPr>
          <a:xfrm>
            <a:off x="3904049" y="3002012"/>
            <a:ext cx="1327793" cy="1611627"/>
            <a:chOff x="3746400" y="828692"/>
            <a:chExt cx="1651200" cy="2004167"/>
          </a:xfrm>
        </p:grpSpPr>
        <p:sp>
          <p:nvSpPr>
            <p:cNvPr id="23" name="Google Shape;825;p27">
              <a:extLst>
                <a:ext uri="{FF2B5EF4-FFF2-40B4-BE49-F238E27FC236}">
                  <a16:creationId xmlns:a16="http://schemas.microsoft.com/office/drawing/2014/main" id="{EC3498BA-EFA3-84D8-F783-540A08CEDD11}"/>
                </a:ext>
              </a:extLst>
            </p:cNvPr>
            <p:cNvSpPr/>
            <p:nvPr/>
          </p:nvSpPr>
          <p:spPr>
            <a:xfrm>
              <a:off x="3875100" y="828692"/>
              <a:ext cx="1393800" cy="139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24" name="Google Shape;826;p27">
              <a:extLst>
                <a:ext uri="{FF2B5EF4-FFF2-40B4-BE49-F238E27FC236}">
                  <a16:creationId xmlns:a16="http://schemas.microsoft.com/office/drawing/2014/main" id="{76878C3C-2375-3040-3C64-BC6E1B670B57}"/>
                </a:ext>
              </a:extLst>
            </p:cNvPr>
            <p:cNvSpPr txBox="1"/>
            <p:nvPr/>
          </p:nvSpPr>
          <p:spPr>
            <a:xfrm>
              <a:off x="3746400" y="2329459"/>
              <a:ext cx="16512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Lenguaje vs Dominio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" name="Google Shape;824;p27">
            <a:extLst>
              <a:ext uri="{FF2B5EF4-FFF2-40B4-BE49-F238E27FC236}">
                <a16:creationId xmlns:a16="http://schemas.microsoft.com/office/drawing/2014/main" id="{BD85DFEB-C1EC-533F-A331-35C59CB7B211}"/>
              </a:ext>
            </a:extLst>
          </p:cNvPr>
          <p:cNvGrpSpPr/>
          <p:nvPr/>
        </p:nvGrpSpPr>
        <p:grpSpPr>
          <a:xfrm>
            <a:off x="6625623" y="3006865"/>
            <a:ext cx="1327793" cy="1548055"/>
            <a:chOff x="3746400" y="828692"/>
            <a:chExt cx="1651200" cy="1925111"/>
          </a:xfrm>
        </p:grpSpPr>
        <p:sp>
          <p:nvSpPr>
            <p:cNvPr id="26" name="Google Shape;825;p27">
              <a:extLst>
                <a:ext uri="{FF2B5EF4-FFF2-40B4-BE49-F238E27FC236}">
                  <a16:creationId xmlns:a16="http://schemas.microsoft.com/office/drawing/2014/main" id="{3D4A72D3-AD22-89E0-F3BB-4764E51B2EF7}"/>
                </a:ext>
              </a:extLst>
            </p:cNvPr>
            <p:cNvSpPr/>
            <p:nvPr/>
          </p:nvSpPr>
          <p:spPr>
            <a:xfrm>
              <a:off x="3875100" y="828692"/>
              <a:ext cx="1393800" cy="139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7" name="Google Shape;826;p27">
              <a:extLst>
                <a:ext uri="{FF2B5EF4-FFF2-40B4-BE49-F238E27FC236}">
                  <a16:creationId xmlns:a16="http://schemas.microsoft.com/office/drawing/2014/main" id="{10877EB3-30F6-7EC1-1D4D-93936FA2CA3D}"/>
                </a:ext>
              </a:extLst>
            </p:cNvPr>
            <p:cNvSpPr txBox="1"/>
            <p:nvPr/>
          </p:nvSpPr>
          <p:spPr>
            <a:xfrm>
              <a:off x="3746400" y="2250403"/>
              <a:ext cx="16512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Coste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" name="Google Shape;10727;p86">
            <a:extLst>
              <a:ext uri="{FF2B5EF4-FFF2-40B4-BE49-F238E27FC236}">
                <a16:creationId xmlns:a16="http://schemas.microsoft.com/office/drawing/2014/main" id="{E3BC8DD5-E858-E346-4A98-308FFE2A3855}"/>
              </a:ext>
            </a:extLst>
          </p:cNvPr>
          <p:cNvGrpSpPr/>
          <p:nvPr/>
        </p:nvGrpSpPr>
        <p:grpSpPr>
          <a:xfrm>
            <a:off x="1666470" y="1368995"/>
            <a:ext cx="356221" cy="354973"/>
            <a:chOff x="-13947000" y="3212800"/>
            <a:chExt cx="353675" cy="352400"/>
          </a:xfrm>
          <a:solidFill>
            <a:schemeClr val="bg1"/>
          </a:solidFill>
        </p:grpSpPr>
        <p:sp>
          <p:nvSpPr>
            <p:cNvPr id="33" name="Google Shape;10728;p86">
              <a:extLst>
                <a:ext uri="{FF2B5EF4-FFF2-40B4-BE49-F238E27FC236}">
                  <a16:creationId xmlns:a16="http://schemas.microsoft.com/office/drawing/2014/main" id="{298A68E0-7ED5-C972-63B6-3D2DD8E5B337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29;p86">
              <a:extLst>
                <a:ext uri="{FF2B5EF4-FFF2-40B4-BE49-F238E27FC236}">
                  <a16:creationId xmlns:a16="http://schemas.microsoft.com/office/drawing/2014/main" id="{E71FB0DD-1959-5850-8364-E120501D63DC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8976;p83">
            <a:extLst>
              <a:ext uri="{FF2B5EF4-FFF2-40B4-BE49-F238E27FC236}">
                <a16:creationId xmlns:a16="http://schemas.microsoft.com/office/drawing/2014/main" id="{8D88E047-B201-17A7-0B95-BFE76E7467B9}"/>
              </a:ext>
            </a:extLst>
          </p:cNvPr>
          <p:cNvSpPr/>
          <p:nvPr/>
        </p:nvSpPr>
        <p:spPr>
          <a:xfrm>
            <a:off x="7107292" y="1403474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9591;p84">
            <a:extLst>
              <a:ext uri="{FF2B5EF4-FFF2-40B4-BE49-F238E27FC236}">
                <a16:creationId xmlns:a16="http://schemas.microsoft.com/office/drawing/2014/main" id="{C6D5F0F2-21DF-1B01-08FE-5C217D7D407C}"/>
              </a:ext>
            </a:extLst>
          </p:cNvPr>
          <p:cNvGrpSpPr/>
          <p:nvPr/>
        </p:nvGrpSpPr>
        <p:grpSpPr>
          <a:xfrm>
            <a:off x="4388550" y="1414089"/>
            <a:ext cx="349133" cy="348188"/>
            <a:chOff x="6143725" y="3582500"/>
            <a:chExt cx="295375" cy="294575"/>
          </a:xfrm>
          <a:solidFill>
            <a:schemeClr val="bg1"/>
          </a:solidFill>
        </p:grpSpPr>
        <p:sp>
          <p:nvSpPr>
            <p:cNvPr id="41" name="Google Shape;9592;p84">
              <a:extLst>
                <a:ext uri="{FF2B5EF4-FFF2-40B4-BE49-F238E27FC236}">
                  <a16:creationId xmlns:a16="http://schemas.microsoft.com/office/drawing/2014/main" id="{77C967DC-5FD1-D466-5BDA-458808E34AF4}"/>
                </a:ext>
              </a:extLst>
            </p:cNvPr>
            <p:cNvSpPr/>
            <p:nvPr/>
          </p:nvSpPr>
          <p:spPr>
            <a:xfrm>
              <a:off x="6143725" y="3720325"/>
              <a:ext cx="295375" cy="156750"/>
            </a:xfrm>
            <a:custGeom>
              <a:avLst/>
              <a:gdLst/>
              <a:ahLst/>
              <a:cxnLst/>
              <a:rect l="l" t="t" r="r" b="b"/>
              <a:pathLst>
                <a:path w="11815" h="6270" extrusionOk="0">
                  <a:moveTo>
                    <a:pt x="7309" y="1418"/>
                  </a:moveTo>
                  <a:cubicBezTo>
                    <a:pt x="7908" y="1418"/>
                    <a:pt x="8349" y="1891"/>
                    <a:pt x="8349" y="2458"/>
                  </a:cubicBezTo>
                  <a:cubicBezTo>
                    <a:pt x="8349" y="2993"/>
                    <a:pt x="7845" y="3466"/>
                    <a:pt x="7309" y="3466"/>
                  </a:cubicBezTo>
                  <a:lnTo>
                    <a:pt x="4474" y="3466"/>
                  </a:lnTo>
                  <a:cubicBezTo>
                    <a:pt x="3875" y="3466"/>
                    <a:pt x="3434" y="2993"/>
                    <a:pt x="3434" y="2458"/>
                  </a:cubicBezTo>
                  <a:cubicBezTo>
                    <a:pt x="3434" y="1859"/>
                    <a:pt x="3907" y="1418"/>
                    <a:pt x="4474" y="1418"/>
                  </a:cubicBezTo>
                  <a:close/>
                  <a:moveTo>
                    <a:pt x="1008" y="1"/>
                  </a:moveTo>
                  <a:cubicBezTo>
                    <a:pt x="410" y="1"/>
                    <a:pt x="0" y="473"/>
                    <a:pt x="0" y="1040"/>
                  </a:cubicBezTo>
                  <a:lnTo>
                    <a:pt x="0" y="5262"/>
                  </a:lnTo>
                  <a:cubicBezTo>
                    <a:pt x="0" y="5829"/>
                    <a:pt x="473" y="6270"/>
                    <a:pt x="1008" y="6270"/>
                  </a:cubicBezTo>
                  <a:lnTo>
                    <a:pt x="10775" y="6270"/>
                  </a:lnTo>
                  <a:cubicBezTo>
                    <a:pt x="11373" y="6270"/>
                    <a:pt x="11815" y="5797"/>
                    <a:pt x="11815" y="5262"/>
                  </a:cubicBezTo>
                  <a:lnTo>
                    <a:pt x="11815" y="1040"/>
                  </a:lnTo>
                  <a:cubicBezTo>
                    <a:pt x="11783" y="473"/>
                    <a:pt x="11342" y="1"/>
                    <a:pt x="10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93;p84">
              <a:extLst>
                <a:ext uri="{FF2B5EF4-FFF2-40B4-BE49-F238E27FC236}">
                  <a16:creationId xmlns:a16="http://schemas.microsoft.com/office/drawing/2014/main" id="{0373D69F-1940-DBF3-7E86-86EB0AA70744}"/>
                </a:ext>
              </a:extLst>
            </p:cNvPr>
            <p:cNvSpPr/>
            <p:nvPr/>
          </p:nvSpPr>
          <p:spPr>
            <a:xfrm>
              <a:off x="6246900" y="3773100"/>
              <a:ext cx="88225" cy="17350"/>
            </a:xfrm>
            <a:custGeom>
              <a:avLst/>
              <a:gdLst/>
              <a:ahLst/>
              <a:cxnLst/>
              <a:rect l="l" t="t" r="r" b="b"/>
              <a:pathLst>
                <a:path w="3529" h="694" extrusionOk="0">
                  <a:moveTo>
                    <a:pt x="347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82" y="693"/>
                  </a:lnTo>
                  <a:cubicBezTo>
                    <a:pt x="3371" y="693"/>
                    <a:pt x="3529" y="536"/>
                    <a:pt x="3529" y="347"/>
                  </a:cubicBezTo>
                  <a:cubicBezTo>
                    <a:pt x="3529" y="126"/>
                    <a:pt x="3371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94;p84">
              <a:extLst>
                <a:ext uri="{FF2B5EF4-FFF2-40B4-BE49-F238E27FC236}">
                  <a16:creationId xmlns:a16="http://schemas.microsoft.com/office/drawing/2014/main" id="{8B999DA3-8F52-8A7D-86DE-0836A4F46C19}"/>
                </a:ext>
              </a:extLst>
            </p:cNvPr>
            <p:cNvSpPr/>
            <p:nvPr/>
          </p:nvSpPr>
          <p:spPr>
            <a:xfrm>
              <a:off x="6161050" y="3582500"/>
              <a:ext cx="86650" cy="34675"/>
            </a:xfrm>
            <a:custGeom>
              <a:avLst/>
              <a:gdLst/>
              <a:ahLst/>
              <a:cxnLst/>
              <a:rect l="l" t="t" r="r" b="b"/>
              <a:pathLst>
                <a:path w="3466" h="1387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466" y="1386"/>
                  </a:lnTo>
                  <a:lnTo>
                    <a:pt x="3466" y="1040"/>
                  </a:lnTo>
                  <a:lnTo>
                    <a:pt x="3434" y="1040"/>
                  </a:lnTo>
                  <a:cubicBezTo>
                    <a:pt x="3434" y="441"/>
                    <a:pt x="2962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95;p84">
              <a:extLst>
                <a:ext uri="{FF2B5EF4-FFF2-40B4-BE49-F238E27FC236}">
                  <a16:creationId xmlns:a16="http://schemas.microsoft.com/office/drawing/2014/main" id="{B8F940E9-E6ED-2F92-5EDE-F1F068AD6B9A}"/>
                </a:ext>
              </a:extLst>
            </p:cNvPr>
            <p:cNvSpPr/>
            <p:nvPr/>
          </p:nvSpPr>
          <p:spPr>
            <a:xfrm>
              <a:off x="6160250" y="3633675"/>
              <a:ext cx="86675" cy="69350"/>
            </a:xfrm>
            <a:custGeom>
              <a:avLst/>
              <a:gdLst/>
              <a:ahLst/>
              <a:cxnLst/>
              <a:rect l="l" t="t" r="r" b="b"/>
              <a:pathLst>
                <a:path w="3467" h="2774" extrusionOk="0">
                  <a:moveTo>
                    <a:pt x="2112" y="726"/>
                  </a:moveTo>
                  <a:cubicBezTo>
                    <a:pt x="2332" y="726"/>
                    <a:pt x="2458" y="883"/>
                    <a:pt x="2458" y="1072"/>
                  </a:cubicBezTo>
                  <a:cubicBezTo>
                    <a:pt x="2458" y="1261"/>
                    <a:pt x="2332" y="1419"/>
                    <a:pt x="2112" y="1419"/>
                  </a:cubicBezTo>
                  <a:lnTo>
                    <a:pt x="1419" y="1419"/>
                  </a:lnTo>
                  <a:cubicBezTo>
                    <a:pt x="1230" y="1419"/>
                    <a:pt x="1072" y="1261"/>
                    <a:pt x="1072" y="1072"/>
                  </a:cubicBezTo>
                  <a:cubicBezTo>
                    <a:pt x="1072" y="883"/>
                    <a:pt x="1230" y="726"/>
                    <a:pt x="1419" y="726"/>
                  </a:cubicBezTo>
                  <a:close/>
                  <a:moveTo>
                    <a:pt x="1" y="1"/>
                  </a:moveTo>
                  <a:lnTo>
                    <a:pt x="1" y="2773"/>
                  </a:lnTo>
                  <a:lnTo>
                    <a:pt x="3466" y="2773"/>
                  </a:ln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6;p84">
              <a:extLst>
                <a:ext uri="{FF2B5EF4-FFF2-40B4-BE49-F238E27FC236}">
                  <a16:creationId xmlns:a16="http://schemas.microsoft.com/office/drawing/2014/main" id="{E23D4225-DBA7-ED40-CC79-06EE5255C6EB}"/>
                </a:ext>
              </a:extLst>
            </p:cNvPr>
            <p:cNvSpPr/>
            <p:nvPr/>
          </p:nvSpPr>
          <p:spPr>
            <a:xfrm>
              <a:off x="6336675" y="3599025"/>
              <a:ext cx="85875" cy="69350"/>
            </a:xfrm>
            <a:custGeom>
              <a:avLst/>
              <a:gdLst/>
              <a:ahLst/>
              <a:cxnLst/>
              <a:rect l="l" t="t" r="r" b="b"/>
              <a:pathLst>
                <a:path w="3435" h="2774" extrusionOk="0">
                  <a:moveTo>
                    <a:pt x="1986" y="1387"/>
                  </a:moveTo>
                  <a:cubicBezTo>
                    <a:pt x="2206" y="1387"/>
                    <a:pt x="2364" y="1545"/>
                    <a:pt x="2364" y="1765"/>
                  </a:cubicBezTo>
                  <a:cubicBezTo>
                    <a:pt x="2364" y="1954"/>
                    <a:pt x="2206" y="2112"/>
                    <a:pt x="1986" y="2112"/>
                  </a:cubicBezTo>
                  <a:lnTo>
                    <a:pt x="1293" y="2112"/>
                  </a:lnTo>
                  <a:cubicBezTo>
                    <a:pt x="1104" y="2112"/>
                    <a:pt x="946" y="1954"/>
                    <a:pt x="946" y="1765"/>
                  </a:cubicBezTo>
                  <a:cubicBezTo>
                    <a:pt x="946" y="1545"/>
                    <a:pt x="1104" y="1387"/>
                    <a:pt x="1293" y="1387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0"/>
                  </a:cubicBezTo>
                  <a:lnTo>
                    <a:pt x="1" y="2773"/>
                  </a:lnTo>
                  <a:lnTo>
                    <a:pt x="3435" y="2773"/>
                  </a:lnTo>
                  <a:lnTo>
                    <a:pt x="3435" y="1040"/>
                  </a:lnTo>
                  <a:lnTo>
                    <a:pt x="3403" y="1040"/>
                  </a:lnTo>
                  <a:cubicBezTo>
                    <a:pt x="3403" y="442"/>
                    <a:pt x="2931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97;p84">
              <a:extLst>
                <a:ext uri="{FF2B5EF4-FFF2-40B4-BE49-F238E27FC236}">
                  <a16:creationId xmlns:a16="http://schemas.microsoft.com/office/drawing/2014/main" id="{C7648F87-82F8-DD47-6B1D-73E67557D0F2}"/>
                </a:ext>
              </a:extLst>
            </p:cNvPr>
            <p:cNvSpPr/>
            <p:nvPr/>
          </p:nvSpPr>
          <p:spPr>
            <a:xfrm>
              <a:off x="6335100" y="3686450"/>
              <a:ext cx="86675" cy="17350"/>
            </a:xfrm>
            <a:custGeom>
              <a:avLst/>
              <a:gdLst/>
              <a:ahLst/>
              <a:cxnLst/>
              <a:rect l="l" t="t" r="r" b="b"/>
              <a:pathLst>
                <a:path w="3467" h="694" extrusionOk="0">
                  <a:moveTo>
                    <a:pt x="1" y="1"/>
                  </a:moveTo>
                  <a:lnTo>
                    <a:pt x="1" y="694"/>
                  </a:lnTo>
                  <a:lnTo>
                    <a:pt x="3466" y="694"/>
                  </a:ln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8;p84">
              <a:extLst>
                <a:ext uri="{FF2B5EF4-FFF2-40B4-BE49-F238E27FC236}">
                  <a16:creationId xmlns:a16="http://schemas.microsoft.com/office/drawing/2014/main" id="{1CD04394-6D7C-FD1E-2127-29791225F47B}"/>
                </a:ext>
              </a:extLst>
            </p:cNvPr>
            <p:cNvSpPr/>
            <p:nvPr/>
          </p:nvSpPr>
          <p:spPr>
            <a:xfrm>
              <a:off x="6264225" y="3617150"/>
              <a:ext cx="53575" cy="86650"/>
            </a:xfrm>
            <a:custGeom>
              <a:avLst/>
              <a:gdLst/>
              <a:ahLst/>
              <a:cxnLst/>
              <a:rect l="l" t="t" r="r" b="b"/>
              <a:pathLst>
                <a:path w="2143" h="3466" extrusionOk="0">
                  <a:moveTo>
                    <a:pt x="1072" y="0"/>
                  </a:moveTo>
                  <a:cubicBezTo>
                    <a:pt x="473" y="0"/>
                    <a:pt x="0" y="441"/>
                    <a:pt x="0" y="1040"/>
                  </a:cubicBezTo>
                  <a:lnTo>
                    <a:pt x="0" y="3466"/>
                  </a:lnTo>
                  <a:lnTo>
                    <a:pt x="2143" y="3466"/>
                  </a:lnTo>
                  <a:lnTo>
                    <a:pt x="2143" y="1040"/>
                  </a:lnTo>
                  <a:cubicBezTo>
                    <a:pt x="2143" y="441"/>
                    <a:pt x="1670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9897;p85">
            <a:extLst>
              <a:ext uri="{FF2B5EF4-FFF2-40B4-BE49-F238E27FC236}">
                <a16:creationId xmlns:a16="http://schemas.microsoft.com/office/drawing/2014/main" id="{8AF09586-47F4-3518-BE76-4704FA7BB1F4}"/>
              </a:ext>
            </a:extLst>
          </p:cNvPr>
          <p:cNvGrpSpPr/>
          <p:nvPr/>
        </p:nvGrpSpPr>
        <p:grpSpPr>
          <a:xfrm>
            <a:off x="1677186" y="3417898"/>
            <a:ext cx="354586" cy="353221"/>
            <a:chOff x="-35123050" y="3561225"/>
            <a:chExt cx="292225" cy="291100"/>
          </a:xfrm>
          <a:solidFill>
            <a:schemeClr val="bg1"/>
          </a:solidFill>
        </p:grpSpPr>
        <p:sp>
          <p:nvSpPr>
            <p:cNvPr id="49" name="Google Shape;9898;p85">
              <a:extLst>
                <a:ext uri="{FF2B5EF4-FFF2-40B4-BE49-F238E27FC236}">
                  <a16:creationId xmlns:a16="http://schemas.microsoft.com/office/drawing/2014/main" id="{35D2C8AE-FA74-DAFC-32C5-72DD6AFEB5D2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99;p85">
              <a:extLst>
                <a:ext uri="{FF2B5EF4-FFF2-40B4-BE49-F238E27FC236}">
                  <a16:creationId xmlns:a16="http://schemas.microsoft.com/office/drawing/2014/main" id="{9FE2B92F-B557-2AA6-631A-CB2FBE6F7AD5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9985;p85">
            <a:extLst>
              <a:ext uri="{FF2B5EF4-FFF2-40B4-BE49-F238E27FC236}">
                <a16:creationId xmlns:a16="http://schemas.microsoft.com/office/drawing/2014/main" id="{46E48A97-FCDD-6DDB-CC4A-90E286531CD3}"/>
              </a:ext>
            </a:extLst>
          </p:cNvPr>
          <p:cNvGrpSpPr/>
          <p:nvPr/>
        </p:nvGrpSpPr>
        <p:grpSpPr>
          <a:xfrm>
            <a:off x="4395152" y="3385319"/>
            <a:ext cx="353645" cy="354191"/>
            <a:chOff x="-31093575" y="3552550"/>
            <a:chExt cx="291450" cy="291900"/>
          </a:xfrm>
          <a:solidFill>
            <a:schemeClr val="bg1"/>
          </a:solidFill>
        </p:grpSpPr>
        <p:sp>
          <p:nvSpPr>
            <p:cNvPr id="52" name="Google Shape;9986;p85">
              <a:extLst>
                <a:ext uri="{FF2B5EF4-FFF2-40B4-BE49-F238E27FC236}">
                  <a16:creationId xmlns:a16="http://schemas.microsoft.com/office/drawing/2014/main" id="{C88D1610-BEB4-0D0C-486F-1223968885E6}"/>
                </a:ext>
              </a:extLst>
            </p:cNvPr>
            <p:cNvSpPr/>
            <p:nvPr/>
          </p:nvSpPr>
          <p:spPr>
            <a:xfrm>
              <a:off x="-31011650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87;p85">
              <a:extLst>
                <a:ext uri="{FF2B5EF4-FFF2-40B4-BE49-F238E27FC236}">
                  <a16:creationId xmlns:a16="http://schemas.microsoft.com/office/drawing/2014/main" id="{91D55FB5-F527-8EBD-88E4-65E0B0793BAC}"/>
                </a:ext>
              </a:extLst>
            </p:cNvPr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9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88;p85">
              <a:extLst>
                <a:ext uri="{FF2B5EF4-FFF2-40B4-BE49-F238E27FC236}">
                  <a16:creationId xmlns:a16="http://schemas.microsoft.com/office/drawing/2014/main" id="{9E32B005-F2AB-53A5-012B-CDC558004E56}"/>
                </a:ext>
              </a:extLst>
            </p:cNvPr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89;p85">
              <a:extLst>
                <a:ext uri="{FF2B5EF4-FFF2-40B4-BE49-F238E27FC236}">
                  <a16:creationId xmlns:a16="http://schemas.microsoft.com/office/drawing/2014/main" id="{38969264-5AA5-EF91-DDA8-E66476651022}"/>
                </a:ext>
              </a:extLst>
            </p:cNvPr>
            <p:cNvSpPr/>
            <p:nvPr/>
          </p:nvSpPr>
          <p:spPr>
            <a:xfrm>
              <a:off x="-30974650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8674;p82">
            <a:extLst>
              <a:ext uri="{FF2B5EF4-FFF2-40B4-BE49-F238E27FC236}">
                <a16:creationId xmlns:a16="http://schemas.microsoft.com/office/drawing/2014/main" id="{CFAAA73E-36AF-A129-5F12-A6892F77FF15}"/>
              </a:ext>
            </a:extLst>
          </p:cNvPr>
          <p:cNvGrpSpPr/>
          <p:nvPr/>
        </p:nvGrpSpPr>
        <p:grpSpPr>
          <a:xfrm>
            <a:off x="7123077" y="3395974"/>
            <a:ext cx="332881" cy="332881"/>
            <a:chOff x="6239925" y="2032450"/>
            <a:chExt cx="472775" cy="472775"/>
          </a:xfrm>
          <a:solidFill>
            <a:schemeClr val="bg1"/>
          </a:solidFill>
        </p:grpSpPr>
        <p:sp>
          <p:nvSpPr>
            <p:cNvPr id="57" name="Google Shape;8675;p82">
              <a:extLst>
                <a:ext uri="{FF2B5EF4-FFF2-40B4-BE49-F238E27FC236}">
                  <a16:creationId xmlns:a16="http://schemas.microsoft.com/office/drawing/2014/main" id="{2D5AFF26-DDF1-D6BD-5DE0-7C8DC7CEE1A6}"/>
                </a:ext>
              </a:extLst>
            </p:cNvPr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8676;p82">
              <a:extLst>
                <a:ext uri="{FF2B5EF4-FFF2-40B4-BE49-F238E27FC236}">
                  <a16:creationId xmlns:a16="http://schemas.microsoft.com/office/drawing/2014/main" id="{0AEC51A7-5422-54BE-5400-F1F49D0F9ED0}"/>
                </a:ext>
              </a:extLst>
            </p:cNvPr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14" name="Google Shape;1414;p38"/>
          <p:cNvSpPr txBox="1">
            <a:spLocks noGrp="1"/>
          </p:cNvSpPr>
          <p:nvPr>
            <p:ph type="ctrTitle" idx="4294967295"/>
          </p:nvPr>
        </p:nvSpPr>
        <p:spPr>
          <a:xfrm>
            <a:off x="473527" y="194275"/>
            <a:ext cx="4171800" cy="25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Gracias por su atención</a:t>
            </a:r>
            <a:endParaRPr sz="5500" dirty="0"/>
          </a:p>
        </p:txBody>
      </p:sp>
      <p:sp>
        <p:nvSpPr>
          <p:cNvPr id="1415" name="Google Shape;1415;p38"/>
          <p:cNvSpPr txBox="1"/>
          <p:nvPr/>
        </p:nvSpPr>
        <p:spPr>
          <a:xfrm>
            <a:off x="473527" y="2571749"/>
            <a:ext cx="22749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¿Alguna pregunta?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Carlos Checa Moreno</a:t>
            </a:r>
            <a:endParaRPr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26E116F-8478-8BE2-62CA-9B285DF4C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079" y="412897"/>
            <a:ext cx="4317705" cy="4317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1915B667-9484-86D3-EF68-5B9E2514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>
            <a:extLst>
              <a:ext uri="{FF2B5EF4-FFF2-40B4-BE49-F238E27FC236}">
                <a16:creationId xmlns:a16="http://schemas.microsoft.com/office/drawing/2014/main" id="{FBA46D83-695D-C033-C8AD-9CD603777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406625"/>
            <a:ext cx="3578700" cy="447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Analizar grandes volúmenes de texto para determinar qué sentimiento se expresa </a:t>
            </a:r>
          </a:p>
        </p:txBody>
      </p:sp>
      <p:sp>
        <p:nvSpPr>
          <p:cNvPr id="521" name="Google Shape;521;p20">
            <a:extLst>
              <a:ext uri="{FF2B5EF4-FFF2-40B4-BE49-F238E27FC236}">
                <a16:creationId xmlns:a16="http://schemas.microsoft.com/office/drawing/2014/main" id="{173C847A-66F7-7DC8-CD41-6F6FAB6E0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</a:t>
            </a:r>
            <a:endParaRPr dirty="0"/>
          </a:p>
        </p:txBody>
      </p:sp>
      <p:sp>
        <p:nvSpPr>
          <p:cNvPr id="522" name="Google Shape;522;p20">
            <a:extLst>
              <a:ext uri="{FF2B5EF4-FFF2-40B4-BE49-F238E27FC236}">
                <a16:creationId xmlns:a16="http://schemas.microsoft.com/office/drawing/2014/main" id="{3EDD7667-CF06-99C5-D34F-3391999C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74" name="Gráfico 573">
            <a:extLst>
              <a:ext uri="{FF2B5EF4-FFF2-40B4-BE49-F238E27FC236}">
                <a16:creationId xmlns:a16="http://schemas.microsoft.com/office/drawing/2014/main" id="{C2B87ABE-5C76-58BB-70DC-73C7C88CA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6294" y="1249411"/>
            <a:ext cx="4535631" cy="30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/>
        </p:nvSpPr>
        <p:spPr>
          <a:xfrm>
            <a:off x="381000" y="3867150"/>
            <a:ext cx="1510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Gran Cantidad de Datos</a:t>
            </a:r>
            <a:endParaRPr sz="20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21"/>
          <p:cNvSpPr txBox="1"/>
          <p:nvPr/>
        </p:nvSpPr>
        <p:spPr>
          <a:xfrm>
            <a:off x="3726712" y="3867150"/>
            <a:ext cx="1690525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Capacidad de Procesamiento</a:t>
            </a:r>
            <a:endParaRPr sz="2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7175975" y="3867150"/>
            <a:ext cx="1765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Nuevas Arquitecturas</a:t>
            </a:r>
            <a:endParaRPr sz="2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2098800" y="3867150"/>
            <a:ext cx="1510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Natural Language Processing</a:t>
            </a:r>
            <a:endParaRPr sz="20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5534400" y="3867150"/>
            <a:ext cx="1510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Gran Utilidad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3" name="Google Shape;623;p21"/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624" name="Google Shape;62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C31D37-75D0-C90B-3471-2DAB7A66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7013" y="664998"/>
            <a:ext cx="3109922" cy="3109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7">
          <a:extLst>
            <a:ext uri="{FF2B5EF4-FFF2-40B4-BE49-F238E27FC236}">
              <a16:creationId xmlns:a16="http://schemas.microsoft.com/office/drawing/2014/main" id="{C6A3E40F-616E-BAC6-8B51-D1986E72E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69">
            <a:extLst>
              <a:ext uri="{FF2B5EF4-FFF2-40B4-BE49-F238E27FC236}">
                <a16:creationId xmlns:a16="http://schemas.microsoft.com/office/drawing/2014/main" id="{7537DE5E-7B40-9EA7-9DFC-599432B03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Arquitecturas</a:t>
            </a:r>
            <a:endParaRPr dirty="0"/>
          </a:p>
        </p:txBody>
      </p:sp>
      <p:grpSp>
        <p:nvGrpSpPr>
          <p:cNvPr id="3636" name="Google Shape;3636;p69">
            <a:extLst>
              <a:ext uri="{FF2B5EF4-FFF2-40B4-BE49-F238E27FC236}">
                <a16:creationId xmlns:a16="http://schemas.microsoft.com/office/drawing/2014/main" id="{6ED2B27F-13D3-0853-1467-1018AF79A761}"/>
              </a:ext>
            </a:extLst>
          </p:cNvPr>
          <p:cNvGrpSpPr/>
          <p:nvPr/>
        </p:nvGrpSpPr>
        <p:grpSpPr>
          <a:xfrm>
            <a:off x="5066906" y="1385553"/>
            <a:ext cx="1911900" cy="2722583"/>
            <a:chOff x="3616050" y="828692"/>
            <a:chExt cx="1911900" cy="2722583"/>
          </a:xfrm>
        </p:grpSpPr>
        <p:sp>
          <p:nvSpPr>
            <p:cNvPr id="3637" name="Google Shape;3637;p69">
              <a:extLst>
                <a:ext uri="{FF2B5EF4-FFF2-40B4-BE49-F238E27FC236}">
                  <a16:creationId xmlns:a16="http://schemas.microsoft.com/office/drawing/2014/main" id="{E458B2CD-A9AD-C5FA-82EF-EF9C5380EA33}"/>
                </a:ext>
              </a:extLst>
            </p:cNvPr>
            <p:cNvSpPr/>
            <p:nvPr/>
          </p:nvSpPr>
          <p:spPr>
            <a:xfrm>
              <a:off x="3875100" y="828692"/>
              <a:ext cx="1393800" cy="139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3641" name="Google Shape;3641;p69">
              <a:extLst>
                <a:ext uri="{FF2B5EF4-FFF2-40B4-BE49-F238E27FC236}">
                  <a16:creationId xmlns:a16="http://schemas.microsoft.com/office/drawing/2014/main" id="{8E7CCDDF-384E-2BC7-A223-C04814007A9E}"/>
                </a:ext>
              </a:extLst>
            </p:cNvPr>
            <p:cNvSpPr txBox="1"/>
            <p:nvPr/>
          </p:nvSpPr>
          <p:spPr>
            <a:xfrm>
              <a:off x="3746402" y="2372326"/>
              <a:ext cx="16512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Attention Mechanism</a:t>
              </a:r>
              <a:endParaRPr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2" name="Google Shape;3642;p69">
              <a:extLst>
                <a:ext uri="{FF2B5EF4-FFF2-40B4-BE49-F238E27FC236}">
                  <a16:creationId xmlns:a16="http://schemas.microsoft.com/office/drawing/2014/main" id="{7396137B-2D50-8521-D273-DEEF5B87719C}"/>
                </a:ext>
              </a:extLst>
            </p:cNvPr>
            <p:cNvSpPr txBox="1"/>
            <p:nvPr/>
          </p:nvSpPr>
          <p:spPr>
            <a:xfrm>
              <a:off x="3616050" y="2998675"/>
              <a:ext cx="19119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Centrarse en partes específicas de la entrada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43" name="Google Shape;3643;p69">
            <a:extLst>
              <a:ext uri="{FF2B5EF4-FFF2-40B4-BE49-F238E27FC236}">
                <a16:creationId xmlns:a16="http://schemas.microsoft.com/office/drawing/2014/main" id="{45FA2185-D50F-0343-219D-4449E6402639}"/>
              </a:ext>
            </a:extLst>
          </p:cNvPr>
          <p:cNvGrpSpPr/>
          <p:nvPr/>
        </p:nvGrpSpPr>
        <p:grpSpPr>
          <a:xfrm>
            <a:off x="2207371" y="1385553"/>
            <a:ext cx="1911900" cy="2543039"/>
            <a:chOff x="756515" y="828692"/>
            <a:chExt cx="1911900" cy="2543039"/>
          </a:xfrm>
        </p:grpSpPr>
        <p:sp>
          <p:nvSpPr>
            <p:cNvPr id="3644" name="Google Shape;3644;p69">
              <a:extLst>
                <a:ext uri="{FF2B5EF4-FFF2-40B4-BE49-F238E27FC236}">
                  <a16:creationId xmlns:a16="http://schemas.microsoft.com/office/drawing/2014/main" id="{CD3348D7-CD34-089E-85BC-76B97D258E50}"/>
                </a:ext>
              </a:extLst>
            </p:cNvPr>
            <p:cNvSpPr/>
            <p:nvPr/>
          </p:nvSpPr>
          <p:spPr>
            <a:xfrm>
              <a:off x="1015575" y="828692"/>
              <a:ext cx="1393800" cy="139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2"/>
                </a:solidFill>
              </a:endParaRPr>
            </a:p>
          </p:txBody>
        </p:sp>
        <p:sp>
          <p:nvSpPr>
            <p:cNvPr id="3647" name="Google Shape;3647;p69">
              <a:extLst>
                <a:ext uri="{FF2B5EF4-FFF2-40B4-BE49-F238E27FC236}">
                  <a16:creationId xmlns:a16="http://schemas.microsoft.com/office/drawing/2014/main" id="{D1F822DD-E254-5C63-9604-A2BC3304D2F6}"/>
                </a:ext>
              </a:extLst>
            </p:cNvPr>
            <p:cNvSpPr txBox="1"/>
            <p:nvPr/>
          </p:nvSpPr>
          <p:spPr>
            <a:xfrm>
              <a:off x="886875" y="2375195"/>
              <a:ext cx="16512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RNN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8" name="Google Shape;3648;p69">
              <a:extLst>
                <a:ext uri="{FF2B5EF4-FFF2-40B4-BE49-F238E27FC236}">
                  <a16:creationId xmlns:a16="http://schemas.microsoft.com/office/drawing/2014/main" id="{7D17C35F-4053-D66A-1847-F7948B3921E3}"/>
                </a:ext>
              </a:extLst>
            </p:cNvPr>
            <p:cNvSpPr txBox="1"/>
            <p:nvPr/>
          </p:nvSpPr>
          <p:spPr>
            <a:xfrm>
              <a:off x="756515" y="2819131"/>
              <a:ext cx="19119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Datos secuenciales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0" name="Google Shape;3650;p69">
            <a:extLst>
              <a:ext uri="{FF2B5EF4-FFF2-40B4-BE49-F238E27FC236}">
                <a16:creationId xmlns:a16="http://schemas.microsoft.com/office/drawing/2014/main" id="{CB4E3765-3DB2-FABA-64BB-A1A5F6B3FD43}"/>
              </a:ext>
            </a:extLst>
          </p:cNvPr>
          <p:cNvGrpSpPr/>
          <p:nvPr/>
        </p:nvGrpSpPr>
        <p:grpSpPr>
          <a:xfrm>
            <a:off x="7065774" y="1159829"/>
            <a:ext cx="731510" cy="731527"/>
            <a:chOff x="-1333200" y="2770450"/>
            <a:chExt cx="291450" cy="292225"/>
          </a:xfrm>
        </p:grpSpPr>
        <p:sp>
          <p:nvSpPr>
            <p:cNvPr id="3651" name="Google Shape;3651;p69">
              <a:extLst>
                <a:ext uri="{FF2B5EF4-FFF2-40B4-BE49-F238E27FC236}">
                  <a16:creationId xmlns:a16="http://schemas.microsoft.com/office/drawing/2014/main" id="{3B9DBBE9-028D-E2CF-4E23-520C126BAEF9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9">
              <a:extLst>
                <a:ext uri="{FF2B5EF4-FFF2-40B4-BE49-F238E27FC236}">
                  <a16:creationId xmlns:a16="http://schemas.microsoft.com/office/drawing/2014/main" id="{3A34A7AD-90FF-B6DE-B2BD-4CA3FE1B0160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1" name="Google Shape;3661;p69">
            <a:extLst>
              <a:ext uri="{FF2B5EF4-FFF2-40B4-BE49-F238E27FC236}">
                <a16:creationId xmlns:a16="http://schemas.microsoft.com/office/drawing/2014/main" id="{B46343E6-87DF-2592-1AF9-E3EDF723FD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9603;p84">
            <a:extLst>
              <a:ext uri="{FF2B5EF4-FFF2-40B4-BE49-F238E27FC236}">
                <a16:creationId xmlns:a16="http://schemas.microsoft.com/office/drawing/2014/main" id="{D2C73FE1-2BEE-5FF3-4FA6-EB868E67F961}"/>
              </a:ext>
            </a:extLst>
          </p:cNvPr>
          <p:cNvSpPr/>
          <p:nvPr/>
        </p:nvSpPr>
        <p:spPr>
          <a:xfrm>
            <a:off x="2970786" y="1871959"/>
            <a:ext cx="385070" cy="420987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040;p85">
            <a:extLst>
              <a:ext uri="{FF2B5EF4-FFF2-40B4-BE49-F238E27FC236}">
                <a16:creationId xmlns:a16="http://schemas.microsoft.com/office/drawing/2014/main" id="{48FEC7B0-F2CB-B7CC-CB47-B2E3A2001E50}"/>
              </a:ext>
            </a:extLst>
          </p:cNvPr>
          <p:cNvSpPr/>
          <p:nvPr/>
        </p:nvSpPr>
        <p:spPr>
          <a:xfrm>
            <a:off x="5768957" y="1829252"/>
            <a:ext cx="507747" cy="506400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8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>
          <a:extLst>
            <a:ext uri="{FF2B5EF4-FFF2-40B4-BE49-F238E27FC236}">
              <a16:creationId xmlns:a16="http://schemas.microsoft.com/office/drawing/2014/main" id="{BC133A8C-4F08-240C-B427-6882F483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43">
            <a:extLst>
              <a:ext uri="{FF2B5EF4-FFF2-40B4-BE49-F238E27FC236}">
                <a16:creationId xmlns:a16="http://schemas.microsoft.com/office/drawing/2014/main" id="{19A5BDF0-1114-0742-B7BF-0E42B844C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Arquitecturas</a:t>
            </a:r>
            <a:endParaRPr dirty="0"/>
          </a:p>
        </p:txBody>
      </p:sp>
      <p:grpSp>
        <p:nvGrpSpPr>
          <p:cNvPr id="1611" name="Google Shape;1611;p43">
            <a:extLst>
              <a:ext uri="{FF2B5EF4-FFF2-40B4-BE49-F238E27FC236}">
                <a16:creationId xmlns:a16="http://schemas.microsoft.com/office/drawing/2014/main" id="{48C0150A-E366-D11C-9D37-D7D072D19DC5}"/>
              </a:ext>
            </a:extLst>
          </p:cNvPr>
          <p:cNvGrpSpPr/>
          <p:nvPr/>
        </p:nvGrpSpPr>
        <p:grpSpPr>
          <a:xfrm>
            <a:off x="1800691" y="3497537"/>
            <a:ext cx="1741200" cy="1146900"/>
            <a:chOff x="2970841" y="1456057"/>
            <a:chExt cx="1741200" cy="1146900"/>
          </a:xfrm>
        </p:grpSpPr>
        <p:sp>
          <p:nvSpPr>
            <p:cNvPr id="1610" name="Google Shape;1610;p43">
              <a:extLst>
                <a:ext uri="{FF2B5EF4-FFF2-40B4-BE49-F238E27FC236}">
                  <a16:creationId xmlns:a16="http://schemas.microsoft.com/office/drawing/2014/main" id="{2D36C797-2BEF-7110-AC89-45623519805D}"/>
                </a:ext>
              </a:extLst>
            </p:cNvPr>
            <p:cNvSpPr/>
            <p:nvPr/>
          </p:nvSpPr>
          <p:spPr>
            <a:xfrm>
              <a:off x="2970841" y="1456057"/>
              <a:ext cx="1741200" cy="1146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>
              <a:extLst>
                <a:ext uri="{FF2B5EF4-FFF2-40B4-BE49-F238E27FC236}">
                  <a16:creationId xmlns:a16="http://schemas.microsoft.com/office/drawing/2014/main" id="{FD4EA1E0-D07D-F54B-F9AF-A42AE570E91F}"/>
                </a:ext>
              </a:extLst>
            </p:cNvPr>
            <p:cNvSpPr txBox="1"/>
            <p:nvPr/>
          </p:nvSpPr>
          <p:spPr>
            <a:xfrm>
              <a:off x="3200041" y="1907718"/>
              <a:ext cx="1282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Attention Mechanism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4" name="Google Shape;1614;p43">
            <a:extLst>
              <a:ext uri="{FF2B5EF4-FFF2-40B4-BE49-F238E27FC236}">
                <a16:creationId xmlns:a16="http://schemas.microsoft.com/office/drawing/2014/main" id="{7CB50D32-E330-E42F-AE9A-98E84B0DB5AC}"/>
              </a:ext>
            </a:extLst>
          </p:cNvPr>
          <p:cNvGrpSpPr/>
          <p:nvPr/>
        </p:nvGrpSpPr>
        <p:grpSpPr>
          <a:xfrm>
            <a:off x="4991710" y="2745819"/>
            <a:ext cx="3102286" cy="666300"/>
            <a:chOff x="6062497" y="4057195"/>
            <a:chExt cx="2624400" cy="666300"/>
          </a:xfrm>
        </p:grpSpPr>
        <p:sp>
          <p:nvSpPr>
            <p:cNvPr id="1615" name="Google Shape;1615;p43">
              <a:extLst>
                <a:ext uri="{FF2B5EF4-FFF2-40B4-BE49-F238E27FC236}">
                  <a16:creationId xmlns:a16="http://schemas.microsoft.com/office/drawing/2014/main" id="{D98D15F6-2FE0-8F5F-DD53-F6575B02877B}"/>
                </a:ext>
              </a:extLst>
            </p:cNvPr>
            <p:cNvSpPr/>
            <p:nvPr/>
          </p:nvSpPr>
          <p:spPr>
            <a:xfrm>
              <a:off x="6062497" y="4057195"/>
              <a:ext cx="2624400" cy="666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43">
              <a:extLst>
                <a:ext uri="{FF2B5EF4-FFF2-40B4-BE49-F238E27FC236}">
                  <a16:creationId xmlns:a16="http://schemas.microsoft.com/office/drawing/2014/main" id="{0B89E049-D61F-5466-BC7D-5A80792909CE}"/>
                </a:ext>
              </a:extLst>
            </p:cNvPr>
            <p:cNvSpPr txBox="1"/>
            <p:nvPr/>
          </p:nvSpPr>
          <p:spPr>
            <a:xfrm>
              <a:off x="6315015" y="4303045"/>
              <a:ext cx="2170202" cy="161106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S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r>
                <a:rPr lang="es-ES" sz="20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Convolutional</a:t>
              </a: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Neural Networks (CNN)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8" name="Google Shape;1618;p43">
            <a:extLst>
              <a:ext uri="{FF2B5EF4-FFF2-40B4-BE49-F238E27FC236}">
                <a16:creationId xmlns:a16="http://schemas.microsoft.com/office/drawing/2014/main" id="{A02D3418-121E-F335-9592-B79288299D4C}"/>
              </a:ext>
            </a:extLst>
          </p:cNvPr>
          <p:cNvGrpSpPr/>
          <p:nvPr/>
        </p:nvGrpSpPr>
        <p:grpSpPr>
          <a:xfrm>
            <a:off x="4991710" y="931946"/>
            <a:ext cx="3107723" cy="666300"/>
            <a:chOff x="6057059" y="2157904"/>
            <a:chExt cx="2624400" cy="666300"/>
          </a:xfrm>
        </p:grpSpPr>
        <p:sp>
          <p:nvSpPr>
            <p:cNvPr id="1619" name="Google Shape;1619;p43">
              <a:extLst>
                <a:ext uri="{FF2B5EF4-FFF2-40B4-BE49-F238E27FC236}">
                  <a16:creationId xmlns:a16="http://schemas.microsoft.com/office/drawing/2014/main" id="{E6E8EF3F-4E69-DA78-5325-D956CE070F8F}"/>
                </a:ext>
              </a:extLst>
            </p:cNvPr>
            <p:cNvSpPr/>
            <p:nvPr/>
          </p:nvSpPr>
          <p:spPr>
            <a:xfrm>
              <a:off x="6057059" y="2157904"/>
              <a:ext cx="2624400" cy="666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>
              <a:extLst>
                <a:ext uri="{FF2B5EF4-FFF2-40B4-BE49-F238E27FC236}">
                  <a16:creationId xmlns:a16="http://schemas.microsoft.com/office/drawing/2014/main" id="{6B70CE63-B01D-7103-1975-3B6851E1ACE3}"/>
                </a:ext>
              </a:extLst>
            </p:cNvPr>
            <p:cNvSpPr txBox="1"/>
            <p:nvPr/>
          </p:nvSpPr>
          <p:spPr>
            <a:xfrm>
              <a:off x="6314466" y="2403754"/>
              <a:ext cx="2161074" cy="169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Long Short-</a:t>
              </a:r>
              <a:r>
                <a:rPr lang="es-ES" sz="20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Term</a:t>
              </a: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ES" sz="20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Memory</a:t>
              </a: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(LSTM)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2" name="Google Shape;1622;p43">
            <a:extLst>
              <a:ext uri="{FF2B5EF4-FFF2-40B4-BE49-F238E27FC236}">
                <a16:creationId xmlns:a16="http://schemas.microsoft.com/office/drawing/2014/main" id="{367CDC87-17BF-7F17-986C-98DBDAA0D2F8}"/>
              </a:ext>
            </a:extLst>
          </p:cNvPr>
          <p:cNvGrpSpPr/>
          <p:nvPr/>
        </p:nvGrpSpPr>
        <p:grpSpPr>
          <a:xfrm>
            <a:off x="1800691" y="1598246"/>
            <a:ext cx="1741200" cy="1146900"/>
            <a:chOff x="2970841" y="3343330"/>
            <a:chExt cx="1741200" cy="1146900"/>
          </a:xfrm>
        </p:grpSpPr>
        <p:sp>
          <p:nvSpPr>
            <p:cNvPr id="1623" name="Google Shape;1623;p43">
              <a:extLst>
                <a:ext uri="{FF2B5EF4-FFF2-40B4-BE49-F238E27FC236}">
                  <a16:creationId xmlns:a16="http://schemas.microsoft.com/office/drawing/2014/main" id="{4D5843AC-4DBF-BCAE-A4A1-07F83AE38B90}"/>
                </a:ext>
              </a:extLst>
            </p:cNvPr>
            <p:cNvSpPr/>
            <p:nvPr/>
          </p:nvSpPr>
          <p:spPr>
            <a:xfrm>
              <a:off x="2970841" y="3343330"/>
              <a:ext cx="1741200" cy="1146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>
              <a:extLst>
                <a:ext uri="{FF2B5EF4-FFF2-40B4-BE49-F238E27FC236}">
                  <a16:creationId xmlns:a16="http://schemas.microsoft.com/office/drawing/2014/main" id="{4E9AE610-91B5-8A55-23F3-30C91F059512}"/>
                </a:ext>
              </a:extLst>
            </p:cNvPr>
            <p:cNvSpPr txBox="1"/>
            <p:nvPr/>
          </p:nvSpPr>
          <p:spPr>
            <a:xfrm>
              <a:off x="3201415" y="3797595"/>
              <a:ext cx="12804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RNN</a:t>
              </a:r>
              <a:endParaRPr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26" name="Google Shape;1626;p43">
            <a:extLst>
              <a:ext uri="{FF2B5EF4-FFF2-40B4-BE49-F238E27FC236}">
                <a16:creationId xmlns:a16="http://schemas.microsoft.com/office/drawing/2014/main" id="{FCC35133-5224-E0C9-C56C-A729B5FA3920}"/>
              </a:ext>
            </a:extLst>
          </p:cNvPr>
          <p:cNvGrpSpPr/>
          <p:nvPr/>
        </p:nvGrpSpPr>
        <p:grpSpPr>
          <a:xfrm>
            <a:off x="4991710" y="3745798"/>
            <a:ext cx="2052028" cy="666300"/>
            <a:chOff x="6057059" y="1239550"/>
            <a:chExt cx="2624400" cy="666300"/>
          </a:xfrm>
        </p:grpSpPr>
        <p:sp>
          <p:nvSpPr>
            <p:cNvPr id="1627" name="Google Shape;1627;p43">
              <a:extLst>
                <a:ext uri="{FF2B5EF4-FFF2-40B4-BE49-F238E27FC236}">
                  <a16:creationId xmlns:a16="http://schemas.microsoft.com/office/drawing/2014/main" id="{DE419B1D-0D56-87B9-7DE3-0846BD2847FD}"/>
                </a:ext>
              </a:extLst>
            </p:cNvPr>
            <p:cNvSpPr/>
            <p:nvPr/>
          </p:nvSpPr>
          <p:spPr>
            <a:xfrm>
              <a:off x="6057059" y="1239550"/>
              <a:ext cx="2624400" cy="666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>
              <a:extLst>
                <a:ext uri="{FF2B5EF4-FFF2-40B4-BE49-F238E27FC236}">
                  <a16:creationId xmlns:a16="http://schemas.microsoft.com/office/drawing/2014/main" id="{A92BEF1C-E0E0-C7D1-75E7-640263CB2867}"/>
                </a:ext>
              </a:extLst>
            </p:cNvPr>
            <p:cNvSpPr txBox="1"/>
            <p:nvPr/>
          </p:nvSpPr>
          <p:spPr>
            <a:xfrm>
              <a:off x="6432655" y="1479994"/>
              <a:ext cx="2170200" cy="1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Tranformers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30" name="Google Shape;1630;p43">
            <a:extLst>
              <a:ext uri="{FF2B5EF4-FFF2-40B4-BE49-F238E27FC236}">
                <a16:creationId xmlns:a16="http://schemas.microsoft.com/office/drawing/2014/main" id="{42BF172A-4905-1F14-227F-D426856FC916}"/>
              </a:ext>
            </a:extLst>
          </p:cNvPr>
          <p:cNvGrpSpPr/>
          <p:nvPr/>
        </p:nvGrpSpPr>
        <p:grpSpPr>
          <a:xfrm>
            <a:off x="4991711" y="1838546"/>
            <a:ext cx="3052183" cy="666300"/>
            <a:chOff x="6062497" y="3111317"/>
            <a:chExt cx="2624400" cy="666300"/>
          </a:xfrm>
        </p:grpSpPr>
        <p:sp>
          <p:nvSpPr>
            <p:cNvPr id="1631" name="Google Shape;1631;p43">
              <a:extLst>
                <a:ext uri="{FF2B5EF4-FFF2-40B4-BE49-F238E27FC236}">
                  <a16:creationId xmlns:a16="http://schemas.microsoft.com/office/drawing/2014/main" id="{4836C1E0-5CFA-6A36-3F9B-DEE69A1F6935}"/>
                </a:ext>
              </a:extLst>
            </p:cNvPr>
            <p:cNvSpPr/>
            <p:nvPr/>
          </p:nvSpPr>
          <p:spPr>
            <a:xfrm>
              <a:off x="6062497" y="3111317"/>
              <a:ext cx="2624400" cy="666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>
              <a:extLst>
                <a:ext uri="{FF2B5EF4-FFF2-40B4-BE49-F238E27FC236}">
                  <a16:creationId xmlns:a16="http://schemas.microsoft.com/office/drawing/2014/main" id="{8C23BA5D-AC15-FEA0-9E0B-B3DDB9507E09}"/>
                </a:ext>
              </a:extLst>
            </p:cNvPr>
            <p:cNvSpPr txBox="1"/>
            <p:nvPr/>
          </p:nvSpPr>
          <p:spPr>
            <a:xfrm>
              <a:off x="6315015" y="3344318"/>
              <a:ext cx="2219263" cy="221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Gated</a:t>
              </a: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ES" sz="20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Recurrent</a:t>
              </a: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ES" sz="20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</a:t>
              </a:r>
              <a:r>
                <a:rPr lang="es-ES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(GRU) </a:t>
              </a:r>
            </a:p>
          </p:txBody>
        </p:sp>
      </p:grpSp>
      <p:cxnSp>
        <p:nvCxnSpPr>
          <p:cNvPr id="1638" name="Google Shape;1638;p43">
            <a:extLst>
              <a:ext uri="{FF2B5EF4-FFF2-40B4-BE49-F238E27FC236}">
                <a16:creationId xmlns:a16="http://schemas.microsoft.com/office/drawing/2014/main" id="{C758DB5A-2F1F-A338-6656-ED1EE5669F91}"/>
              </a:ext>
            </a:extLst>
          </p:cNvPr>
          <p:cNvCxnSpPr>
            <a:cxnSpLocks/>
            <a:stCxn id="1610" idx="3"/>
            <a:endCxn id="1627" idx="1"/>
          </p:cNvCxnSpPr>
          <p:nvPr/>
        </p:nvCxnSpPr>
        <p:spPr>
          <a:xfrm>
            <a:off x="3541891" y="4070987"/>
            <a:ext cx="1449819" cy="79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43">
            <a:extLst>
              <a:ext uri="{FF2B5EF4-FFF2-40B4-BE49-F238E27FC236}">
                <a16:creationId xmlns:a16="http://schemas.microsoft.com/office/drawing/2014/main" id="{A4417542-6137-BFD3-EF0A-DB42F672AA0B}"/>
              </a:ext>
            </a:extLst>
          </p:cNvPr>
          <p:cNvCxnSpPr>
            <a:cxnSpLocks/>
            <a:stCxn id="1623" idx="3"/>
            <a:endCxn id="1619" idx="1"/>
          </p:cNvCxnSpPr>
          <p:nvPr/>
        </p:nvCxnSpPr>
        <p:spPr>
          <a:xfrm flipV="1">
            <a:off x="3541891" y="1265096"/>
            <a:ext cx="1449819" cy="90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43">
            <a:extLst>
              <a:ext uri="{FF2B5EF4-FFF2-40B4-BE49-F238E27FC236}">
                <a16:creationId xmlns:a16="http://schemas.microsoft.com/office/drawing/2014/main" id="{14B0773A-3B81-7600-77DC-3DA1DFBD00E8}"/>
              </a:ext>
            </a:extLst>
          </p:cNvPr>
          <p:cNvCxnSpPr>
            <a:cxnSpLocks/>
            <a:stCxn id="1623" idx="3"/>
            <a:endCxn id="1631" idx="1"/>
          </p:cNvCxnSpPr>
          <p:nvPr/>
        </p:nvCxnSpPr>
        <p:spPr>
          <a:xfrm>
            <a:off x="3541891" y="2171696"/>
            <a:ext cx="14498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43">
            <a:extLst>
              <a:ext uri="{FF2B5EF4-FFF2-40B4-BE49-F238E27FC236}">
                <a16:creationId xmlns:a16="http://schemas.microsoft.com/office/drawing/2014/main" id="{DA5F87F1-2AD8-0058-C0A3-0E026EE6DCD0}"/>
              </a:ext>
            </a:extLst>
          </p:cNvPr>
          <p:cNvCxnSpPr>
            <a:cxnSpLocks/>
            <a:stCxn id="1623" idx="3"/>
            <a:endCxn id="1615" idx="1"/>
          </p:cNvCxnSpPr>
          <p:nvPr/>
        </p:nvCxnSpPr>
        <p:spPr>
          <a:xfrm>
            <a:off x="3541891" y="2171696"/>
            <a:ext cx="1449819" cy="9072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2" name="Google Shape;1652;p43">
            <a:extLst>
              <a:ext uri="{FF2B5EF4-FFF2-40B4-BE49-F238E27FC236}">
                <a16:creationId xmlns:a16="http://schemas.microsoft.com/office/drawing/2014/main" id="{57DE418D-0854-12DB-1858-6E0E90EBC2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10040;p85">
            <a:extLst>
              <a:ext uri="{FF2B5EF4-FFF2-40B4-BE49-F238E27FC236}">
                <a16:creationId xmlns:a16="http://schemas.microsoft.com/office/drawing/2014/main" id="{A4055850-9853-EF6F-153A-A65008C88EE5}"/>
              </a:ext>
            </a:extLst>
          </p:cNvPr>
          <p:cNvSpPr/>
          <p:nvPr/>
        </p:nvSpPr>
        <p:spPr>
          <a:xfrm>
            <a:off x="1044567" y="3815234"/>
            <a:ext cx="507747" cy="506400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603;p84">
            <a:extLst>
              <a:ext uri="{FF2B5EF4-FFF2-40B4-BE49-F238E27FC236}">
                <a16:creationId xmlns:a16="http://schemas.microsoft.com/office/drawing/2014/main" id="{773B70EB-AD21-09A2-1E8C-9790FD140F09}"/>
              </a:ext>
            </a:extLst>
          </p:cNvPr>
          <p:cNvSpPr/>
          <p:nvPr/>
        </p:nvSpPr>
        <p:spPr>
          <a:xfrm>
            <a:off x="1164847" y="1971767"/>
            <a:ext cx="385070" cy="420987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8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"/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654" name="Google Shape;6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Google Shape;1568;p42">
            <a:extLst>
              <a:ext uri="{FF2B5EF4-FFF2-40B4-BE49-F238E27FC236}">
                <a16:creationId xmlns:a16="http://schemas.microsoft.com/office/drawing/2014/main" id="{5D79E5B5-1C26-0463-ACF5-708C4B587555}"/>
              </a:ext>
            </a:extLst>
          </p:cNvPr>
          <p:cNvGrpSpPr/>
          <p:nvPr/>
        </p:nvGrpSpPr>
        <p:grpSpPr>
          <a:xfrm>
            <a:off x="997191" y="1083172"/>
            <a:ext cx="3656559" cy="417520"/>
            <a:chOff x="394891" y="1240686"/>
            <a:chExt cx="3656559" cy="429600"/>
          </a:xfrm>
        </p:grpSpPr>
        <p:sp>
          <p:nvSpPr>
            <p:cNvPr id="4" name="Google Shape;1570;p42">
              <a:extLst>
                <a:ext uri="{FF2B5EF4-FFF2-40B4-BE49-F238E27FC236}">
                  <a16:creationId xmlns:a16="http://schemas.microsoft.com/office/drawing/2014/main" id="{5864F267-08DD-FE70-D2CB-B84104304823}"/>
                </a:ext>
              </a:extLst>
            </p:cNvPr>
            <p:cNvSpPr txBox="1"/>
            <p:nvPr/>
          </p:nvSpPr>
          <p:spPr>
            <a:xfrm>
              <a:off x="961541" y="1240686"/>
              <a:ext cx="308990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Long Short-</a:t>
              </a:r>
              <a:r>
                <a:rPr lang="es-ES" sz="2000" b="1" dirty="0" err="1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Term</a:t>
              </a:r>
              <a:r>
                <a:rPr lang="es-ES" sz="20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ES" sz="2000" b="1" dirty="0" err="1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Memory</a:t>
              </a:r>
              <a:r>
                <a:rPr lang="es-ES" sz="20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2000" b="1" dirty="0"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1571;p42">
              <a:extLst>
                <a:ext uri="{FF2B5EF4-FFF2-40B4-BE49-F238E27FC236}">
                  <a16:creationId xmlns:a16="http://schemas.microsoft.com/office/drawing/2014/main" id="{90DA3E66-7DCF-1EFA-DEE5-D207A4799B83}"/>
                </a:ext>
              </a:extLst>
            </p:cNvPr>
            <p:cNvSpPr txBox="1"/>
            <p:nvPr/>
          </p:nvSpPr>
          <p:spPr>
            <a:xfrm>
              <a:off x="394891" y="1240686"/>
              <a:ext cx="6653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200" b="1" dirty="0"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" name="Google Shape;1568;p42">
            <a:extLst>
              <a:ext uri="{FF2B5EF4-FFF2-40B4-BE49-F238E27FC236}">
                <a16:creationId xmlns:a16="http://schemas.microsoft.com/office/drawing/2014/main" id="{4B23A47F-EB7F-7EB1-7C3C-7575A0CBB30C}"/>
              </a:ext>
            </a:extLst>
          </p:cNvPr>
          <p:cNvGrpSpPr/>
          <p:nvPr/>
        </p:nvGrpSpPr>
        <p:grpSpPr>
          <a:xfrm>
            <a:off x="997191" y="1581936"/>
            <a:ext cx="3656559" cy="417520"/>
            <a:chOff x="394891" y="1240686"/>
            <a:chExt cx="3656559" cy="429600"/>
          </a:xfrm>
        </p:grpSpPr>
        <p:sp>
          <p:nvSpPr>
            <p:cNvPr id="7" name="Google Shape;1570;p42">
              <a:extLst>
                <a:ext uri="{FF2B5EF4-FFF2-40B4-BE49-F238E27FC236}">
                  <a16:creationId xmlns:a16="http://schemas.microsoft.com/office/drawing/2014/main" id="{D987B81A-5C7B-4AB8-52C6-A1AB83E30B49}"/>
                </a:ext>
              </a:extLst>
            </p:cNvPr>
            <p:cNvSpPr txBox="1"/>
            <p:nvPr/>
          </p:nvSpPr>
          <p:spPr>
            <a:xfrm>
              <a:off x="961541" y="1240686"/>
              <a:ext cx="308990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Gated</a:t>
              </a:r>
              <a:r>
                <a:rPr lang="es-E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E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Recurrent</a:t>
              </a:r>
              <a:r>
                <a:rPr lang="es-E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s-E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</a:t>
              </a:r>
              <a:r>
                <a:rPr lang="es-E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1571;p42">
              <a:extLst>
                <a:ext uri="{FF2B5EF4-FFF2-40B4-BE49-F238E27FC236}">
                  <a16:creationId xmlns:a16="http://schemas.microsoft.com/office/drawing/2014/main" id="{1301F06C-3BD7-30A2-4ADF-029F1C7AF9F8}"/>
                </a:ext>
              </a:extLst>
            </p:cNvPr>
            <p:cNvSpPr txBox="1"/>
            <p:nvPr/>
          </p:nvSpPr>
          <p:spPr>
            <a:xfrm>
              <a:off x="394891" y="1240686"/>
              <a:ext cx="6653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" name="Google Shape;1568;p42">
            <a:extLst>
              <a:ext uri="{FF2B5EF4-FFF2-40B4-BE49-F238E27FC236}">
                <a16:creationId xmlns:a16="http://schemas.microsoft.com/office/drawing/2014/main" id="{5F6B806F-ADC3-F450-7EB0-1A64C4362986}"/>
              </a:ext>
            </a:extLst>
          </p:cNvPr>
          <p:cNvGrpSpPr/>
          <p:nvPr/>
        </p:nvGrpSpPr>
        <p:grpSpPr>
          <a:xfrm>
            <a:off x="997191" y="2080700"/>
            <a:ext cx="3969663" cy="417520"/>
            <a:chOff x="394891" y="1240686"/>
            <a:chExt cx="3969663" cy="429600"/>
          </a:xfrm>
        </p:grpSpPr>
        <p:sp>
          <p:nvSpPr>
            <p:cNvPr id="10" name="Google Shape;1570;p42">
              <a:extLst>
                <a:ext uri="{FF2B5EF4-FFF2-40B4-BE49-F238E27FC236}">
                  <a16:creationId xmlns:a16="http://schemas.microsoft.com/office/drawing/2014/main" id="{476B2E90-0925-C587-6ECF-4805421C3111}"/>
                </a:ext>
              </a:extLst>
            </p:cNvPr>
            <p:cNvSpPr txBox="1"/>
            <p:nvPr/>
          </p:nvSpPr>
          <p:spPr>
            <a:xfrm>
              <a:off x="961541" y="1240686"/>
              <a:ext cx="340301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 err="1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Convolutional</a:t>
              </a:r>
              <a:r>
                <a:rPr lang="es-ES" sz="20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Neural Networks </a:t>
              </a:r>
            </a:p>
          </p:txBody>
        </p:sp>
        <p:sp>
          <p:nvSpPr>
            <p:cNvPr id="11" name="Google Shape;1571;p42">
              <a:extLst>
                <a:ext uri="{FF2B5EF4-FFF2-40B4-BE49-F238E27FC236}">
                  <a16:creationId xmlns:a16="http://schemas.microsoft.com/office/drawing/2014/main" id="{2A067227-A824-7B8A-E95E-E83BB8F1E77F}"/>
                </a:ext>
              </a:extLst>
            </p:cNvPr>
            <p:cNvSpPr txBox="1"/>
            <p:nvPr/>
          </p:nvSpPr>
          <p:spPr>
            <a:xfrm>
              <a:off x="394891" y="1240686"/>
              <a:ext cx="6653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200" b="1" dirty="0"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" name="Google Shape;1568;p42">
            <a:extLst>
              <a:ext uri="{FF2B5EF4-FFF2-40B4-BE49-F238E27FC236}">
                <a16:creationId xmlns:a16="http://schemas.microsoft.com/office/drawing/2014/main" id="{5EAE5ABE-52B1-6CDE-5A33-A69DD072A736}"/>
              </a:ext>
            </a:extLst>
          </p:cNvPr>
          <p:cNvGrpSpPr/>
          <p:nvPr/>
        </p:nvGrpSpPr>
        <p:grpSpPr>
          <a:xfrm>
            <a:off x="997191" y="2579464"/>
            <a:ext cx="3969663" cy="417520"/>
            <a:chOff x="394891" y="1240686"/>
            <a:chExt cx="3969663" cy="429600"/>
          </a:xfrm>
        </p:grpSpPr>
        <p:sp>
          <p:nvSpPr>
            <p:cNvPr id="13" name="Google Shape;1570;p42">
              <a:extLst>
                <a:ext uri="{FF2B5EF4-FFF2-40B4-BE49-F238E27FC236}">
                  <a16:creationId xmlns:a16="http://schemas.microsoft.com/office/drawing/2014/main" id="{0294CE7A-4032-306F-5C2D-E9D8AC90A76B}"/>
                </a:ext>
              </a:extLst>
            </p:cNvPr>
            <p:cNvSpPr txBox="1"/>
            <p:nvPr/>
          </p:nvSpPr>
          <p:spPr>
            <a:xfrm>
              <a:off x="961541" y="1240686"/>
              <a:ext cx="340301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Transformers</a:t>
              </a:r>
            </a:p>
          </p:txBody>
        </p:sp>
        <p:sp>
          <p:nvSpPr>
            <p:cNvPr id="14" name="Google Shape;1571;p42">
              <a:extLst>
                <a:ext uri="{FF2B5EF4-FFF2-40B4-BE49-F238E27FC236}">
                  <a16:creationId xmlns:a16="http://schemas.microsoft.com/office/drawing/2014/main" id="{CA0DD0D0-F924-7BB7-F6A2-C54641296DDC}"/>
                </a:ext>
              </a:extLst>
            </p:cNvPr>
            <p:cNvSpPr txBox="1"/>
            <p:nvPr/>
          </p:nvSpPr>
          <p:spPr>
            <a:xfrm>
              <a:off x="394891" y="1240686"/>
              <a:ext cx="6653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2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" name="Google Shape;1568;p42">
            <a:extLst>
              <a:ext uri="{FF2B5EF4-FFF2-40B4-BE49-F238E27FC236}">
                <a16:creationId xmlns:a16="http://schemas.microsoft.com/office/drawing/2014/main" id="{ADF93C88-C229-2040-3CBC-3BACB7B29D8E}"/>
              </a:ext>
            </a:extLst>
          </p:cNvPr>
          <p:cNvGrpSpPr/>
          <p:nvPr/>
        </p:nvGrpSpPr>
        <p:grpSpPr>
          <a:xfrm>
            <a:off x="997191" y="3078228"/>
            <a:ext cx="3969663" cy="417520"/>
            <a:chOff x="394891" y="1240686"/>
            <a:chExt cx="3969663" cy="429600"/>
          </a:xfrm>
        </p:grpSpPr>
        <p:sp>
          <p:nvSpPr>
            <p:cNvPr id="16" name="Google Shape;1570;p42">
              <a:extLst>
                <a:ext uri="{FF2B5EF4-FFF2-40B4-BE49-F238E27FC236}">
                  <a16:creationId xmlns:a16="http://schemas.microsoft.com/office/drawing/2014/main" id="{A83A98FC-EFAF-4613-7D22-CCE1A83DE0ED}"/>
                </a:ext>
              </a:extLst>
            </p:cNvPr>
            <p:cNvSpPr txBox="1"/>
            <p:nvPr/>
          </p:nvSpPr>
          <p:spPr>
            <a:xfrm>
              <a:off x="961541" y="1240686"/>
              <a:ext cx="3403013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Desafíos</a:t>
              </a:r>
            </a:p>
          </p:txBody>
        </p:sp>
        <p:sp>
          <p:nvSpPr>
            <p:cNvPr id="17" name="Google Shape;1571;p42">
              <a:extLst>
                <a:ext uri="{FF2B5EF4-FFF2-40B4-BE49-F238E27FC236}">
                  <a16:creationId xmlns:a16="http://schemas.microsoft.com/office/drawing/2014/main" id="{A91C21C8-7733-3B1D-29E4-955FFDAA51C5}"/>
                </a:ext>
              </a:extLst>
            </p:cNvPr>
            <p:cNvSpPr txBox="1"/>
            <p:nvPr/>
          </p:nvSpPr>
          <p:spPr>
            <a:xfrm>
              <a:off x="394891" y="1240686"/>
              <a:ext cx="66535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3200" b="1" dirty="0"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7EA54DA2-DD83-9A4D-1B52-F715A0E82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">
            <a:extLst>
              <a:ext uri="{FF2B5EF4-FFF2-40B4-BE49-F238E27FC236}">
                <a16:creationId xmlns:a16="http://schemas.microsoft.com/office/drawing/2014/main" id="{44D6E447-19D0-8F71-787E-1C201ADC26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80" name="Google Shape;680;p23">
            <a:extLst>
              <a:ext uri="{FF2B5EF4-FFF2-40B4-BE49-F238E27FC236}">
                <a16:creationId xmlns:a16="http://schemas.microsoft.com/office/drawing/2014/main" id="{368F9653-2856-7CAB-F705-CCD81083C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01 Long Short-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98F17A-BBA4-8EDE-F57A-D2B65877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1" y="1164845"/>
            <a:ext cx="7190848" cy="28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6FD266F1-179E-1B42-BE66-FB76D0213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">
            <a:extLst>
              <a:ext uri="{FF2B5EF4-FFF2-40B4-BE49-F238E27FC236}">
                <a16:creationId xmlns:a16="http://schemas.microsoft.com/office/drawing/2014/main" id="{D733CC6D-FE32-FE90-D660-B7702471B5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80" name="Google Shape;680;p23">
            <a:extLst>
              <a:ext uri="{FF2B5EF4-FFF2-40B4-BE49-F238E27FC236}">
                <a16:creationId xmlns:a16="http://schemas.microsoft.com/office/drawing/2014/main" id="{EE80BACB-8D83-B5E7-BD07-E3A11738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02 </a:t>
            </a:r>
            <a:r>
              <a:rPr lang="es-ES" dirty="0" err="1"/>
              <a:t>Gated</a:t>
            </a:r>
            <a:r>
              <a:rPr lang="es-ES" dirty="0"/>
              <a:t> </a:t>
            </a:r>
            <a:r>
              <a:rPr lang="es-ES" dirty="0" err="1"/>
              <a:t>Recurrent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6DAD59-9DFC-0292-BF79-6DBF3FA3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296998"/>
            <a:ext cx="6800850" cy="2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DF13140B-89F6-4436-0AD0-EF9B23BA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3">
            <a:extLst>
              <a:ext uri="{FF2B5EF4-FFF2-40B4-BE49-F238E27FC236}">
                <a16:creationId xmlns:a16="http://schemas.microsoft.com/office/drawing/2014/main" id="{17B63ABC-FA2C-0FB6-2462-915C46C3B8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80" name="Google Shape;680;p23">
            <a:extLst>
              <a:ext uri="{FF2B5EF4-FFF2-40B4-BE49-F238E27FC236}">
                <a16:creationId xmlns:a16="http://schemas.microsoft.com/office/drawing/2014/main" id="{0EA47767-254D-D350-8928-CBA54C989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03 </a:t>
            </a:r>
            <a:r>
              <a:rPr lang="es-ES" dirty="0" err="1"/>
              <a:t>Convolutional</a:t>
            </a:r>
            <a:r>
              <a:rPr lang="es-ES" dirty="0"/>
              <a:t> Neural Networks 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718B1E-E3AD-8328-0BAF-CDFADA90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4" y="1566875"/>
            <a:ext cx="7866340" cy="20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91528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Partnership Infographics by Slidesgo">
  <a:themeElements>
    <a:clrScheme name="Simple Light">
      <a:dk1>
        <a:srgbClr val="000000"/>
      </a:dk1>
      <a:lt1>
        <a:srgbClr val="FFFFFF"/>
      </a:lt1>
      <a:dk2>
        <a:srgbClr val="182746"/>
      </a:dk2>
      <a:lt2>
        <a:srgbClr val="3C5079"/>
      </a:lt2>
      <a:accent1>
        <a:srgbClr val="8294B9"/>
      </a:accent1>
      <a:accent2>
        <a:srgbClr val="4B4632"/>
      </a:accent2>
      <a:accent3>
        <a:srgbClr val="8B8259"/>
      </a:accent3>
      <a:accent4>
        <a:srgbClr val="BEB89F"/>
      </a:accent4>
      <a:accent5>
        <a:srgbClr val="ABB5CA"/>
      </a:accent5>
      <a:accent6>
        <a:srgbClr val="C5C5C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140</Words>
  <Application>Microsoft Office PowerPoint</Application>
  <PresentationFormat>Presentación en pantalla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Fira Sans Extra Condensed SemiBold</vt:lpstr>
      <vt:lpstr>Fira Sans Extra Condensed</vt:lpstr>
      <vt:lpstr>Fira Sans Extra Condensed Medium</vt:lpstr>
      <vt:lpstr>Roboto</vt:lpstr>
      <vt:lpstr>Arial</vt:lpstr>
      <vt:lpstr>Strategic Partnership Infographics by Slidesgo</vt:lpstr>
      <vt:lpstr>Deep Learning in Sentiment Analysis: Recent Architectures </vt:lpstr>
      <vt:lpstr>Analizar grandes volúmenes de texto para determinar qué sentimiento se expresa </vt:lpstr>
      <vt:lpstr>Contexto</vt:lpstr>
      <vt:lpstr>Arquitecturas</vt:lpstr>
      <vt:lpstr>Arquitecturas</vt:lpstr>
      <vt:lpstr>Índice</vt:lpstr>
      <vt:lpstr>01 Long Short-Term Memory </vt:lpstr>
      <vt:lpstr>02 Gated Recurrent Unit </vt:lpstr>
      <vt:lpstr>03 Convolutional Neural Networks  </vt:lpstr>
      <vt:lpstr>04 Transformers</vt:lpstr>
      <vt:lpstr>05 Desafíos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Checa Moreno</cp:lastModifiedBy>
  <cp:revision>5</cp:revision>
  <dcterms:modified xsi:type="dcterms:W3CDTF">2025-04-09T07:38:23Z</dcterms:modified>
</cp:coreProperties>
</file>