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9" r:id="rId2"/>
    <p:sldId id="261" r:id="rId3"/>
    <p:sldId id="265" r:id="rId4"/>
    <p:sldId id="262" r:id="rId5"/>
    <p:sldId id="266" r:id="rId6"/>
    <p:sldId id="263" r:id="rId7"/>
    <p:sldId id="264" r:id="rId8"/>
    <p:sldId id="268" r:id="rId9"/>
    <p:sldId id="270" r:id="rId10"/>
    <p:sldId id="276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79" r:id="rId19"/>
    <p:sldId id="281" r:id="rId20"/>
    <p:sldId id="280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5" r:id="rId31"/>
    <p:sldId id="296" r:id="rId32"/>
    <p:sldId id="292" r:id="rId33"/>
    <p:sldId id="293" r:id="rId34"/>
    <p:sldId id="294" r:id="rId35"/>
    <p:sldId id="298" r:id="rId36"/>
    <p:sldId id="297" r:id="rId3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3D5773"/>
    <a:srgbClr val="5EB1DF"/>
    <a:srgbClr val="5E95C7"/>
    <a:srgbClr val="BEF3F8"/>
    <a:srgbClr val="5E8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Stile chiaro 3 - Color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810" autoAdjust="0"/>
  </p:normalViewPr>
  <p:slideViewPr>
    <p:cSldViewPr snapToGrid="0">
      <p:cViewPr varScale="1">
        <p:scale>
          <a:sx n="58" d="100"/>
          <a:sy n="58" d="100"/>
        </p:scale>
        <p:origin x="9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215EC6-864C-4964-8A44-9FE59B2A5A69}" type="doc">
      <dgm:prSet loTypeId="urn:microsoft.com/office/officeart/2008/layout/BendingPictureCaptionList" loCatId="picture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it-IT"/>
        </a:p>
      </dgm:t>
    </dgm:pt>
    <dgm:pt modelId="{025C319A-9D83-4DFB-8B5A-942498E1FB83}">
      <dgm:prSet phldrT="[Testo]" custT="1"/>
      <dgm:spPr/>
      <dgm:t>
        <a:bodyPr/>
        <a:lstStyle/>
        <a:p>
          <a:r>
            <a:rPr lang="it-IT" sz="1800">
              <a:latin typeface="Gadugi" panose="020B0502040204020203" pitchFamily="34" charset="0"/>
              <a:ea typeface="Gadugi" panose="020B0502040204020203" pitchFamily="34" charset="0"/>
            </a:rPr>
            <a:t>Retrieve data</a:t>
          </a:r>
          <a:endParaRPr lang="it-IT" sz="1800" dirty="0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77DD10E4-59E7-4AB8-8E84-8D27F680EE88}" type="parTrans" cxnId="{5B838683-D6FB-4CCA-8EB8-B8518C53D118}">
      <dgm:prSet/>
      <dgm:spPr/>
      <dgm:t>
        <a:bodyPr/>
        <a:lstStyle/>
        <a:p>
          <a:endParaRPr lang="it-IT"/>
        </a:p>
      </dgm:t>
    </dgm:pt>
    <dgm:pt modelId="{D80E9900-8AF7-4D65-A237-8F52A9B37EAB}" type="sibTrans" cxnId="{5B838683-D6FB-4CCA-8EB8-B8518C53D118}">
      <dgm:prSet/>
      <dgm:spPr/>
      <dgm:t>
        <a:bodyPr/>
        <a:lstStyle/>
        <a:p>
          <a:endParaRPr lang="it-IT"/>
        </a:p>
      </dgm:t>
    </dgm:pt>
    <dgm:pt modelId="{64AA0742-DE00-42AF-B8D7-B01064EAC49B}">
      <dgm:prSet phldrT="[Testo]"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it-IT" sz="1800" kern="1200">
              <a:latin typeface="Gadugi" panose="020B0502040204020203" pitchFamily="34" charset="0"/>
              <a:ea typeface="Gadugi" panose="020B0502040204020203" pitchFamily="34" charset="0"/>
              <a:cs typeface="+mn-cs"/>
            </a:rPr>
            <a:t>Analyze data</a:t>
          </a:r>
          <a:endParaRPr lang="it-IT" sz="1800" kern="1200" dirty="0">
            <a:latin typeface="Gadugi" panose="020B0502040204020203" pitchFamily="34" charset="0"/>
            <a:ea typeface="Gadugi" panose="020B0502040204020203" pitchFamily="34" charset="0"/>
            <a:cs typeface="+mn-cs"/>
          </a:endParaRPr>
        </a:p>
      </dgm:t>
    </dgm:pt>
    <dgm:pt modelId="{0414AA0B-55E0-49F8-A825-42C39D373EAB}" type="parTrans" cxnId="{51A76752-7BFE-4383-A1CB-1CE1054AA8D1}">
      <dgm:prSet/>
      <dgm:spPr/>
      <dgm:t>
        <a:bodyPr/>
        <a:lstStyle/>
        <a:p>
          <a:endParaRPr lang="it-IT"/>
        </a:p>
      </dgm:t>
    </dgm:pt>
    <dgm:pt modelId="{864588B9-D229-4164-906D-9EE8CB9762E5}" type="sibTrans" cxnId="{51A76752-7BFE-4383-A1CB-1CE1054AA8D1}">
      <dgm:prSet/>
      <dgm:spPr/>
      <dgm:t>
        <a:bodyPr/>
        <a:lstStyle/>
        <a:p>
          <a:endParaRPr lang="it-IT"/>
        </a:p>
      </dgm:t>
    </dgm:pt>
    <dgm:pt modelId="{3286C0CB-A73D-47F5-98EC-720F19880BD8}">
      <dgm:prSet phldrT="[Testo]"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it-IT" sz="1600" kern="1200" dirty="0">
              <a:latin typeface="Gadugi" panose="020B0502040204020203" pitchFamily="34" charset="0"/>
              <a:ea typeface="Gadugi" panose="020B0502040204020203" pitchFamily="34" charset="0"/>
              <a:cs typeface="+mn-cs"/>
            </a:rPr>
            <a:t>Statistical </a:t>
          </a:r>
          <a:r>
            <a:rPr lang="it-IT" sz="1600" kern="1200" dirty="0" err="1">
              <a:latin typeface="Gadugi" panose="020B0502040204020203" pitchFamily="34" charset="0"/>
              <a:ea typeface="Gadugi" panose="020B0502040204020203" pitchFamily="34" charset="0"/>
              <a:cs typeface="+mn-cs"/>
            </a:rPr>
            <a:t>evaluation</a:t>
          </a:r>
          <a:endParaRPr lang="it-IT" sz="1600" kern="1200" dirty="0">
            <a:latin typeface="Gadugi" panose="020B0502040204020203" pitchFamily="34" charset="0"/>
            <a:ea typeface="Gadugi" panose="020B0502040204020203" pitchFamily="34" charset="0"/>
            <a:cs typeface="+mn-cs"/>
          </a:endParaRPr>
        </a:p>
      </dgm:t>
    </dgm:pt>
    <dgm:pt modelId="{684F4FD0-793F-489A-9984-3F1198F7D863}" type="parTrans" cxnId="{9009CEEB-7441-41F1-A316-9E51682EBE3A}">
      <dgm:prSet/>
      <dgm:spPr/>
      <dgm:t>
        <a:bodyPr/>
        <a:lstStyle/>
        <a:p>
          <a:endParaRPr lang="it-IT"/>
        </a:p>
      </dgm:t>
    </dgm:pt>
    <dgm:pt modelId="{32323E4C-176D-40FC-AA8F-7280A4EF5BA9}" type="sibTrans" cxnId="{9009CEEB-7441-41F1-A316-9E51682EBE3A}">
      <dgm:prSet/>
      <dgm:spPr/>
      <dgm:t>
        <a:bodyPr/>
        <a:lstStyle/>
        <a:p>
          <a:endParaRPr lang="it-IT"/>
        </a:p>
      </dgm:t>
    </dgm:pt>
    <dgm:pt modelId="{B59349AA-B4DC-43D8-A482-85C8C6F7F6A7}">
      <dgm:prSet phldrT="[Testo]"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it-IT" sz="1400" kern="1200" dirty="0">
              <a:latin typeface="Gadugi" panose="020B0502040204020203" pitchFamily="34" charset="0"/>
              <a:ea typeface="Gadugi" panose="020B0502040204020203" pitchFamily="34" charset="0"/>
              <a:cs typeface="+mn-cs"/>
            </a:rPr>
            <a:t>Deal with </a:t>
          </a:r>
          <a:r>
            <a:rPr lang="it-IT" sz="1400" kern="1200" dirty="0" err="1">
              <a:latin typeface="Gadugi" panose="020B0502040204020203" pitchFamily="34" charset="0"/>
              <a:ea typeface="Gadugi" panose="020B0502040204020203" pitchFamily="34" charset="0"/>
              <a:cs typeface="+mn-cs"/>
            </a:rPr>
            <a:t>symptoms</a:t>
          </a:r>
          <a:r>
            <a:rPr lang="it-IT" sz="1400" kern="1200" dirty="0">
              <a:latin typeface="Gadugi" panose="020B0502040204020203" pitchFamily="34" charset="0"/>
              <a:ea typeface="Gadugi" panose="020B0502040204020203" pitchFamily="34" charset="0"/>
              <a:cs typeface="+mn-cs"/>
            </a:rPr>
            <a:t> or </a:t>
          </a:r>
          <a:r>
            <a:rPr lang="it-IT" sz="1400" kern="1200" dirty="0" err="1">
              <a:latin typeface="Gadugi" panose="020B0502040204020203" pitchFamily="34" charset="0"/>
              <a:ea typeface="Gadugi" panose="020B0502040204020203" pitchFamily="34" charset="0"/>
              <a:cs typeface="+mn-cs"/>
            </a:rPr>
            <a:t>emergencies</a:t>
          </a:r>
          <a:endParaRPr lang="it-IT" sz="2400" kern="1200" dirty="0">
            <a:latin typeface="Gadugi" panose="020B0502040204020203" pitchFamily="34" charset="0"/>
            <a:ea typeface="Gadugi" panose="020B0502040204020203" pitchFamily="34" charset="0"/>
            <a:cs typeface="+mn-cs"/>
          </a:endParaRPr>
        </a:p>
      </dgm:t>
    </dgm:pt>
    <dgm:pt modelId="{83B6D612-B3AA-4CC0-8EE7-C84528A8DCEF}" type="parTrans" cxnId="{8D6C6C95-E69D-4FBA-B74C-FABAE6FD7BA1}">
      <dgm:prSet/>
      <dgm:spPr/>
      <dgm:t>
        <a:bodyPr/>
        <a:lstStyle/>
        <a:p>
          <a:endParaRPr lang="it-IT"/>
        </a:p>
      </dgm:t>
    </dgm:pt>
    <dgm:pt modelId="{AE82143B-61F0-4E25-A73C-B4D93CBC5C1B}" type="sibTrans" cxnId="{8D6C6C95-E69D-4FBA-B74C-FABAE6FD7BA1}">
      <dgm:prSet/>
      <dgm:spPr/>
      <dgm:t>
        <a:bodyPr/>
        <a:lstStyle/>
        <a:p>
          <a:endParaRPr lang="it-IT"/>
        </a:p>
      </dgm:t>
    </dgm:pt>
    <dgm:pt modelId="{31CF6EEB-1FFF-4909-8840-655647FDC2AB}" type="pres">
      <dgm:prSet presAssocID="{85215EC6-864C-4964-8A44-9FE59B2A5A69}" presName="Name0" presStyleCnt="0">
        <dgm:presLayoutVars>
          <dgm:dir/>
          <dgm:resizeHandles val="exact"/>
        </dgm:presLayoutVars>
      </dgm:prSet>
      <dgm:spPr/>
    </dgm:pt>
    <dgm:pt modelId="{006B2036-B71A-4834-A58C-D3E0C1EE4B3E}" type="pres">
      <dgm:prSet presAssocID="{025C319A-9D83-4DFB-8B5A-942498E1FB83}" presName="composite" presStyleCnt="0"/>
      <dgm:spPr/>
    </dgm:pt>
    <dgm:pt modelId="{6A0C47FA-8378-41D9-AB5A-E4A5BC19C30C}" type="pres">
      <dgm:prSet presAssocID="{025C319A-9D83-4DFB-8B5A-942498E1FB83}" presName="rect1" presStyleLbl="bgImgPlace1" presStyleIdx="0" presStyleCnt="4"/>
      <dgm:spPr>
        <a:blipFill dpi="0" rotWithShape="1">
          <a:blip xmlns:r="http://schemas.openxmlformats.org/officeDocument/2006/relationships" r:embed="rId1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4077" t="4026" r="14077" b="12580"/>
          </a:stretch>
        </a:blipFill>
      </dgm:spPr>
    </dgm:pt>
    <dgm:pt modelId="{A7DD2E0C-43ED-416C-9E0C-E32F62BED8A2}" type="pres">
      <dgm:prSet presAssocID="{025C319A-9D83-4DFB-8B5A-942498E1FB83}" presName="wedgeRectCallout1" presStyleLbl="node1" presStyleIdx="0" presStyleCnt="4">
        <dgm:presLayoutVars>
          <dgm:bulletEnabled val="1"/>
        </dgm:presLayoutVars>
      </dgm:prSet>
      <dgm:spPr/>
    </dgm:pt>
    <dgm:pt modelId="{6883E0F2-B23F-445D-8A08-9C4F82A2610C}" type="pres">
      <dgm:prSet presAssocID="{D80E9900-8AF7-4D65-A237-8F52A9B37EAB}" presName="sibTrans" presStyleCnt="0"/>
      <dgm:spPr/>
    </dgm:pt>
    <dgm:pt modelId="{C91B2C35-4833-48D6-B1B7-EF5739C0A6E9}" type="pres">
      <dgm:prSet presAssocID="{64AA0742-DE00-42AF-B8D7-B01064EAC49B}" presName="composite" presStyleCnt="0"/>
      <dgm:spPr/>
    </dgm:pt>
    <dgm:pt modelId="{60DF4F60-7BE0-4BB9-A25F-92DA618B7F1A}" type="pres">
      <dgm:prSet presAssocID="{64AA0742-DE00-42AF-B8D7-B01064EAC49B}" presName="rect1" presStyleLbl="bgImgPlace1" presStyleIdx="1" presStyleCnt="4"/>
      <dgm:spPr>
        <a:blipFill dpi="0" rotWithShape="1">
          <a:blip xmlns:r="http://schemas.openxmlformats.org/officeDocument/2006/relationships" r:embed="rId2">
            <a:duotone>
              <a:prstClr val="black"/>
              <a:srgbClr val="4454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4" t="-18426" r="-464" b="7234"/>
          </a:stretch>
        </a:blipFill>
      </dgm:spPr>
    </dgm:pt>
    <dgm:pt modelId="{708E7BD0-8B94-4867-B4B9-6A160C43E7FF}" type="pres">
      <dgm:prSet presAssocID="{64AA0742-DE00-42AF-B8D7-B01064EAC49B}" presName="wedgeRectCallout1" presStyleLbl="node1" presStyleIdx="1" presStyleCnt="4">
        <dgm:presLayoutVars>
          <dgm:bulletEnabled val="1"/>
        </dgm:presLayoutVars>
      </dgm:prSet>
      <dgm:spPr/>
    </dgm:pt>
    <dgm:pt modelId="{7044A9A7-9388-40A1-BE22-E15FD46297C3}" type="pres">
      <dgm:prSet presAssocID="{864588B9-D229-4164-906D-9EE8CB9762E5}" presName="sibTrans" presStyleCnt="0"/>
      <dgm:spPr/>
    </dgm:pt>
    <dgm:pt modelId="{AA8C29C1-82E8-4A29-B8A0-6BE4A95B7BCC}" type="pres">
      <dgm:prSet presAssocID="{3286C0CB-A73D-47F5-98EC-720F19880BD8}" presName="composite" presStyleCnt="0"/>
      <dgm:spPr/>
    </dgm:pt>
    <dgm:pt modelId="{A5E69B00-D940-4678-8C0F-EFA9BD4EDE56}" type="pres">
      <dgm:prSet presAssocID="{3286C0CB-A73D-47F5-98EC-720F19880BD8}" presName="rect1" presStyleLbl="bgImgPlace1" presStyleIdx="2" presStyleCnt="4"/>
      <dgm:spPr>
        <a:blipFill dpi="0" rotWithShape="1">
          <a:blip xmlns:r="http://schemas.openxmlformats.org/officeDocument/2006/relationships" r:embed="rId3"/>
          <a:srcRect/>
          <a:stretch>
            <a:fillRect l="16642" t="2957" r="16642" b="15787"/>
          </a:stretch>
        </a:blipFill>
      </dgm:spPr>
    </dgm:pt>
    <dgm:pt modelId="{183711E4-FF79-4A1D-8F87-05D6B30C7EAB}" type="pres">
      <dgm:prSet presAssocID="{3286C0CB-A73D-47F5-98EC-720F19880BD8}" presName="wedgeRectCallout1" presStyleLbl="node1" presStyleIdx="2" presStyleCnt="4">
        <dgm:presLayoutVars>
          <dgm:bulletEnabled val="1"/>
        </dgm:presLayoutVars>
      </dgm:prSet>
      <dgm:spPr/>
    </dgm:pt>
    <dgm:pt modelId="{AB75E9A2-15B6-4B5B-B73E-662761421A21}" type="pres">
      <dgm:prSet presAssocID="{32323E4C-176D-40FC-AA8F-7280A4EF5BA9}" presName="sibTrans" presStyleCnt="0"/>
      <dgm:spPr/>
    </dgm:pt>
    <dgm:pt modelId="{47665044-248D-44E2-BAFE-74A6EC35B87C}" type="pres">
      <dgm:prSet presAssocID="{B59349AA-B4DC-43D8-A482-85C8C6F7F6A7}" presName="composite" presStyleCnt="0"/>
      <dgm:spPr/>
    </dgm:pt>
    <dgm:pt modelId="{7E1F2283-1905-433E-AEB2-3E0E1DEAA418}" type="pres">
      <dgm:prSet presAssocID="{B59349AA-B4DC-43D8-A482-85C8C6F7F6A7}" presName="rect1" presStyleLbl="bgImgPlace1" presStyleIdx="3" presStyleCnt="4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6378" t="-14149" r="6378" b="-1319"/>
          </a:stretch>
        </a:blipFill>
      </dgm:spPr>
    </dgm:pt>
    <dgm:pt modelId="{60D7A38C-09E3-41EB-B246-2842D06113FE}" type="pres">
      <dgm:prSet presAssocID="{B59349AA-B4DC-43D8-A482-85C8C6F7F6A7}" presName="wedgeRectCallout1" presStyleLbl="node1" presStyleIdx="3" presStyleCnt="4">
        <dgm:presLayoutVars>
          <dgm:bulletEnabled val="1"/>
        </dgm:presLayoutVars>
      </dgm:prSet>
      <dgm:spPr/>
    </dgm:pt>
  </dgm:ptLst>
  <dgm:cxnLst>
    <dgm:cxn modelId="{51A76752-7BFE-4383-A1CB-1CE1054AA8D1}" srcId="{85215EC6-864C-4964-8A44-9FE59B2A5A69}" destId="{64AA0742-DE00-42AF-B8D7-B01064EAC49B}" srcOrd="1" destOrd="0" parTransId="{0414AA0B-55E0-49F8-A825-42C39D373EAB}" sibTransId="{864588B9-D229-4164-906D-9EE8CB9762E5}"/>
    <dgm:cxn modelId="{23D79357-91C1-43F2-8386-C6366B78136F}" type="presOf" srcId="{025C319A-9D83-4DFB-8B5A-942498E1FB83}" destId="{A7DD2E0C-43ED-416C-9E0C-E32F62BED8A2}" srcOrd="0" destOrd="0" presId="urn:microsoft.com/office/officeart/2008/layout/BendingPictureCaptionList"/>
    <dgm:cxn modelId="{FAD8D15A-587C-4EC2-906D-6A411E492D50}" type="presOf" srcId="{85215EC6-864C-4964-8A44-9FE59B2A5A69}" destId="{31CF6EEB-1FFF-4909-8840-655647FDC2AB}" srcOrd="0" destOrd="0" presId="urn:microsoft.com/office/officeart/2008/layout/BendingPictureCaptionList"/>
    <dgm:cxn modelId="{0FD7FE7B-BCEA-476F-9EAA-5B7A89D59412}" type="presOf" srcId="{64AA0742-DE00-42AF-B8D7-B01064EAC49B}" destId="{708E7BD0-8B94-4867-B4B9-6A160C43E7FF}" srcOrd="0" destOrd="0" presId="urn:microsoft.com/office/officeart/2008/layout/BendingPictureCaptionList"/>
    <dgm:cxn modelId="{5B838683-D6FB-4CCA-8EB8-B8518C53D118}" srcId="{85215EC6-864C-4964-8A44-9FE59B2A5A69}" destId="{025C319A-9D83-4DFB-8B5A-942498E1FB83}" srcOrd="0" destOrd="0" parTransId="{77DD10E4-59E7-4AB8-8E84-8D27F680EE88}" sibTransId="{D80E9900-8AF7-4D65-A237-8F52A9B37EAB}"/>
    <dgm:cxn modelId="{33514685-9EF4-47EF-8D00-2B2968138279}" type="presOf" srcId="{3286C0CB-A73D-47F5-98EC-720F19880BD8}" destId="{183711E4-FF79-4A1D-8F87-05D6B30C7EAB}" srcOrd="0" destOrd="0" presId="urn:microsoft.com/office/officeart/2008/layout/BendingPictureCaptionList"/>
    <dgm:cxn modelId="{8D6C6C95-E69D-4FBA-B74C-FABAE6FD7BA1}" srcId="{85215EC6-864C-4964-8A44-9FE59B2A5A69}" destId="{B59349AA-B4DC-43D8-A482-85C8C6F7F6A7}" srcOrd="3" destOrd="0" parTransId="{83B6D612-B3AA-4CC0-8EE7-C84528A8DCEF}" sibTransId="{AE82143B-61F0-4E25-A73C-B4D93CBC5C1B}"/>
    <dgm:cxn modelId="{40D67BA0-0499-4C0A-840B-B822D3A227AA}" type="presOf" srcId="{B59349AA-B4DC-43D8-A482-85C8C6F7F6A7}" destId="{60D7A38C-09E3-41EB-B246-2842D06113FE}" srcOrd="0" destOrd="0" presId="urn:microsoft.com/office/officeart/2008/layout/BendingPictureCaptionList"/>
    <dgm:cxn modelId="{9009CEEB-7441-41F1-A316-9E51682EBE3A}" srcId="{85215EC6-864C-4964-8A44-9FE59B2A5A69}" destId="{3286C0CB-A73D-47F5-98EC-720F19880BD8}" srcOrd="2" destOrd="0" parTransId="{684F4FD0-793F-489A-9984-3F1198F7D863}" sibTransId="{32323E4C-176D-40FC-AA8F-7280A4EF5BA9}"/>
    <dgm:cxn modelId="{4ABEE859-4C51-4439-9381-7DB86CBA1A2F}" type="presParOf" srcId="{31CF6EEB-1FFF-4909-8840-655647FDC2AB}" destId="{006B2036-B71A-4834-A58C-D3E0C1EE4B3E}" srcOrd="0" destOrd="0" presId="urn:microsoft.com/office/officeart/2008/layout/BendingPictureCaptionList"/>
    <dgm:cxn modelId="{05F17A3E-0576-4CD8-8808-9F114DDB68DB}" type="presParOf" srcId="{006B2036-B71A-4834-A58C-D3E0C1EE4B3E}" destId="{6A0C47FA-8378-41D9-AB5A-E4A5BC19C30C}" srcOrd="0" destOrd="0" presId="urn:microsoft.com/office/officeart/2008/layout/BendingPictureCaptionList"/>
    <dgm:cxn modelId="{CBD23060-1F19-4072-878B-81397E8910ED}" type="presParOf" srcId="{006B2036-B71A-4834-A58C-D3E0C1EE4B3E}" destId="{A7DD2E0C-43ED-416C-9E0C-E32F62BED8A2}" srcOrd="1" destOrd="0" presId="urn:microsoft.com/office/officeart/2008/layout/BendingPictureCaptionList"/>
    <dgm:cxn modelId="{7BC267E3-DB7C-4C00-A7F9-3F22BB26F13B}" type="presParOf" srcId="{31CF6EEB-1FFF-4909-8840-655647FDC2AB}" destId="{6883E0F2-B23F-445D-8A08-9C4F82A2610C}" srcOrd="1" destOrd="0" presId="urn:microsoft.com/office/officeart/2008/layout/BendingPictureCaptionList"/>
    <dgm:cxn modelId="{2B4E3CF9-27C5-4936-B7ED-127AE05D16A3}" type="presParOf" srcId="{31CF6EEB-1FFF-4909-8840-655647FDC2AB}" destId="{C91B2C35-4833-48D6-B1B7-EF5739C0A6E9}" srcOrd="2" destOrd="0" presId="urn:microsoft.com/office/officeart/2008/layout/BendingPictureCaptionList"/>
    <dgm:cxn modelId="{AE140177-02EC-4E30-AD2A-409D74840D20}" type="presParOf" srcId="{C91B2C35-4833-48D6-B1B7-EF5739C0A6E9}" destId="{60DF4F60-7BE0-4BB9-A25F-92DA618B7F1A}" srcOrd="0" destOrd="0" presId="urn:microsoft.com/office/officeart/2008/layout/BendingPictureCaptionList"/>
    <dgm:cxn modelId="{4C64A3B9-D142-4339-87DA-85C82EDEC596}" type="presParOf" srcId="{C91B2C35-4833-48D6-B1B7-EF5739C0A6E9}" destId="{708E7BD0-8B94-4867-B4B9-6A160C43E7FF}" srcOrd="1" destOrd="0" presId="urn:microsoft.com/office/officeart/2008/layout/BendingPictureCaptionList"/>
    <dgm:cxn modelId="{F8705D54-7F26-4AFF-9289-BC9BBA681C8A}" type="presParOf" srcId="{31CF6EEB-1FFF-4909-8840-655647FDC2AB}" destId="{7044A9A7-9388-40A1-BE22-E15FD46297C3}" srcOrd="3" destOrd="0" presId="urn:microsoft.com/office/officeart/2008/layout/BendingPictureCaptionList"/>
    <dgm:cxn modelId="{2B5A6211-CF09-44B7-AE13-D9C68A8F7DB9}" type="presParOf" srcId="{31CF6EEB-1FFF-4909-8840-655647FDC2AB}" destId="{AA8C29C1-82E8-4A29-B8A0-6BE4A95B7BCC}" srcOrd="4" destOrd="0" presId="urn:microsoft.com/office/officeart/2008/layout/BendingPictureCaptionList"/>
    <dgm:cxn modelId="{008224FB-ED42-4ECD-B46B-D3042A25C3A8}" type="presParOf" srcId="{AA8C29C1-82E8-4A29-B8A0-6BE4A95B7BCC}" destId="{A5E69B00-D940-4678-8C0F-EFA9BD4EDE56}" srcOrd="0" destOrd="0" presId="urn:microsoft.com/office/officeart/2008/layout/BendingPictureCaptionList"/>
    <dgm:cxn modelId="{E3ADAF6D-CC22-4B03-9D65-541BCDF2258B}" type="presParOf" srcId="{AA8C29C1-82E8-4A29-B8A0-6BE4A95B7BCC}" destId="{183711E4-FF79-4A1D-8F87-05D6B30C7EAB}" srcOrd="1" destOrd="0" presId="urn:microsoft.com/office/officeart/2008/layout/BendingPictureCaptionList"/>
    <dgm:cxn modelId="{9DA3EF79-32FB-470E-B1F4-77932AD8B5DA}" type="presParOf" srcId="{31CF6EEB-1FFF-4909-8840-655647FDC2AB}" destId="{AB75E9A2-15B6-4B5B-B73E-662761421A21}" srcOrd="5" destOrd="0" presId="urn:microsoft.com/office/officeart/2008/layout/BendingPictureCaptionList"/>
    <dgm:cxn modelId="{9BADE7B7-935C-4AB0-A629-D4CBA3AF0A4E}" type="presParOf" srcId="{31CF6EEB-1FFF-4909-8840-655647FDC2AB}" destId="{47665044-248D-44E2-BAFE-74A6EC35B87C}" srcOrd="6" destOrd="0" presId="urn:microsoft.com/office/officeart/2008/layout/BendingPictureCaptionList"/>
    <dgm:cxn modelId="{859B3102-E12A-4299-9104-9B4AAFB325C0}" type="presParOf" srcId="{47665044-248D-44E2-BAFE-74A6EC35B87C}" destId="{7E1F2283-1905-433E-AEB2-3E0E1DEAA418}" srcOrd="0" destOrd="0" presId="urn:microsoft.com/office/officeart/2008/layout/BendingPictureCaptionList"/>
    <dgm:cxn modelId="{BB88F149-42BD-4D60-A8C0-697FDF3B343B}" type="presParOf" srcId="{47665044-248D-44E2-BAFE-74A6EC35B87C}" destId="{60D7A38C-09E3-41EB-B246-2842D06113FE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8830B6-5E04-4AD6-B3EE-3669C0E4BBE2}" type="doc">
      <dgm:prSet loTypeId="urn:microsoft.com/office/officeart/2005/8/layout/hList1" loCatId="list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it-IT"/>
        </a:p>
      </dgm:t>
    </dgm:pt>
    <dgm:pt modelId="{346BD52D-1935-4B6C-825A-CBA7074682C2}">
      <dgm:prSet phldrT="[Testo]"/>
      <dgm:spPr/>
      <dgm:t>
        <a:bodyPr/>
        <a:lstStyle/>
        <a:p>
          <a:r>
            <a:rPr lang="it-IT" b="1" dirty="0">
              <a:latin typeface="Gadugi" panose="020B0502040204020203" pitchFamily="34" charset="0"/>
              <a:ea typeface="Gadugi" panose="020B0502040204020203" pitchFamily="34" charset="0"/>
            </a:rPr>
            <a:t>2° </a:t>
          </a:r>
          <a:r>
            <a:rPr lang="it-IT" b="1" dirty="0" err="1">
              <a:latin typeface="Gadugi" panose="020B0502040204020203" pitchFamily="34" charset="0"/>
              <a:ea typeface="Gadugi" panose="020B0502040204020203" pitchFamily="34" charset="0"/>
            </a:rPr>
            <a:t>most</a:t>
          </a:r>
          <a:r>
            <a:rPr lang="it-IT" b="1" dirty="0">
              <a:latin typeface="Gadugi" panose="020B0502040204020203" pitchFamily="34" charset="0"/>
              <a:ea typeface="Gadugi" panose="020B0502040204020203" pitchFamily="34" charset="0"/>
            </a:rPr>
            <a:t> common neurodegenerative </a:t>
          </a:r>
          <a:r>
            <a:rPr lang="it-IT" b="1" dirty="0" err="1">
              <a:latin typeface="Gadugi" panose="020B0502040204020203" pitchFamily="34" charset="0"/>
              <a:ea typeface="Gadugi" panose="020B0502040204020203" pitchFamily="34" charset="0"/>
            </a:rPr>
            <a:t>disease</a:t>
          </a:r>
          <a:endParaRPr lang="it-IT" dirty="0"/>
        </a:p>
      </dgm:t>
    </dgm:pt>
    <dgm:pt modelId="{41C20486-D448-4C2B-A49B-291924C9F1BC}" type="parTrans" cxnId="{C0D87A85-2689-44B8-9406-7B2382C0F76E}">
      <dgm:prSet/>
      <dgm:spPr/>
      <dgm:t>
        <a:bodyPr/>
        <a:lstStyle/>
        <a:p>
          <a:endParaRPr lang="it-IT"/>
        </a:p>
      </dgm:t>
    </dgm:pt>
    <dgm:pt modelId="{CDCE4450-BB09-44BD-B36B-FBEFA452E9C2}" type="sibTrans" cxnId="{C0D87A85-2689-44B8-9406-7B2382C0F76E}">
      <dgm:prSet/>
      <dgm:spPr/>
      <dgm:t>
        <a:bodyPr/>
        <a:lstStyle/>
        <a:p>
          <a:endParaRPr lang="it-IT"/>
        </a:p>
      </dgm:t>
    </dgm:pt>
    <dgm:pt modelId="{3D29BC72-0101-4DFA-B0BC-8FBC73F8680C}">
      <dgm:prSet phldrT="[Testo]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dirty="0" err="1">
              <a:latin typeface="Gadugi" panose="020B0502040204020203" pitchFamily="34" charset="0"/>
              <a:ea typeface="Gadugi" panose="020B0502040204020203" pitchFamily="34" charset="0"/>
            </a:rPr>
            <a:t>Incidence</a:t>
          </a:r>
          <a:r>
            <a:rPr lang="it-IT" dirty="0">
              <a:latin typeface="Gadugi" panose="020B0502040204020203" pitchFamily="34" charset="0"/>
              <a:ea typeface="Gadugi" panose="020B0502040204020203" pitchFamily="34" charset="0"/>
            </a:rPr>
            <a:t>: 12/100’00</a:t>
          </a:r>
          <a:endParaRPr lang="it-IT" dirty="0"/>
        </a:p>
      </dgm:t>
    </dgm:pt>
    <dgm:pt modelId="{59A5DE0F-1917-4544-9B03-3B3BCA4089D0}" type="parTrans" cxnId="{EE8CD527-88BF-4BA1-9B1C-4E6707E75E31}">
      <dgm:prSet/>
      <dgm:spPr/>
      <dgm:t>
        <a:bodyPr/>
        <a:lstStyle/>
        <a:p>
          <a:endParaRPr lang="it-IT"/>
        </a:p>
      </dgm:t>
    </dgm:pt>
    <dgm:pt modelId="{1C51D223-32F3-4EF2-AA02-DE5772826FD1}" type="sibTrans" cxnId="{EE8CD527-88BF-4BA1-9B1C-4E6707E75E31}">
      <dgm:prSet/>
      <dgm:spPr/>
      <dgm:t>
        <a:bodyPr/>
        <a:lstStyle/>
        <a:p>
          <a:endParaRPr lang="it-IT"/>
        </a:p>
      </dgm:t>
    </dgm:pt>
    <dgm:pt modelId="{9D360DC4-3845-4934-976E-7C2B0DC89755}">
      <dgm:prSet phldrT="[Testo]"/>
      <dgm:spPr/>
      <dgm:t>
        <a:bodyPr/>
        <a:lstStyle/>
        <a:p>
          <a:r>
            <a:rPr lang="it-IT" b="1" dirty="0">
              <a:latin typeface="Gadugi" panose="020B0502040204020203" pitchFamily="34" charset="0"/>
              <a:ea typeface="Gadugi" panose="020B0502040204020203" pitchFamily="34" charset="0"/>
            </a:rPr>
            <a:t>1.1 to 1.3 </a:t>
          </a:r>
          <a:r>
            <a:rPr lang="it-IT" b="1" dirty="0" err="1">
              <a:latin typeface="Gadugi" panose="020B0502040204020203" pitchFamily="34" charset="0"/>
              <a:ea typeface="Gadugi" panose="020B0502040204020203" pitchFamily="34" charset="0"/>
            </a:rPr>
            <a:t>billions</a:t>
          </a:r>
          <a:r>
            <a:rPr lang="it-IT" b="1" dirty="0">
              <a:latin typeface="Gadugi" panose="020B0502040204020203" pitchFamily="34" charset="0"/>
              <a:ea typeface="Gadugi" panose="020B0502040204020203" pitchFamily="34" charset="0"/>
            </a:rPr>
            <a:t> of </a:t>
          </a:r>
          <a:r>
            <a:rPr lang="it-IT" b="1" dirty="0" err="1">
              <a:latin typeface="Gadugi" panose="020B0502040204020203" pitchFamily="34" charset="0"/>
              <a:ea typeface="Gadugi" panose="020B0502040204020203" pitchFamily="34" charset="0"/>
            </a:rPr>
            <a:t>euros</a:t>
          </a:r>
          <a:r>
            <a:rPr lang="it-IT" b="1" dirty="0">
              <a:latin typeface="Gadugi" panose="020B0502040204020203" pitchFamily="34" charset="0"/>
              <a:ea typeface="Gadugi" panose="020B0502040204020203" pitchFamily="34" charset="0"/>
            </a:rPr>
            <a:t> </a:t>
          </a:r>
          <a:r>
            <a:rPr lang="it-IT" b="1" dirty="0" err="1">
              <a:latin typeface="Gadugi" panose="020B0502040204020203" pitchFamily="34" charset="0"/>
              <a:ea typeface="Gadugi" panose="020B0502040204020203" pitchFamily="34" charset="0"/>
            </a:rPr>
            <a:t>paid</a:t>
          </a:r>
          <a:r>
            <a:rPr lang="it-IT" b="1" dirty="0">
              <a:latin typeface="Gadugi" panose="020B0502040204020203" pitchFamily="34" charset="0"/>
              <a:ea typeface="Gadugi" panose="020B0502040204020203" pitchFamily="34" charset="0"/>
            </a:rPr>
            <a:t> by the </a:t>
          </a:r>
          <a:r>
            <a:rPr lang="it-IT" b="1" dirty="0" err="1">
              <a:latin typeface="Gadugi" panose="020B0502040204020203" pitchFamily="34" charset="0"/>
              <a:ea typeface="Gadugi" panose="020B0502040204020203" pitchFamily="34" charset="0"/>
            </a:rPr>
            <a:t>italian</a:t>
          </a:r>
          <a:r>
            <a:rPr lang="it-IT" b="1" dirty="0">
              <a:latin typeface="Gadugi" panose="020B0502040204020203" pitchFamily="34" charset="0"/>
              <a:ea typeface="Gadugi" panose="020B0502040204020203" pitchFamily="34" charset="0"/>
            </a:rPr>
            <a:t> NHS </a:t>
          </a:r>
          <a:r>
            <a:rPr lang="it-IT" b="1" dirty="0" err="1">
              <a:latin typeface="Gadugi" panose="020B0502040204020203" pitchFamily="34" charset="0"/>
              <a:ea typeface="Gadugi" panose="020B0502040204020203" pitchFamily="34" charset="0"/>
            </a:rPr>
            <a:t>yearly</a:t>
          </a:r>
          <a:endParaRPr lang="it-IT" dirty="0"/>
        </a:p>
      </dgm:t>
    </dgm:pt>
    <dgm:pt modelId="{CA6292C4-4C36-4393-A078-182CEF2CBF48}" type="parTrans" cxnId="{EF8844CA-22E1-471D-B461-C97AAB621537}">
      <dgm:prSet/>
      <dgm:spPr/>
      <dgm:t>
        <a:bodyPr/>
        <a:lstStyle/>
        <a:p>
          <a:endParaRPr lang="it-IT"/>
        </a:p>
      </dgm:t>
    </dgm:pt>
    <dgm:pt modelId="{CFE31241-E532-455A-811C-FA1885660D6F}" type="sibTrans" cxnId="{EF8844CA-22E1-471D-B461-C97AAB621537}">
      <dgm:prSet/>
      <dgm:spPr/>
      <dgm:t>
        <a:bodyPr/>
        <a:lstStyle/>
        <a:p>
          <a:endParaRPr lang="it-IT"/>
        </a:p>
      </dgm:t>
    </dgm:pt>
    <dgm:pt modelId="{70E8A276-813A-4882-8D10-7634A0D7B464}">
      <dgm:prSet phldrT="[Testo]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dirty="0" err="1">
              <a:latin typeface="Gadugi" panose="020B0502040204020203" pitchFamily="34" charset="0"/>
              <a:ea typeface="Gadugi" panose="020B0502040204020203" pitchFamily="34" charset="0"/>
            </a:rPr>
            <a:t>Annual</a:t>
          </a:r>
          <a:r>
            <a:rPr lang="it-IT" dirty="0">
              <a:latin typeface="Gadugi" panose="020B0502040204020203" pitchFamily="34" charset="0"/>
              <a:ea typeface="Gadugi" panose="020B0502040204020203" pitchFamily="34" charset="0"/>
            </a:rPr>
            <a:t> cost of one </a:t>
          </a:r>
          <a:r>
            <a:rPr lang="it-IT" dirty="0" err="1">
              <a:latin typeface="Gadugi" panose="020B0502040204020203" pitchFamily="34" charset="0"/>
              <a:ea typeface="Gadugi" panose="020B0502040204020203" pitchFamily="34" charset="0"/>
            </a:rPr>
            <a:t>patient</a:t>
          </a:r>
          <a:r>
            <a:rPr lang="it-IT" dirty="0">
              <a:latin typeface="Gadugi" panose="020B0502040204020203" pitchFamily="34" charset="0"/>
              <a:ea typeface="Gadugi" panose="020B0502040204020203" pitchFamily="34" charset="0"/>
            </a:rPr>
            <a:t>, </a:t>
          </a:r>
          <a:r>
            <a:rPr lang="it-IT" dirty="0" err="1">
              <a:latin typeface="Gadugi" panose="020B0502040204020203" pitchFamily="34" charset="0"/>
              <a:ea typeface="Gadugi" panose="020B0502040204020203" pitchFamily="34" charset="0"/>
            </a:rPr>
            <a:t>paid</a:t>
          </a:r>
          <a:r>
            <a:rPr lang="it-IT" dirty="0">
              <a:latin typeface="Gadugi" panose="020B0502040204020203" pitchFamily="34" charset="0"/>
              <a:ea typeface="Gadugi" panose="020B0502040204020203" pitchFamily="34" charset="0"/>
            </a:rPr>
            <a:t> by NHS and the society: 13000-22000 </a:t>
          </a:r>
          <a:r>
            <a:rPr lang="it-IT" dirty="0" err="1">
              <a:latin typeface="Gadugi" panose="020B0502040204020203" pitchFamily="34" charset="0"/>
              <a:ea typeface="Gadugi" panose="020B0502040204020203" pitchFamily="34" charset="0"/>
            </a:rPr>
            <a:t>euros</a:t>
          </a:r>
          <a:endParaRPr lang="it-IT" dirty="0"/>
        </a:p>
      </dgm:t>
    </dgm:pt>
    <dgm:pt modelId="{C655CA65-A50A-4B0E-8414-529911101021}" type="parTrans" cxnId="{D0A2D890-7C09-4BF7-A97F-27AC2397322B}">
      <dgm:prSet/>
      <dgm:spPr/>
      <dgm:t>
        <a:bodyPr/>
        <a:lstStyle/>
        <a:p>
          <a:endParaRPr lang="it-IT"/>
        </a:p>
      </dgm:t>
    </dgm:pt>
    <dgm:pt modelId="{32C307C8-2563-4097-A41F-F159D76D5587}" type="sibTrans" cxnId="{D0A2D890-7C09-4BF7-A97F-27AC2397322B}">
      <dgm:prSet/>
      <dgm:spPr/>
      <dgm:t>
        <a:bodyPr/>
        <a:lstStyle/>
        <a:p>
          <a:endParaRPr lang="it-IT"/>
        </a:p>
      </dgm:t>
    </dgm:pt>
    <dgm:pt modelId="{61F958EA-BC72-42DD-8E49-A545470C8328}">
      <dgm:prSet phldrT="[Testo]"/>
      <dgm:spPr/>
      <dgm:t>
        <a:bodyPr/>
        <a:lstStyle/>
        <a:p>
          <a:r>
            <a:rPr lang="it-IT" b="1" dirty="0" err="1">
              <a:latin typeface="Gadugi" panose="020B0502040204020203" pitchFamily="34" charset="0"/>
              <a:ea typeface="Gadugi" panose="020B0502040204020203" pitchFamily="34" charset="0"/>
            </a:rPr>
            <a:t>Disease</a:t>
          </a:r>
          <a:r>
            <a:rPr lang="it-IT" b="1" dirty="0">
              <a:latin typeface="Gadugi" panose="020B0502040204020203" pitchFamily="34" charset="0"/>
              <a:ea typeface="Gadugi" panose="020B0502040204020203" pitchFamily="34" charset="0"/>
            </a:rPr>
            <a:t> </a:t>
          </a:r>
          <a:r>
            <a:rPr lang="it-IT" b="1" dirty="0" err="1">
              <a:latin typeface="Gadugi" panose="020B0502040204020203" pitchFamily="34" charset="0"/>
              <a:ea typeface="Gadugi" panose="020B0502040204020203" pitchFamily="34" charset="0"/>
            </a:rPr>
            <a:t>progression</a:t>
          </a:r>
          <a:r>
            <a:rPr lang="it-IT" b="1" dirty="0">
              <a:latin typeface="Gadugi" panose="020B0502040204020203" pitchFamily="34" charset="0"/>
              <a:ea typeface="Gadugi" panose="020B0502040204020203" pitchFamily="34" charset="0"/>
            </a:rPr>
            <a:t> </a:t>
          </a:r>
          <a:r>
            <a:rPr lang="it-IT" b="1" dirty="0" err="1">
              <a:latin typeface="Gadugi" panose="020B0502040204020203" pitchFamily="34" charset="0"/>
              <a:ea typeface="Gadugi" panose="020B0502040204020203" pitchFamily="34" charset="0"/>
            </a:rPr>
            <a:t>not</a:t>
          </a:r>
          <a:r>
            <a:rPr lang="it-IT" b="1" dirty="0">
              <a:latin typeface="Gadugi" panose="020B0502040204020203" pitchFamily="34" charset="0"/>
              <a:ea typeface="Gadugi" panose="020B0502040204020203" pitchFamily="34" charset="0"/>
            </a:rPr>
            <a:t> </a:t>
          </a:r>
          <a:r>
            <a:rPr lang="it-IT" b="1" dirty="0" err="1">
              <a:latin typeface="Gadugi" panose="020B0502040204020203" pitchFamily="34" charset="0"/>
              <a:ea typeface="Gadugi" panose="020B0502040204020203" pitchFamily="34" charset="0"/>
            </a:rPr>
            <a:t>constant</a:t>
          </a:r>
          <a:endParaRPr lang="it-IT" dirty="0"/>
        </a:p>
      </dgm:t>
    </dgm:pt>
    <dgm:pt modelId="{4FC8767D-AEAD-48DF-B9A5-B48F2B3093E7}" type="parTrans" cxnId="{1E65A69C-9109-4AA0-B513-9C7B2A2FBB57}">
      <dgm:prSet/>
      <dgm:spPr/>
      <dgm:t>
        <a:bodyPr/>
        <a:lstStyle/>
        <a:p>
          <a:endParaRPr lang="it-IT"/>
        </a:p>
      </dgm:t>
    </dgm:pt>
    <dgm:pt modelId="{A51D359D-3D3F-4587-A3C5-C36E6ACBE6BD}" type="sibTrans" cxnId="{1E65A69C-9109-4AA0-B513-9C7B2A2FBB57}">
      <dgm:prSet/>
      <dgm:spPr/>
      <dgm:t>
        <a:bodyPr/>
        <a:lstStyle/>
        <a:p>
          <a:endParaRPr lang="it-IT"/>
        </a:p>
      </dgm:t>
    </dgm:pt>
    <dgm:pt modelId="{35880134-3BFF-40CC-A8A7-793763BB2EE0}">
      <dgm:prSet phldrT="[Testo]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>
              <a:latin typeface="Gadugi" panose="020B0502040204020203" pitchFamily="34" charset="0"/>
              <a:ea typeface="Gadugi" panose="020B0502040204020203" pitchFamily="34" charset="0"/>
            </a:rPr>
            <a:t>This is due to many factor, such as:</a:t>
          </a:r>
          <a:endParaRPr lang="it-IT" dirty="0"/>
        </a:p>
      </dgm:t>
    </dgm:pt>
    <dgm:pt modelId="{4A5FBA7C-276F-4E48-B23B-47CC97508260}" type="parTrans" cxnId="{C4FB38DA-82BC-4ABC-A8A8-6A4CC15CD307}">
      <dgm:prSet/>
      <dgm:spPr/>
      <dgm:t>
        <a:bodyPr/>
        <a:lstStyle/>
        <a:p>
          <a:endParaRPr lang="it-IT"/>
        </a:p>
      </dgm:t>
    </dgm:pt>
    <dgm:pt modelId="{FE193D07-50FB-4B11-9FEC-DDABE0D212DF}" type="sibTrans" cxnId="{C4FB38DA-82BC-4ABC-A8A8-6A4CC15CD307}">
      <dgm:prSet/>
      <dgm:spPr/>
      <dgm:t>
        <a:bodyPr/>
        <a:lstStyle/>
        <a:p>
          <a:endParaRPr lang="it-IT"/>
        </a:p>
      </dgm:t>
    </dgm:pt>
    <dgm:pt modelId="{69D35BC6-5C35-4817-91D6-8605EF13CB3A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it-IT">
              <a:latin typeface="Gadugi" panose="020B0502040204020203" pitchFamily="34" charset="0"/>
              <a:ea typeface="Gadugi" panose="020B0502040204020203" pitchFamily="34" charset="0"/>
            </a:rPr>
            <a:t>Age of onset: &gt;60 (for 70% of the cases)</a:t>
          </a:r>
          <a:endParaRPr lang="it-IT" dirty="0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ADFACDB8-52A5-455E-8B4F-A4AB346D968F}" type="parTrans" cxnId="{DCE28572-1FB3-4FA7-817C-D322495F809F}">
      <dgm:prSet/>
      <dgm:spPr/>
      <dgm:t>
        <a:bodyPr/>
        <a:lstStyle/>
        <a:p>
          <a:endParaRPr lang="it-IT"/>
        </a:p>
      </dgm:t>
    </dgm:pt>
    <dgm:pt modelId="{3746F45A-3277-4EC0-8050-D77A8864327E}" type="sibTrans" cxnId="{DCE28572-1FB3-4FA7-817C-D322495F809F}">
      <dgm:prSet/>
      <dgm:spPr/>
      <dgm:t>
        <a:bodyPr/>
        <a:lstStyle/>
        <a:p>
          <a:endParaRPr lang="it-IT"/>
        </a:p>
      </dgm:t>
    </dgm:pt>
    <dgm:pt modelId="{6E216FC1-B628-42A1-9FF4-CC791CE4C052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it-IT">
              <a:latin typeface="Gadugi" panose="020B0502040204020203" pitchFamily="34" charset="0"/>
              <a:ea typeface="Gadugi" panose="020B0502040204020203" pitchFamily="34" charset="0"/>
            </a:rPr>
            <a:t>10% of cases with age between 20-50 years old.</a:t>
          </a:r>
          <a:endParaRPr lang="it-IT" dirty="0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6194E58E-5F76-4C36-8D77-588A9704CFD2}" type="parTrans" cxnId="{E5E87848-2EF2-4B03-ABBC-CA0A95CB3C64}">
      <dgm:prSet/>
      <dgm:spPr/>
      <dgm:t>
        <a:bodyPr/>
        <a:lstStyle/>
        <a:p>
          <a:endParaRPr lang="it-IT"/>
        </a:p>
      </dgm:t>
    </dgm:pt>
    <dgm:pt modelId="{8630D8A5-01CE-4EF8-B722-0D22ACEB3BD5}" type="sibTrans" cxnId="{E5E87848-2EF2-4B03-ABBC-CA0A95CB3C64}">
      <dgm:prSet/>
      <dgm:spPr/>
      <dgm:t>
        <a:bodyPr/>
        <a:lstStyle/>
        <a:p>
          <a:endParaRPr lang="it-IT"/>
        </a:p>
      </dgm:t>
    </dgm:pt>
    <dgm:pt modelId="{FE2959FE-7543-4A2C-9CC5-EE57988E5F8A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>
              <a:latin typeface="Gadugi" panose="020B0502040204020203" pitchFamily="34" charset="0"/>
              <a:ea typeface="Gadugi" panose="020B0502040204020203" pitchFamily="34" charset="0"/>
            </a:rPr>
            <a:t>Both the percentage of young and elderly cases </a:t>
          </a:r>
          <a:r>
            <a:rPr lang="en-US" b="1" dirty="0">
              <a:latin typeface="Gadugi" panose="020B0502040204020203" pitchFamily="34" charset="0"/>
              <a:ea typeface="Gadugi" panose="020B0502040204020203" pitchFamily="34" charset="0"/>
            </a:rPr>
            <a:t>is</a:t>
          </a:r>
          <a:r>
            <a:rPr lang="en-US" dirty="0">
              <a:latin typeface="Gadugi" panose="020B0502040204020203" pitchFamily="34" charset="0"/>
              <a:ea typeface="Gadugi" panose="020B0502040204020203" pitchFamily="34" charset="0"/>
            </a:rPr>
            <a:t> </a:t>
          </a:r>
          <a:r>
            <a:rPr lang="en-US" b="1" dirty="0">
              <a:latin typeface="Gadugi" panose="020B0502040204020203" pitchFamily="34" charset="0"/>
              <a:ea typeface="Gadugi" panose="020B0502040204020203" pitchFamily="34" charset="0"/>
            </a:rPr>
            <a:t>expected to increase</a:t>
          </a:r>
          <a:endParaRPr lang="it-IT" dirty="0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63CFEED2-90B0-4A13-9D22-9B23507D0D18}" type="parTrans" cxnId="{54E2F18B-1C9F-40D8-B215-FB4403C557FD}">
      <dgm:prSet/>
      <dgm:spPr/>
      <dgm:t>
        <a:bodyPr/>
        <a:lstStyle/>
        <a:p>
          <a:endParaRPr lang="it-IT"/>
        </a:p>
      </dgm:t>
    </dgm:pt>
    <dgm:pt modelId="{DDBC9A73-D5EF-4DB5-B3C7-38A483C2EDA8}" type="sibTrans" cxnId="{54E2F18B-1C9F-40D8-B215-FB4403C557FD}">
      <dgm:prSet/>
      <dgm:spPr/>
      <dgm:t>
        <a:bodyPr/>
        <a:lstStyle/>
        <a:p>
          <a:endParaRPr lang="it-IT"/>
        </a:p>
      </dgm:t>
    </dgm:pt>
    <dgm:pt modelId="{D06C5D00-4A4D-4606-B0D4-4F793A16C46D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endParaRPr lang="it-IT" dirty="0">
            <a:solidFill>
              <a:srgbClr val="002060"/>
            </a:solidFill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FA463681-1411-441B-A12F-2BFD3A6EA450}" type="parTrans" cxnId="{A03AB954-242D-4CD5-A12E-A6FE0F7888EC}">
      <dgm:prSet/>
      <dgm:spPr/>
      <dgm:t>
        <a:bodyPr/>
        <a:lstStyle/>
        <a:p>
          <a:endParaRPr lang="it-IT"/>
        </a:p>
      </dgm:t>
    </dgm:pt>
    <dgm:pt modelId="{F661A472-28FC-402C-A118-2EEC0B1FC51A}" type="sibTrans" cxnId="{A03AB954-242D-4CD5-A12E-A6FE0F7888EC}">
      <dgm:prSet/>
      <dgm:spPr/>
      <dgm:t>
        <a:bodyPr/>
        <a:lstStyle/>
        <a:p>
          <a:endParaRPr lang="it-IT"/>
        </a:p>
      </dgm:t>
    </dgm:pt>
    <dgm:pt modelId="{BF22A526-2A3E-4EE8-A43E-06C99DD9A41A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>
              <a:latin typeface="Gadugi" panose="020B0502040204020203" pitchFamily="34" charset="0"/>
              <a:ea typeface="Gadugi" panose="020B0502040204020203" pitchFamily="34" charset="0"/>
            </a:rPr>
            <a:t>Annual cost of treatment, to be paid </a:t>
          </a:r>
          <a:r>
            <a:rPr lang="en-US" b="1" dirty="0">
              <a:latin typeface="Gadugi" panose="020B0502040204020203" pitchFamily="34" charset="0"/>
              <a:ea typeface="Gadugi" panose="020B0502040204020203" pitchFamily="34" charset="0"/>
            </a:rPr>
            <a:t>by the patient</a:t>
          </a:r>
          <a:r>
            <a:rPr lang="en-US" dirty="0">
              <a:latin typeface="Gadugi" panose="020B0502040204020203" pitchFamily="34" charset="0"/>
              <a:ea typeface="Gadugi" panose="020B0502040204020203" pitchFamily="34" charset="0"/>
            </a:rPr>
            <a:t>: 1500-2700 euros</a:t>
          </a:r>
        </a:p>
      </dgm:t>
    </dgm:pt>
    <dgm:pt modelId="{012CDA35-6237-4030-8DF3-A511A3C3405D}" type="parTrans" cxnId="{D0D77242-7745-4D44-8636-62864D341344}">
      <dgm:prSet/>
      <dgm:spPr/>
      <dgm:t>
        <a:bodyPr/>
        <a:lstStyle/>
        <a:p>
          <a:endParaRPr lang="it-IT"/>
        </a:p>
      </dgm:t>
    </dgm:pt>
    <dgm:pt modelId="{1BB1773F-74CE-4018-8298-4ADC957D132C}" type="sibTrans" cxnId="{D0D77242-7745-4D44-8636-62864D341344}">
      <dgm:prSet/>
      <dgm:spPr/>
      <dgm:t>
        <a:bodyPr/>
        <a:lstStyle/>
        <a:p>
          <a:endParaRPr lang="it-IT"/>
        </a:p>
      </dgm:t>
    </dgm:pt>
    <dgm:pt modelId="{0B9EC1AA-38EC-43FE-8266-9607995A2558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>
              <a:latin typeface="Gadugi" panose="020B0502040204020203" pitchFamily="34" charset="0"/>
              <a:ea typeface="Gadugi" panose="020B0502040204020203" pitchFamily="34" charset="0"/>
            </a:rPr>
            <a:t>Natural progression of the disease.</a:t>
          </a:r>
          <a:endParaRPr lang="en-US" dirty="0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6149E8C0-DD45-4940-99D6-E2D7C2441EFC}" type="parTrans" cxnId="{28CE4B8D-4970-4BF3-B31E-E2849A4E16D1}">
      <dgm:prSet/>
      <dgm:spPr/>
      <dgm:t>
        <a:bodyPr/>
        <a:lstStyle/>
        <a:p>
          <a:endParaRPr lang="it-IT"/>
        </a:p>
      </dgm:t>
    </dgm:pt>
    <dgm:pt modelId="{FDC513EF-6326-4D00-B4FB-B1C54C51C745}" type="sibTrans" cxnId="{28CE4B8D-4970-4BF3-B31E-E2849A4E16D1}">
      <dgm:prSet/>
      <dgm:spPr/>
      <dgm:t>
        <a:bodyPr/>
        <a:lstStyle/>
        <a:p>
          <a:endParaRPr lang="it-IT"/>
        </a:p>
      </dgm:t>
    </dgm:pt>
    <dgm:pt modelId="{34F6AB2A-6960-46F1-A3C4-FA71C0CA263C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>
              <a:latin typeface="Gadugi" panose="020B0502040204020203" pitchFamily="34" charset="0"/>
              <a:ea typeface="Gadugi" panose="020B0502040204020203" pitchFamily="34" charset="0"/>
            </a:rPr>
            <a:t>Response to therapy no longer effective.</a:t>
          </a:r>
        </a:p>
      </dgm:t>
    </dgm:pt>
    <dgm:pt modelId="{4A329B59-7672-44B1-9112-83D0D3018E23}" type="parTrans" cxnId="{3038B52D-B014-4B28-B227-35EB60366080}">
      <dgm:prSet/>
      <dgm:spPr/>
      <dgm:t>
        <a:bodyPr/>
        <a:lstStyle/>
        <a:p>
          <a:endParaRPr lang="it-IT"/>
        </a:p>
      </dgm:t>
    </dgm:pt>
    <dgm:pt modelId="{4BE326B9-AFA8-40FD-896E-B560D4B201C3}" type="sibTrans" cxnId="{3038B52D-B014-4B28-B227-35EB60366080}">
      <dgm:prSet/>
      <dgm:spPr/>
      <dgm:t>
        <a:bodyPr/>
        <a:lstStyle/>
        <a:p>
          <a:endParaRPr lang="it-IT"/>
        </a:p>
      </dgm:t>
    </dgm:pt>
    <dgm:pt modelId="{F668DD6F-03AA-41A4-A091-5C5A63DB1F2B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>
              <a:latin typeface="Gadugi" panose="020B0502040204020203" pitchFamily="34" charset="0"/>
              <a:ea typeface="Gadugi" panose="020B0502040204020203" pitchFamily="34" charset="0"/>
            </a:rPr>
            <a:t>Without a continuous monitoring, it is not possible to slow the progression the disease.</a:t>
          </a:r>
        </a:p>
      </dgm:t>
    </dgm:pt>
    <dgm:pt modelId="{1FA5ADB0-3B34-4F0C-935A-AB7FFFDB1078}" type="parTrans" cxnId="{128252F9-3DFC-4D5D-85DB-3577575D9FF8}">
      <dgm:prSet/>
      <dgm:spPr/>
      <dgm:t>
        <a:bodyPr/>
        <a:lstStyle/>
        <a:p>
          <a:endParaRPr lang="it-IT"/>
        </a:p>
      </dgm:t>
    </dgm:pt>
    <dgm:pt modelId="{21188EA8-267D-4A76-B916-F286EBA2302D}" type="sibTrans" cxnId="{128252F9-3DFC-4D5D-85DB-3577575D9FF8}">
      <dgm:prSet/>
      <dgm:spPr/>
      <dgm:t>
        <a:bodyPr/>
        <a:lstStyle/>
        <a:p>
          <a:endParaRPr lang="it-IT"/>
        </a:p>
      </dgm:t>
    </dgm:pt>
    <dgm:pt modelId="{74656670-DE4B-4025-A85F-05A1244DA626}">
      <dgm:prSet phldrT="[Testo]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endParaRPr lang="it-IT" dirty="0"/>
        </a:p>
      </dgm:t>
    </dgm:pt>
    <dgm:pt modelId="{983D2C53-F660-4507-95F9-68E3DD5FA9E3}" type="parTrans" cxnId="{E0A70BC0-44BC-4E06-934F-48A770CCABA1}">
      <dgm:prSet/>
      <dgm:spPr/>
      <dgm:t>
        <a:bodyPr/>
        <a:lstStyle/>
        <a:p>
          <a:endParaRPr lang="it-IT"/>
        </a:p>
      </dgm:t>
    </dgm:pt>
    <dgm:pt modelId="{32FC38A0-B7A6-414F-9949-47AC0367B154}" type="sibTrans" cxnId="{E0A70BC0-44BC-4E06-934F-48A770CCABA1}">
      <dgm:prSet/>
      <dgm:spPr/>
      <dgm:t>
        <a:bodyPr/>
        <a:lstStyle/>
        <a:p>
          <a:endParaRPr lang="it-IT"/>
        </a:p>
      </dgm:t>
    </dgm:pt>
    <dgm:pt modelId="{4844D083-E444-45ED-933B-F9F375852F3A}" type="pres">
      <dgm:prSet presAssocID="{DC8830B6-5E04-4AD6-B3EE-3669C0E4BBE2}" presName="Name0" presStyleCnt="0">
        <dgm:presLayoutVars>
          <dgm:dir/>
          <dgm:animLvl val="lvl"/>
          <dgm:resizeHandles val="exact"/>
        </dgm:presLayoutVars>
      </dgm:prSet>
      <dgm:spPr/>
    </dgm:pt>
    <dgm:pt modelId="{A6F4EED8-71FF-47E9-9627-7B638902D402}" type="pres">
      <dgm:prSet presAssocID="{346BD52D-1935-4B6C-825A-CBA7074682C2}" presName="composite" presStyleCnt="0"/>
      <dgm:spPr/>
    </dgm:pt>
    <dgm:pt modelId="{469873B9-4398-4ACC-AADC-B2BC338F1D8B}" type="pres">
      <dgm:prSet presAssocID="{346BD52D-1935-4B6C-825A-CBA7074682C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F404D50-3929-49C0-A6AF-1D7039C2DAE7}" type="pres">
      <dgm:prSet presAssocID="{346BD52D-1935-4B6C-825A-CBA7074682C2}" presName="desTx" presStyleLbl="alignAccFollowNode1" presStyleIdx="0" presStyleCnt="3">
        <dgm:presLayoutVars>
          <dgm:bulletEnabled val="1"/>
        </dgm:presLayoutVars>
      </dgm:prSet>
      <dgm:spPr/>
    </dgm:pt>
    <dgm:pt modelId="{974159E2-D0EB-4B4C-B45C-B14086083ACF}" type="pres">
      <dgm:prSet presAssocID="{CDCE4450-BB09-44BD-B36B-FBEFA452E9C2}" presName="space" presStyleCnt="0"/>
      <dgm:spPr/>
    </dgm:pt>
    <dgm:pt modelId="{4F721826-7104-4F60-9A81-1970E4A08FB1}" type="pres">
      <dgm:prSet presAssocID="{9D360DC4-3845-4934-976E-7C2B0DC89755}" presName="composite" presStyleCnt="0"/>
      <dgm:spPr/>
    </dgm:pt>
    <dgm:pt modelId="{BC3725DF-D6DA-41C4-B413-E22DCA00FAA0}" type="pres">
      <dgm:prSet presAssocID="{9D360DC4-3845-4934-976E-7C2B0DC8975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6E69D93-BD94-443B-9B77-19C933194FEA}" type="pres">
      <dgm:prSet presAssocID="{9D360DC4-3845-4934-976E-7C2B0DC89755}" presName="desTx" presStyleLbl="alignAccFollowNode1" presStyleIdx="1" presStyleCnt="3">
        <dgm:presLayoutVars>
          <dgm:bulletEnabled val="1"/>
        </dgm:presLayoutVars>
      </dgm:prSet>
      <dgm:spPr/>
    </dgm:pt>
    <dgm:pt modelId="{73FC986B-EEF9-4243-8612-9E699087509B}" type="pres">
      <dgm:prSet presAssocID="{CFE31241-E532-455A-811C-FA1885660D6F}" presName="space" presStyleCnt="0"/>
      <dgm:spPr/>
    </dgm:pt>
    <dgm:pt modelId="{19279DEA-A1EE-41AC-8A90-61BF06AB9008}" type="pres">
      <dgm:prSet presAssocID="{61F958EA-BC72-42DD-8E49-A545470C8328}" presName="composite" presStyleCnt="0"/>
      <dgm:spPr/>
    </dgm:pt>
    <dgm:pt modelId="{2E0562CD-5EF9-4A02-AB83-65205F049623}" type="pres">
      <dgm:prSet presAssocID="{61F958EA-BC72-42DD-8E49-A545470C832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F589204-ED16-4931-B661-40DF26A667FA}" type="pres">
      <dgm:prSet presAssocID="{61F958EA-BC72-42DD-8E49-A545470C832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B93190E-3187-4F01-B27D-74C960650D76}" type="presOf" srcId="{FE2959FE-7543-4A2C-9CC5-EE57988E5F8A}" destId="{4F404D50-3929-49C0-A6AF-1D7039C2DAE7}" srcOrd="0" destOrd="4" presId="urn:microsoft.com/office/officeart/2005/8/layout/hList1"/>
    <dgm:cxn modelId="{C7670F16-0F37-45C6-B90E-90CB3A833ACE}" type="presOf" srcId="{61F958EA-BC72-42DD-8E49-A545470C8328}" destId="{2E0562CD-5EF9-4A02-AB83-65205F049623}" srcOrd="0" destOrd="0" presId="urn:microsoft.com/office/officeart/2005/8/layout/hList1"/>
    <dgm:cxn modelId="{EE8CD527-88BF-4BA1-9B1C-4E6707E75E31}" srcId="{346BD52D-1935-4B6C-825A-CBA7074682C2}" destId="{3D29BC72-0101-4DFA-B0BC-8FBC73F8680C}" srcOrd="0" destOrd="0" parTransId="{59A5DE0F-1917-4544-9B03-3B3BCA4089D0}" sibTransId="{1C51D223-32F3-4EF2-AA02-DE5772826FD1}"/>
    <dgm:cxn modelId="{3038B52D-B014-4B28-B227-35EB60366080}" srcId="{35880134-3BFF-40CC-A8A7-793763BB2EE0}" destId="{34F6AB2A-6960-46F1-A3C4-FA71C0CA263C}" srcOrd="1" destOrd="0" parTransId="{4A329B59-7672-44B1-9112-83D0D3018E23}" sibTransId="{4BE326B9-AFA8-40FD-896E-B560D4B201C3}"/>
    <dgm:cxn modelId="{F514A037-FCAE-48D2-B169-FE55AE961B63}" type="presOf" srcId="{70E8A276-813A-4882-8D10-7634A0D7B464}" destId="{66E69D93-BD94-443B-9B77-19C933194FEA}" srcOrd="0" destOrd="0" presId="urn:microsoft.com/office/officeart/2005/8/layout/hList1"/>
    <dgm:cxn modelId="{D0D77242-7745-4D44-8636-62864D341344}" srcId="{9D360DC4-3845-4934-976E-7C2B0DC89755}" destId="{BF22A526-2A3E-4EE8-A43E-06C99DD9A41A}" srcOrd="2" destOrd="0" parTransId="{012CDA35-6237-4030-8DF3-A511A3C3405D}" sibTransId="{1BB1773F-74CE-4018-8298-4ADC957D132C}"/>
    <dgm:cxn modelId="{C9C8DB45-B79F-4951-8E6E-2DE57C56EEE9}" type="presOf" srcId="{74656670-DE4B-4025-A85F-05A1244DA626}" destId="{66E69D93-BD94-443B-9B77-19C933194FEA}" srcOrd="0" destOrd="1" presId="urn:microsoft.com/office/officeart/2005/8/layout/hList1"/>
    <dgm:cxn modelId="{E5E87848-2EF2-4B03-ABBC-CA0A95CB3C64}" srcId="{346BD52D-1935-4B6C-825A-CBA7074682C2}" destId="{6E216FC1-B628-42A1-9FF4-CC791CE4C052}" srcOrd="2" destOrd="0" parTransId="{6194E58E-5F76-4C36-8D77-588A9704CFD2}" sibTransId="{8630D8A5-01CE-4EF8-B722-0D22ACEB3BD5}"/>
    <dgm:cxn modelId="{70F16A50-60A6-4D2D-BF6A-397C9EB11008}" type="presOf" srcId="{3D29BC72-0101-4DFA-B0BC-8FBC73F8680C}" destId="{4F404D50-3929-49C0-A6AF-1D7039C2DAE7}" srcOrd="0" destOrd="0" presId="urn:microsoft.com/office/officeart/2005/8/layout/hList1"/>
    <dgm:cxn modelId="{DCE28572-1FB3-4FA7-817C-D322495F809F}" srcId="{346BD52D-1935-4B6C-825A-CBA7074682C2}" destId="{69D35BC6-5C35-4817-91D6-8605EF13CB3A}" srcOrd="1" destOrd="0" parTransId="{ADFACDB8-52A5-455E-8B4F-A4AB346D968F}" sibTransId="{3746F45A-3277-4EC0-8050-D77A8864327E}"/>
    <dgm:cxn modelId="{A03AB954-242D-4CD5-A12E-A6FE0F7888EC}" srcId="{346BD52D-1935-4B6C-825A-CBA7074682C2}" destId="{D06C5D00-4A4D-4606-B0D4-4F793A16C46D}" srcOrd="3" destOrd="0" parTransId="{FA463681-1411-441B-A12F-2BFD3A6EA450}" sibTransId="{F661A472-28FC-402C-A118-2EEC0B1FC51A}"/>
    <dgm:cxn modelId="{D56DED76-82E7-42D3-ACDB-FA46148665FA}" type="presOf" srcId="{35880134-3BFF-40CC-A8A7-793763BB2EE0}" destId="{EF589204-ED16-4931-B661-40DF26A667FA}" srcOrd="0" destOrd="0" presId="urn:microsoft.com/office/officeart/2005/8/layout/hList1"/>
    <dgm:cxn modelId="{B52A0A82-6911-494C-A3BC-2F4D3AAB1219}" type="presOf" srcId="{6E216FC1-B628-42A1-9FF4-CC791CE4C052}" destId="{4F404D50-3929-49C0-A6AF-1D7039C2DAE7}" srcOrd="0" destOrd="2" presId="urn:microsoft.com/office/officeart/2005/8/layout/hList1"/>
    <dgm:cxn modelId="{C0D87A85-2689-44B8-9406-7B2382C0F76E}" srcId="{DC8830B6-5E04-4AD6-B3EE-3669C0E4BBE2}" destId="{346BD52D-1935-4B6C-825A-CBA7074682C2}" srcOrd="0" destOrd="0" parTransId="{41C20486-D448-4C2B-A49B-291924C9F1BC}" sibTransId="{CDCE4450-BB09-44BD-B36B-FBEFA452E9C2}"/>
    <dgm:cxn modelId="{54E2F18B-1C9F-40D8-B215-FB4403C557FD}" srcId="{346BD52D-1935-4B6C-825A-CBA7074682C2}" destId="{FE2959FE-7543-4A2C-9CC5-EE57988E5F8A}" srcOrd="4" destOrd="0" parTransId="{63CFEED2-90B0-4A13-9D22-9B23507D0D18}" sibTransId="{DDBC9A73-D5EF-4DB5-B3C7-38A483C2EDA8}"/>
    <dgm:cxn modelId="{28CE4B8D-4970-4BF3-B31E-E2849A4E16D1}" srcId="{35880134-3BFF-40CC-A8A7-793763BB2EE0}" destId="{0B9EC1AA-38EC-43FE-8266-9607995A2558}" srcOrd="0" destOrd="0" parTransId="{6149E8C0-DD45-4940-99D6-E2D7C2441EFC}" sibTransId="{FDC513EF-6326-4D00-B4FB-B1C54C51C745}"/>
    <dgm:cxn modelId="{3F92D48D-E896-4278-B79D-BD3C870E6342}" type="presOf" srcId="{9D360DC4-3845-4934-976E-7C2B0DC89755}" destId="{BC3725DF-D6DA-41C4-B413-E22DCA00FAA0}" srcOrd="0" destOrd="0" presId="urn:microsoft.com/office/officeart/2005/8/layout/hList1"/>
    <dgm:cxn modelId="{B0DD838E-1ED6-4993-949F-8E64A68474C7}" type="presOf" srcId="{D06C5D00-4A4D-4606-B0D4-4F793A16C46D}" destId="{4F404D50-3929-49C0-A6AF-1D7039C2DAE7}" srcOrd="0" destOrd="3" presId="urn:microsoft.com/office/officeart/2005/8/layout/hList1"/>
    <dgm:cxn modelId="{D0A2D890-7C09-4BF7-A97F-27AC2397322B}" srcId="{9D360DC4-3845-4934-976E-7C2B0DC89755}" destId="{70E8A276-813A-4882-8D10-7634A0D7B464}" srcOrd="0" destOrd="0" parTransId="{C655CA65-A50A-4B0E-8414-529911101021}" sibTransId="{32C307C8-2563-4097-A41F-F159D76D5587}"/>
    <dgm:cxn modelId="{64179893-1BB2-4517-B3D7-04295D6480FD}" type="presOf" srcId="{BF22A526-2A3E-4EE8-A43E-06C99DD9A41A}" destId="{66E69D93-BD94-443B-9B77-19C933194FEA}" srcOrd="0" destOrd="2" presId="urn:microsoft.com/office/officeart/2005/8/layout/hList1"/>
    <dgm:cxn modelId="{B968B495-E448-4F72-B7A6-8323A7C55259}" type="presOf" srcId="{34F6AB2A-6960-46F1-A3C4-FA71C0CA263C}" destId="{EF589204-ED16-4931-B661-40DF26A667FA}" srcOrd="0" destOrd="2" presId="urn:microsoft.com/office/officeart/2005/8/layout/hList1"/>
    <dgm:cxn modelId="{08630898-1B9D-4B20-AEF0-EC357088A09B}" type="presOf" srcId="{0B9EC1AA-38EC-43FE-8266-9607995A2558}" destId="{EF589204-ED16-4931-B661-40DF26A667FA}" srcOrd="0" destOrd="1" presId="urn:microsoft.com/office/officeart/2005/8/layout/hList1"/>
    <dgm:cxn modelId="{25C1FB99-E20B-4B57-9216-CBA8AF4F21C3}" type="presOf" srcId="{346BD52D-1935-4B6C-825A-CBA7074682C2}" destId="{469873B9-4398-4ACC-AADC-B2BC338F1D8B}" srcOrd="0" destOrd="0" presId="urn:microsoft.com/office/officeart/2005/8/layout/hList1"/>
    <dgm:cxn modelId="{1E65A69C-9109-4AA0-B513-9C7B2A2FBB57}" srcId="{DC8830B6-5E04-4AD6-B3EE-3669C0E4BBE2}" destId="{61F958EA-BC72-42DD-8E49-A545470C8328}" srcOrd="2" destOrd="0" parTransId="{4FC8767D-AEAD-48DF-B9A5-B48F2B3093E7}" sibTransId="{A51D359D-3D3F-4587-A3C5-C36E6ACBE6BD}"/>
    <dgm:cxn modelId="{AC762CB1-0410-43A5-B46D-D31A8BD4A09E}" type="presOf" srcId="{DC8830B6-5E04-4AD6-B3EE-3669C0E4BBE2}" destId="{4844D083-E444-45ED-933B-F9F375852F3A}" srcOrd="0" destOrd="0" presId="urn:microsoft.com/office/officeart/2005/8/layout/hList1"/>
    <dgm:cxn modelId="{3B17DFBB-44C8-41B6-8A65-27387F7A64E7}" type="presOf" srcId="{69D35BC6-5C35-4817-91D6-8605EF13CB3A}" destId="{4F404D50-3929-49C0-A6AF-1D7039C2DAE7}" srcOrd="0" destOrd="1" presId="urn:microsoft.com/office/officeart/2005/8/layout/hList1"/>
    <dgm:cxn modelId="{E0A70BC0-44BC-4E06-934F-48A770CCABA1}" srcId="{9D360DC4-3845-4934-976E-7C2B0DC89755}" destId="{74656670-DE4B-4025-A85F-05A1244DA626}" srcOrd="1" destOrd="0" parTransId="{983D2C53-F660-4507-95F9-68E3DD5FA9E3}" sibTransId="{32FC38A0-B7A6-414F-9949-47AC0367B154}"/>
    <dgm:cxn modelId="{EF8844CA-22E1-471D-B461-C97AAB621537}" srcId="{DC8830B6-5E04-4AD6-B3EE-3669C0E4BBE2}" destId="{9D360DC4-3845-4934-976E-7C2B0DC89755}" srcOrd="1" destOrd="0" parTransId="{CA6292C4-4C36-4393-A078-182CEF2CBF48}" sibTransId="{CFE31241-E532-455A-811C-FA1885660D6F}"/>
    <dgm:cxn modelId="{1B5F8CCA-97B2-4695-BDFA-CB6D712AF2EA}" type="presOf" srcId="{F668DD6F-03AA-41A4-A091-5C5A63DB1F2B}" destId="{EF589204-ED16-4931-B661-40DF26A667FA}" srcOrd="0" destOrd="3" presId="urn:microsoft.com/office/officeart/2005/8/layout/hList1"/>
    <dgm:cxn modelId="{C4FB38DA-82BC-4ABC-A8A8-6A4CC15CD307}" srcId="{61F958EA-BC72-42DD-8E49-A545470C8328}" destId="{35880134-3BFF-40CC-A8A7-793763BB2EE0}" srcOrd="0" destOrd="0" parTransId="{4A5FBA7C-276F-4E48-B23B-47CC97508260}" sibTransId="{FE193D07-50FB-4B11-9FEC-DDABE0D212DF}"/>
    <dgm:cxn modelId="{128252F9-3DFC-4D5D-85DB-3577575D9FF8}" srcId="{61F958EA-BC72-42DD-8E49-A545470C8328}" destId="{F668DD6F-03AA-41A4-A091-5C5A63DB1F2B}" srcOrd="1" destOrd="0" parTransId="{1FA5ADB0-3B34-4F0C-935A-AB7FFFDB1078}" sibTransId="{21188EA8-267D-4A76-B916-F286EBA2302D}"/>
    <dgm:cxn modelId="{B7BA6AE6-FD1C-412A-AC30-BA1147BEC596}" type="presParOf" srcId="{4844D083-E444-45ED-933B-F9F375852F3A}" destId="{A6F4EED8-71FF-47E9-9627-7B638902D402}" srcOrd="0" destOrd="0" presId="urn:microsoft.com/office/officeart/2005/8/layout/hList1"/>
    <dgm:cxn modelId="{0D9ABDFA-D0BA-4364-A38A-BCC46BA4E10A}" type="presParOf" srcId="{A6F4EED8-71FF-47E9-9627-7B638902D402}" destId="{469873B9-4398-4ACC-AADC-B2BC338F1D8B}" srcOrd="0" destOrd="0" presId="urn:microsoft.com/office/officeart/2005/8/layout/hList1"/>
    <dgm:cxn modelId="{C7643635-1D50-4437-8238-D90A5A40DAAB}" type="presParOf" srcId="{A6F4EED8-71FF-47E9-9627-7B638902D402}" destId="{4F404D50-3929-49C0-A6AF-1D7039C2DAE7}" srcOrd="1" destOrd="0" presId="urn:microsoft.com/office/officeart/2005/8/layout/hList1"/>
    <dgm:cxn modelId="{F560635E-0198-4B7D-8E4E-CA54A4919718}" type="presParOf" srcId="{4844D083-E444-45ED-933B-F9F375852F3A}" destId="{974159E2-D0EB-4B4C-B45C-B14086083ACF}" srcOrd="1" destOrd="0" presId="urn:microsoft.com/office/officeart/2005/8/layout/hList1"/>
    <dgm:cxn modelId="{E7089E6C-3120-4ABD-AD11-20AE345D142E}" type="presParOf" srcId="{4844D083-E444-45ED-933B-F9F375852F3A}" destId="{4F721826-7104-4F60-9A81-1970E4A08FB1}" srcOrd="2" destOrd="0" presId="urn:microsoft.com/office/officeart/2005/8/layout/hList1"/>
    <dgm:cxn modelId="{DD2EDA4E-ACB0-40EF-A40D-B5C9819B8606}" type="presParOf" srcId="{4F721826-7104-4F60-9A81-1970E4A08FB1}" destId="{BC3725DF-D6DA-41C4-B413-E22DCA00FAA0}" srcOrd="0" destOrd="0" presId="urn:microsoft.com/office/officeart/2005/8/layout/hList1"/>
    <dgm:cxn modelId="{EA85F8E2-CEA5-4958-9245-F8D2B3366E91}" type="presParOf" srcId="{4F721826-7104-4F60-9A81-1970E4A08FB1}" destId="{66E69D93-BD94-443B-9B77-19C933194FEA}" srcOrd="1" destOrd="0" presId="urn:microsoft.com/office/officeart/2005/8/layout/hList1"/>
    <dgm:cxn modelId="{82000696-9BB0-4BA2-B986-0708FDAEBD02}" type="presParOf" srcId="{4844D083-E444-45ED-933B-F9F375852F3A}" destId="{73FC986B-EEF9-4243-8612-9E699087509B}" srcOrd="3" destOrd="0" presId="urn:microsoft.com/office/officeart/2005/8/layout/hList1"/>
    <dgm:cxn modelId="{AA65CFF2-6B8D-4DE7-8464-D04D00307935}" type="presParOf" srcId="{4844D083-E444-45ED-933B-F9F375852F3A}" destId="{19279DEA-A1EE-41AC-8A90-61BF06AB9008}" srcOrd="4" destOrd="0" presId="urn:microsoft.com/office/officeart/2005/8/layout/hList1"/>
    <dgm:cxn modelId="{FCCAA983-C179-41BE-94A5-C8C9E1ACE190}" type="presParOf" srcId="{19279DEA-A1EE-41AC-8A90-61BF06AB9008}" destId="{2E0562CD-5EF9-4A02-AB83-65205F049623}" srcOrd="0" destOrd="0" presId="urn:microsoft.com/office/officeart/2005/8/layout/hList1"/>
    <dgm:cxn modelId="{7AA2588D-8F27-4D28-807B-5DE4E8E447D5}" type="presParOf" srcId="{19279DEA-A1EE-41AC-8A90-61BF06AB9008}" destId="{EF589204-ED16-4931-B661-40DF26A667F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F3E2D7-B9AD-41EF-BD5D-64A544171133}" type="doc">
      <dgm:prSet loTypeId="urn:microsoft.com/office/officeart/2008/layout/PictureStrip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48A2950-8E94-49FC-9951-F0830C18985B}">
      <dgm:prSet phldrT="[Testo]"/>
      <dgm:spPr/>
      <dgm:t>
        <a:bodyPr/>
        <a:lstStyle/>
        <a:p>
          <a:pPr algn="just"/>
          <a:r>
            <a:rPr lang="it-IT" b="1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Deep Brain </a:t>
          </a:r>
          <a:r>
            <a:rPr lang="it-IT" b="1" dirty="0" err="1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Stimulation</a:t>
          </a:r>
          <a:r>
            <a:rPr lang="it-IT" b="1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 (DBS)</a:t>
          </a:r>
          <a:endParaRPr lang="it-IT" dirty="0"/>
        </a:p>
      </dgm:t>
    </dgm:pt>
    <dgm:pt modelId="{A2B6849D-99F5-4582-B63F-8286D1D290A8}" type="parTrans" cxnId="{408F6B00-A1AF-43EE-B2C5-242971FA01FC}">
      <dgm:prSet/>
      <dgm:spPr/>
      <dgm:t>
        <a:bodyPr/>
        <a:lstStyle/>
        <a:p>
          <a:endParaRPr lang="it-IT"/>
        </a:p>
      </dgm:t>
    </dgm:pt>
    <dgm:pt modelId="{F6459F52-B3CF-4407-9D22-0C58BAF03C70}" type="sibTrans" cxnId="{408F6B00-A1AF-43EE-B2C5-242971FA01FC}">
      <dgm:prSet/>
      <dgm:spPr/>
      <dgm:t>
        <a:bodyPr/>
        <a:lstStyle/>
        <a:p>
          <a:endParaRPr lang="it-IT"/>
        </a:p>
      </dgm:t>
    </dgm:pt>
    <dgm:pt modelId="{4343FF5C-BAAF-42DC-BBE5-17D758E807E1}">
      <dgm:prSet phldrT="[Testo]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it-IT" b="1" dirty="0">
              <a:solidFill>
                <a:srgbClr val="002060"/>
              </a:solidFill>
            </a:rPr>
            <a:t>Device</a:t>
          </a:r>
          <a:r>
            <a:rPr lang="it-IT" dirty="0">
              <a:solidFill>
                <a:srgbClr val="002060"/>
              </a:solidFill>
            </a:rPr>
            <a:t>: </a:t>
          </a:r>
          <a:r>
            <a:rPr lang="it-IT" dirty="0" err="1">
              <a:solidFill>
                <a:srgbClr val="002060"/>
              </a:solidFill>
            </a:rPr>
            <a:t>Magnetic</a:t>
          </a:r>
          <a:r>
            <a:rPr lang="it-IT" dirty="0">
              <a:solidFill>
                <a:srgbClr val="002060"/>
              </a:solidFill>
            </a:rPr>
            <a:t> </a:t>
          </a:r>
          <a:r>
            <a:rPr lang="it-IT" dirty="0" err="1">
              <a:solidFill>
                <a:srgbClr val="002060"/>
              </a:solidFill>
            </a:rPr>
            <a:t>stimulator</a:t>
          </a:r>
          <a:r>
            <a:rPr lang="it-IT" dirty="0">
              <a:solidFill>
                <a:srgbClr val="002060"/>
              </a:solidFill>
            </a:rPr>
            <a:t> in the </a:t>
          </a:r>
          <a:r>
            <a:rPr lang="it-IT" dirty="0" err="1">
              <a:solidFill>
                <a:srgbClr val="002060"/>
              </a:solidFill>
            </a:rPr>
            <a:t>patient’s</a:t>
          </a:r>
          <a:r>
            <a:rPr lang="it-IT" dirty="0">
              <a:solidFill>
                <a:srgbClr val="002060"/>
              </a:solidFill>
            </a:rPr>
            <a:t> brain.</a:t>
          </a:r>
          <a:endParaRPr lang="it-IT" dirty="0"/>
        </a:p>
      </dgm:t>
    </dgm:pt>
    <dgm:pt modelId="{A8AE967C-4524-4204-A981-4093AD8F777E}" type="parTrans" cxnId="{6DFCE884-803D-444B-A4AC-9A5B52EAAD04}">
      <dgm:prSet/>
      <dgm:spPr/>
      <dgm:t>
        <a:bodyPr/>
        <a:lstStyle/>
        <a:p>
          <a:endParaRPr lang="it-IT"/>
        </a:p>
      </dgm:t>
    </dgm:pt>
    <dgm:pt modelId="{1102672B-8337-4AB4-B7B4-1FB02581F733}" type="sibTrans" cxnId="{6DFCE884-803D-444B-A4AC-9A5B52EAAD04}">
      <dgm:prSet/>
      <dgm:spPr/>
      <dgm:t>
        <a:bodyPr/>
        <a:lstStyle/>
        <a:p>
          <a:endParaRPr lang="it-IT"/>
        </a:p>
      </dgm:t>
    </dgm:pt>
    <dgm:pt modelId="{63B92E8C-A0F5-43D1-B452-B13FAF26F55A}">
      <dgm:prSet phldrT="[Testo]"/>
      <dgm:spPr/>
      <dgm:t>
        <a:bodyPr/>
        <a:lstStyle/>
        <a:p>
          <a:pPr algn="just"/>
          <a:r>
            <a:rPr lang="it-IT" sz="1800" b="1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Sound Feedback (SF)</a:t>
          </a:r>
          <a:endParaRPr lang="it-IT" sz="1800" dirty="0"/>
        </a:p>
      </dgm:t>
    </dgm:pt>
    <dgm:pt modelId="{C24CD9A8-CD26-4FAE-900A-FA14B79D95C3}" type="parTrans" cxnId="{16242099-6C12-413B-9950-C11EF120AE67}">
      <dgm:prSet/>
      <dgm:spPr/>
      <dgm:t>
        <a:bodyPr/>
        <a:lstStyle/>
        <a:p>
          <a:endParaRPr lang="it-IT"/>
        </a:p>
      </dgm:t>
    </dgm:pt>
    <dgm:pt modelId="{3D75A607-5DB2-449F-A6D9-85627D1C4710}" type="sibTrans" cxnId="{16242099-6C12-413B-9950-C11EF120AE67}">
      <dgm:prSet/>
      <dgm:spPr/>
      <dgm:t>
        <a:bodyPr/>
        <a:lstStyle/>
        <a:p>
          <a:endParaRPr lang="it-IT"/>
        </a:p>
      </dgm:t>
    </dgm:pt>
    <dgm:pt modelId="{EA8A7D11-3488-4D27-AD71-E9B58406D719}">
      <dgm:prSet phldrT="[Testo]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it-IT" sz="1400" b="1" dirty="0">
              <a:solidFill>
                <a:srgbClr val="002060"/>
              </a:solidFill>
            </a:rPr>
            <a:t>Device</a:t>
          </a:r>
          <a:r>
            <a:rPr lang="it-IT" sz="1400" dirty="0">
              <a:solidFill>
                <a:srgbClr val="002060"/>
              </a:solidFill>
            </a:rPr>
            <a:t>: Sound </a:t>
          </a:r>
          <a:r>
            <a:rPr lang="it-IT" sz="1400" dirty="0" err="1">
              <a:solidFill>
                <a:srgbClr val="002060"/>
              </a:solidFill>
            </a:rPr>
            <a:t>emitter</a:t>
          </a:r>
          <a:r>
            <a:rPr lang="it-IT" sz="1400" dirty="0">
              <a:solidFill>
                <a:srgbClr val="002060"/>
              </a:solidFill>
            </a:rPr>
            <a:t> in the smartwatch.</a:t>
          </a:r>
          <a:endParaRPr lang="it-IT" sz="1400" dirty="0"/>
        </a:p>
      </dgm:t>
    </dgm:pt>
    <dgm:pt modelId="{56D2E29C-3F6F-4F9D-B4A3-4094FD54FAED}" type="parTrans" cxnId="{69B97F50-6CBE-474D-ACBB-97E4927C2419}">
      <dgm:prSet/>
      <dgm:spPr/>
      <dgm:t>
        <a:bodyPr/>
        <a:lstStyle/>
        <a:p>
          <a:endParaRPr lang="it-IT"/>
        </a:p>
      </dgm:t>
    </dgm:pt>
    <dgm:pt modelId="{2529C43C-2290-418B-BBAE-73401CA3ACF8}" type="sibTrans" cxnId="{69B97F50-6CBE-474D-ACBB-97E4927C2419}">
      <dgm:prSet/>
      <dgm:spPr/>
      <dgm:t>
        <a:bodyPr/>
        <a:lstStyle/>
        <a:p>
          <a:endParaRPr lang="it-IT"/>
        </a:p>
      </dgm:t>
    </dgm:pt>
    <dgm:pt modelId="{1A5404E5-89B1-4E47-82CB-48E0E0F1D282}">
      <dgm:prSet/>
      <dgm:spPr/>
      <dgm:t>
        <a:bodyPr/>
        <a:lstStyle/>
        <a:p>
          <a:pPr algn="just"/>
          <a:r>
            <a:rPr lang="it-IT" b="1" dirty="0" err="1">
              <a:solidFill>
                <a:srgbClr val="002060"/>
              </a:solidFill>
            </a:rPr>
            <a:t>Activation</a:t>
          </a:r>
          <a:r>
            <a:rPr lang="it-IT" dirty="0">
              <a:solidFill>
                <a:srgbClr val="002060"/>
              </a:solidFill>
            </a:rPr>
            <a:t>: </a:t>
          </a:r>
          <a:r>
            <a:rPr lang="it-IT" dirty="0" err="1">
              <a:solidFill>
                <a:srgbClr val="002060"/>
              </a:solidFill>
            </a:rPr>
            <a:t>It</a:t>
          </a:r>
          <a:r>
            <a:rPr lang="it-IT" dirty="0">
              <a:solidFill>
                <a:srgbClr val="002060"/>
              </a:solidFill>
            </a:rPr>
            <a:t> </a:t>
          </a:r>
          <a:r>
            <a:rPr lang="it-IT" dirty="0" err="1">
              <a:solidFill>
                <a:srgbClr val="002060"/>
              </a:solidFill>
            </a:rPr>
            <a:t>is</a:t>
          </a:r>
          <a:r>
            <a:rPr lang="it-IT" dirty="0">
              <a:solidFill>
                <a:srgbClr val="002060"/>
              </a:solidFill>
            </a:rPr>
            <a:t> </a:t>
          </a:r>
          <a:r>
            <a:rPr lang="it-IT" dirty="0" err="1">
              <a:solidFill>
                <a:srgbClr val="002060"/>
              </a:solidFill>
            </a:rPr>
            <a:t>activated</a:t>
          </a:r>
          <a:r>
            <a:rPr lang="it-IT" dirty="0">
              <a:solidFill>
                <a:srgbClr val="002060"/>
              </a:solidFill>
            </a:rPr>
            <a:t> </a:t>
          </a:r>
          <a:r>
            <a:rPr lang="it-IT" dirty="0" err="1">
              <a:solidFill>
                <a:srgbClr val="002060"/>
              </a:solidFill>
            </a:rPr>
            <a:t>every</a:t>
          </a:r>
          <a:r>
            <a:rPr lang="it-IT" dirty="0">
              <a:solidFill>
                <a:srgbClr val="002060"/>
              </a:solidFill>
            </a:rPr>
            <a:t> time a </a:t>
          </a:r>
          <a:r>
            <a:rPr lang="it-IT" u="sng" dirty="0" err="1">
              <a:solidFill>
                <a:srgbClr val="002060"/>
              </a:solidFill>
            </a:rPr>
            <a:t>tremor</a:t>
          </a:r>
          <a:r>
            <a:rPr lang="it-IT" dirty="0">
              <a:solidFill>
                <a:srgbClr val="002060"/>
              </a:solidFill>
            </a:rPr>
            <a:t> </a:t>
          </a:r>
          <a:r>
            <a:rPr lang="it-IT" dirty="0" err="1">
              <a:solidFill>
                <a:srgbClr val="002060"/>
              </a:solidFill>
            </a:rPr>
            <a:t>episode</a:t>
          </a:r>
          <a:r>
            <a:rPr lang="it-IT" dirty="0">
              <a:solidFill>
                <a:srgbClr val="002060"/>
              </a:solidFill>
            </a:rPr>
            <a:t> </a:t>
          </a:r>
          <a:r>
            <a:rPr lang="it-IT" dirty="0" err="1">
              <a:solidFill>
                <a:srgbClr val="002060"/>
              </a:solidFill>
            </a:rPr>
            <a:t>occur</a:t>
          </a:r>
          <a:r>
            <a:rPr lang="it-IT" dirty="0">
              <a:solidFill>
                <a:srgbClr val="002060"/>
              </a:solidFill>
            </a:rPr>
            <a:t>.</a:t>
          </a:r>
        </a:p>
      </dgm:t>
    </dgm:pt>
    <dgm:pt modelId="{C2607CE2-60ED-48D4-B310-8A8F07E01200}" type="parTrans" cxnId="{4AFE9152-6C79-4EED-AF37-A4AFACF36530}">
      <dgm:prSet/>
      <dgm:spPr/>
      <dgm:t>
        <a:bodyPr/>
        <a:lstStyle/>
        <a:p>
          <a:endParaRPr lang="it-IT"/>
        </a:p>
      </dgm:t>
    </dgm:pt>
    <dgm:pt modelId="{32ED157A-FDF7-47BF-ACF6-CCE44B1C35D5}" type="sibTrans" cxnId="{4AFE9152-6C79-4EED-AF37-A4AFACF36530}">
      <dgm:prSet/>
      <dgm:spPr/>
      <dgm:t>
        <a:bodyPr/>
        <a:lstStyle/>
        <a:p>
          <a:endParaRPr lang="it-IT"/>
        </a:p>
      </dgm:t>
    </dgm:pt>
    <dgm:pt modelId="{2E967B30-E7E9-4D45-9ED8-89FCB45F8B7E}">
      <dgm:prSet custT="1"/>
      <dgm:spPr/>
      <dgm:t>
        <a:bodyPr/>
        <a:lstStyle/>
        <a:p>
          <a:pPr algn="just"/>
          <a:r>
            <a:rPr lang="it-IT" sz="1400" b="1" dirty="0" err="1">
              <a:solidFill>
                <a:srgbClr val="002060"/>
              </a:solidFill>
            </a:rPr>
            <a:t>Activation</a:t>
          </a:r>
          <a:r>
            <a:rPr lang="it-IT" sz="1400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: </a:t>
          </a:r>
          <a:r>
            <a:rPr lang="it-IT" sz="1400" dirty="0" err="1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It</a:t>
          </a:r>
          <a:r>
            <a:rPr lang="it-IT" sz="1400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 </a:t>
          </a:r>
          <a:r>
            <a:rPr lang="it-IT" sz="1400" dirty="0" err="1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is</a:t>
          </a:r>
          <a:r>
            <a:rPr lang="it-IT" sz="1400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 </a:t>
          </a:r>
          <a:r>
            <a:rPr lang="it-IT" sz="1400" dirty="0" err="1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activated</a:t>
          </a:r>
          <a:r>
            <a:rPr lang="it-IT" sz="1400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 </a:t>
          </a:r>
          <a:r>
            <a:rPr lang="it-IT" sz="1400" dirty="0" err="1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every</a:t>
          </a:r>
          <a:r>
            <a:rPr lang="it-IT" sz="1400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 time a </a:t>
          </a:r>
          <a:r>
            <a:rPr lang="it-IT" sz="1400" u="sng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freezing</a:t>
          </a:r>
          <a:r>
            <a:rPr lang="it-IT" sz="1400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 </a:t>
          </a:r>
          <a:r>
            <a:rPr lang="it-IT" sz="1400" dirty="0" err="1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episode</a:t>
          </a:r>
          <a:r>
            <a:rPr lang="it-IT" sz="1400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 </a:t>
          </a:r>
          <a:r>
            <a:rPr lang="it-IT" sz="1400" dirty="0" err="1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occur</a:t>
          </a:r>
          <a:r>
            <a:rPr lang="it-IT" sz="1400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. </a:t>
          </a:r>
          <a:r>
            <a:rPr lang="it-IT" sz="1400" dirty="0" err="1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This</a:t>
          </a:r>
          <a:r>
            <a:rPr lang="it-IT" sz="1400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 </a:t>
          </a:r>
          <a:r>
            <a:rPr lang="it-IT" sz="1400" dirty="0" err="1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actuator</a:t>
          </a:r>
          <a:r>
            <a:rPr lang="it-IT" sz="1400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 </a:t>
          </a:r>
          <a:r>
            <a:rPr lang="it-IT" sz="1400" dirty="0" err="1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will</a:t>
          </a:r>
          <a:r>
            <a:rPr lang="it-IT" sz="1400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 </a:t>
          </a:r>
          <a:r>
            <a:rPr lang="it-IT" sz="1400" dirty="0" err="1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emit</a:t>
          </a:r>
          <a:r>
            <a:rPr lang="it-IT" sz="1400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 a 5 seconds </a:t>
          </a:r>
          <a:r>
            <a:rPr lang="it-IT" sz="1400" dirty="0" err="1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rhytmic</a:t>
          </a:r>
          <a:r>
            <a:rPr lang="it-IT" sz="1400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 sound feedback. H</a:t>
          </a:r>
          <a:r>
            <a:rPr lang="en-US" sz="1400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earing the rhythmic sound, the patient starts walking again.</a:t>
          </a:r>
          <a:endParaRPr lang="it-IT" sz="1400" dirty="0">
            <a:solidFill>
              <a:srgbClr val="002060"/>
            </a:solidFill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754B5D39-29DC-4A91-BE09-C612043049E9}" type="parTrans" cxnId="{D1D67BC7-6670-4DFE-9BD6-18853DE15DB5}">
      <dgm:prSet/>
      <dgm:spPr/>
      <dgm:t>
        <a:bodyPr/>
        <a:lstStyle/>
        <a:p>
          <a:endParaRPr lang="it-IT"/>
        </a:p>
      </dgm:t>
    </dgm:pt>
    <dgm:pt modelId="{FACE9293-F4B2-40C0-BA05-CB9ACD0CF2C3}" type="sibTrans" cxnId="{D1D67BC7-6670-4DFE-9BD6-18853DE15DB5}">
      <dgm:prSet/>
      <dgm:spPr/>
      <dgm:t>
        <a:bodyPr/>
        <a:lstStyle/>
        <a:p>
          <a:endParaRPr lang="it-IT"/>
        </a:p>
      </dgm:t>
    </dgm:pt>
    <dgm:pt modelId="{B46D5FB5-EDCA-4D39-A6EA-D6FB3C69D75A}" type="pres">
      <dgm:prSet presAssocID="{00F3E2D7-B9AD-41EF-BD5D-64A544171133}" presName="Name0" presStyleCnt="0">
        <dgm:presLayoutVars>
          <dgm:dir/>
          <dgm:resizeHandles val="exact"/>
        </dgm:presLayoutVars>
      </dgm:prSet>
      <dgm:spPr/>
    </dgm:pt>
    <dgm:pt modelId="{F821AB73-0F49-4CAF-B15E-671FD5FB17F7}" type="pres">
      <dgm:prSet presAssocID="{A48A2950-8E94-49FC-9951-F0830C18985B}" presName="composite" presStyleCnt="0"/>
      <dgm:spPr/>
    </dgm:pt>
    <dgm:pt modelId="{5D777F65-DA13-4618-A708-8262C1A1D7A9}" type="pres">
      <dgm:prSet presAssocID="{A48A2950-8E94-49FC-9951-F0830C18985B}" presName="rect1" presStyleLbl="trAlignAcc1" presStyleIdx="0" presStyleCnt="2" custScaleX="120629" custLinFactNeighborX="13928" custLinFactNeighborY="-1330">
        <dgm:presLayoutVars>
          <dgm:bulletEnabled val="1"/>
        </dgm:presLayoutVars>
      </dgm:prSet>
      <dgm:spPr/>
    </dgm:pt>
    <dgm:pt modelId="{93A7163F-FC3A-42E9-9913-681A08EA2A8B}" type="pres">
      <dgm:prSet presAssocID="{A48A2950-8E94-49FC-9951-F0830C18985B}" presName="rect2" presStyleLbl="fgImgPlace1" presStyleIdx="0" presStyleCnt="2" custScaleX="13869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14D865C0-EF2C-4BA1-ADC3-072A54D9EBD6}" type="pres">
      <dgm:prSet presAssocID="{F6459F52-B3CF-4407-9D22-0C58BAF03C70}" presName="sibTrans" presStyleCnt="0"/>
      <dgm:spPr/>
    </dgm:pt>
    <dgm:pt modelId="{7D77CD48-370B-421E-BAEC-5B11719A1634}" type="pres">
      <dgm:prSet presAssocID="{63B92E8C-A0F5-43D1-B452-B13FAF26F55A}" presName="composite" presStyleCnt="0"/>
      <dgm:spPr/>
    </dgm:pt>
    <dgm:pt modelId="{06D3F0F3-A403-414F-BA07-1F0B121F40D0}" type="pres">
      <dgm:prSet presAssocID="{63B92E8C-A0F5-43D1-B452-B13FAF26F55A}" presName="rect1" presStyleLbl="trAlignAcc1" presStyleIdx="1" presStyleCnt="2" custScaleX="119046" custLinFactNeighborX="14719" custLinFactNeighborY="-2892">
        <dgm:presLayoutVars>
          <dgm:bulletEnabled val="1"/>
        </dgm:presLayoutVars>
      </dgm:prSet>
      <dgm:spPr/>
    </dgm:pt>
    <dgm:pt modelId="{33B33C0B-489A-4EAF-9B77-6F3613B16D70}" type="pres">
      <dgm:prSet presAssocID="{63B92E8C-A0F5-43D1-B452-B13FAF26F55A}" presName="rect2" presStyleLbl="fgImgPlace1" presStyleIdx="1" presStyleCnt="2" custScaleX="138694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</dgm:ptLst>
  <dgm:cxnLst>
    <dgm:cxn modelId="{408F6B00-A1AF-43EE-B2C5-242971FA01FC}" srcId="{00F3E2D7-B9AD-41EF-BD5D-64A544171133}" destId="{A48A2950-8E94-49FC-9951-F0830C18985B}" srcOrd="0" destOrd="0" parTransId="{A2B6849D-99F5-4582-B63F-8286D1D290A8}" sibTransId="{F6459F52-B3CF-4407-9D22-0C58BAF03C70}"/>
    <dgm:cxn modelId="{945AFF01-68A0-4730-A574-B3972D23AC59}" type="presOf" srcId="{1A5404E5-89B1-4E47-82CB-48E0E0F1D282}" destId="{5D777F65-DA13-4618-A708-8262C1A1D7A9}" srcOrd="0" destOrd="2" presId="urn:microsoft.com/office/officeart/2008/layout/PictureStrips"/>
    <dgm:cxn modelId="{D42C9A2C-8FA2-49F6-A92D-AEC7395047B9}" type="presOf" srcId="{63B92E8C-A0F5-43D1-B452-B13FAF26F55A}" destId="{06D3F0F3-A403-414F-BA07-1F0B121F40D0}" srcOrd="0" destOrd="0" presId="urn:microsoft.com/office/officeart/2008/layout/PictureStrips"/>
    <dgm:cxn modelId="{42355736-1D78-420F-8CDC-D4DBB1026F3D}" type="presOf" srcId="{A48A2950-8E94-49FC-9951-F0830C18985B}" destId="{5D777F65-DA13-4618-A708-8262C1A1D7A9}" srcOrd="0" destOrd="0" presId="urn:microsoft.com/office/officeart/2008/layout/PictureStrips"/>
    <dgm:cxn modelId="{8A4D176C-7D9A-4D15-8F82-19069AAC88A7}" type="presOf" srcId="{4343FF5C-BAAF-42DC-BBE5-17D758E807E1}" destId="{5D777F65-DA13-4618-A708-8262C1A1D7A9}" srcOrd="0" destOrd="1" presId="urn:microsoft.com/office/officeart/2008/layout/PictureStrips"/>
    <dgm:cxn modelId="{69B97F50-6CBE-474D-ACBB-97E4927C2419}" srcId="{63B92E8C-A0F5-43D1-B452-B13FAF26F55A}" destId="{EA8A7D11-3488-4D27-AD71-E9B58406D719}" srcOrd="0" destOrd="0" parTransId="{56D2E29C-3F6F-4F9D-B4A3-4094FD54FAED}" sibTransId="{2529C43C-2290-418B-BBAE-73401CA3ACF8}"/>
    <dgm:cxn modelId="{3A9A5671-F57F-46CB-ABB2-9B127CA46E8A}" type="presOf" srcId="{00F3E2D7-B9AD-41EF-BD5D-64A544171133}" destId="{B46D5FB5-EDCA-4D39-A6EA-D6FB3C69D75A}" srcOrd="0" destOrd="0" presId="urn:microsoft.com/office/officeart/2008/layout/PictureStrips"/>
    <dgm:cxn modelId="{4AFE9152-6C79-4EED-AF37-A4AFACF36530}" srcId="{A48A2950-8E94-49FC-9951-F0830C18985B}" destId="{1A5404E5-89B1-4E47-82CB-48E0E0F1D282}" srcOrd="1" destOrd="0" parTransId="{C2607CE2-60ED-48D4-B310-8A8F07E01200}" sibTransId="{32ED157A-FDF7-47BF-ACF6-CCE44B1C35D5}"/>
    <dgm:cxn modelId="{F40CF958-51FC-4F06-9A0E-A0E09E421248}" type="presOf" srcId="{2E967B30-E7E9-4D45-9ED8-89FCB45F8B7E}" destId="{06D3F0F3-A403-414F-BA07-1F0B121F40D0}" srcOrd="0" destOrd="2" presId="urn:microsoft.com/office/officeart/2008/layout/PictureStrips"/>
    <dgm:cxn modelId="{3777CA80-1B8B-480A-9E45-06C64EEF22AB}" type="presOf" srcId="{EA8A7D11-3488-4D27-AD71-E9B58406D719}" destId="{06D3F0F3-A403-414F-BA07-1F0B121F40D0}" srcOrd="0" destOrd="1" presId="urn:microsoft.com/office/officeart/2008/layout/PictureStrips"/>
    <dgm:cxn modelId="{6DFCE884-803D-444B-A4AC-9A5B52EAAD04}" srcId="{A48A2950-8E94-49FC-9951-F0830C18985B}" destId="{4343FF5C-BAAF-42DC-BBE5-17D758E807E1}" srcOrd="0" destOrd="0" parTransId="{A8AE967C-4524-4204-A981-4093AD8F777E}" sibTransId="{1102672B-8337-4AB4-B7B4-1FB02581F733}"/>
    <dgm:cxn modelId="{16242099-6C12-413B-9950-C11EF120AE67}" srcId="{00F3E2D7-B9AD-41EF-BD5D-64A544171133}" destId="{63B92E8C-A0F5-43D1-B452-B13FAF26F55A}" srcOrd="1" destOrd="0" parTransId="{C24CD9A8-CD26-4FAE-900A-FA14B79D95C3}" sibTransId="{3D75A607-5DB2-449F-A6D9-85627D1C4710}"/>
    <dgm:cxn modelId="{D1D67BC7-6670-4DFE-9BD6-18853DE15DB5}" srcId="{63B92E8C-A0F5-43D1-B452-B13FAF26F55A}" destId="{2E967B30-E7E9-4D45-9ED8-89FCB45F8B7E}" srcOrd="1" destOrd="0" parTransId="{754B5D39-29DC-4A91-BE09-C612043049E9}" sibTransId="{FACE9293-F4B2-40C0-BA05-CB9ACD0CF2C3}"/>
    <dgm:cxn modelId="{ABA45074-3893-4993-B1EF-5B04801E031D}" type="presParOf" srcId="{B46D5FB5-EDCA-4D39-A6EA-D6FB3C69D75A}" destId="{F821AB73-0F49-4CAF-B15E-671FD5FB17F7}" srcOrd="0" destOrd="0" presId="urn:microsoft.com/office/officeart/2008/layout/PictureStrips"/>
    <dgm:cxn modelId="{CE762FC7-57EF-4FC4-A4BE-0EE3C312FCC4}" type="presParOf" srcId="{F821AB73-0F49-4CAF-B15E-671FD5FB17F7}" destId="{5D777F65-DA13-4618-A708-8262C1A1D7A9}" srcOrd="0" destOrd="0" presId="urn:microsoft.com/office/officeart/2008/layout/PictureStrips"/>
    <dgm:cxn modelId="{FE21B038-F702-4A66-AC59-7D5B5D391A9A}" type="presParOf" srcId="{F821AB73-0F49-4CAF-B15E-671FD5FB17F7}" destId="{93A7163F-FC3A-42E9-9913-681A08EA2A8B}" srcOrd="1" destOrd="0" presId="urn:microsoft.com/office/officeart/2008/layout/PictureStrips"/>
    <dgm:cxn modelId="{6D23CED3-2493-460C-84EF-86EB614C3062}" type="presParOf" srcId="{B46D5FB5-EDCA-4D39-A6EA-D6FB3C69D75A}" destId="{14D865C0-EF2C-4BA1-ADC3-072A54D9EBD6}" srcOrd="1" destOrd="0" presId="urn:microsoft.com/office/officeart/2008/layout/PictureStrips"/>
    <dgm:cxn modelId="{CE07B772-8524-4E6E-82DB-A135C1010B03}" type="presParOf" srcId="{B46D5FB5-EDCA-4D39-A6EA-D6FB3C69D75A}" destId="{7D77CD48-370B-421E-BAEC-5B11719A1634}" srcOrd="2" destOrd="0" presId="urn:microsoft.com/office/officeart/2008/layout/PictureStrips"/>
    <dgm:cxn modelId="{4433A0B9-0169-496C-846C-997AA1C8BF1D}" type="presParOf" srcId="{7D77CD48-370B-421E-BAEC-5B11719A1634}" destId="{06D3F0F3-A403-414F-BA07-1F0B121F40D0}" srcOrd="0" destOrd="0" presId="urn:microsoft.com/office/officeart/2008/layout/PictureStrips"/>
    <dgm:cxn modelId="{2A35305A-7401-4499-8A5A-3971516CEC36}" type="presParOf" srcId="{7D77CD48-370B-421E-BAEC-5B11719A1634}" destId="{33B33C0B-489A-4EAF-9B77-6F3613B16D70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2A77A7-498F-4799-A785-F671A53648CA}" type="doc">
      <dgm:prSet loTypeId="urn:microsoft.com/office/officeart/2005/8/layout/orgChart1" loCatId="hierarchy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it-IT"/>
        </a:p>
      </dgm:t>
    </dgm:pt>
    <dgm:pt modelId="{CDFDAF19-C06A-45F4-9AAD-ED5816412918}">
      <dgm:prSet phldrT="[Testo]"/>
      <dgm:spPr/>
      <dgm:t>
        <a:bodyPr/>
        <a:lstStyle/>
        <a:p>
          <a:r>
            <a:rPr lang="it-IT" dirty="0"/>
            <a:t>GET</a:t>
          </a:r>
        </a:p>
      </dgm:t>
    </dgm:pt>
    <dgm:pt modelId="{65516246-20D2-4044-A506-A304069119F0}" type="parTrans" cxnId="{BA9CF17D-1D41-44D9-9995-D5B5BB3F890E}">
      <dgm:prSet/>
      <dgm:spPr/>
      <dgm:t>
        <a:bodyPr/>
        <a:lstStyle/>
        <a:p>
          <a:endParaRPr lang="it-IT"/>
        </a:p>
      </dgm:t>
    </dgm:pt>
    <dgm:pt modelId="{32353634-F265-4545-9A8D-114D64FFEAE3}" type="sibTrans" cxnId="{BA9CF17D-1D41-44D9-9995-D5B5BB3F890E}">
      <dgm:prSet/>
      <dgm:spPr/>
      <dgm:t>
        <a:bodyPr/>
        <a:lstStyle/>
        <a:p>
          <a:endParaRPr lang="it-IT"/>
        </a:p>
      </dgm:t>
    </dgm:pt>
    <dgm:pt modelId="{D04C4605-4A0B-4579-8C09-6F850B009177}">
      <dgm:prSet phldrT="[Testo]"/>
      <dgm:spPr/>
      <dgm:t>
        <a:bodyPr/>
        <a:lstStyle/>
        <a:p>
          <a:r>
            <a:rPr lang="it-IT" dirty="0" err="1"/>
            <a:t>Retrieve</a:t>
          </a:r>
          <a:r>
            <a:rPr lang="it-IT" dirty="0"/>
            <a:t> info </a:t>
          </a:r>
          <a:r>
            <a:rPr lang="it-IT" dirty="0" err="1"/>
            <a:t>about</a:t>
          </a:r>
          <a:r>
            <a:rPr lang="it-IT" dirty="0"/>
            <a:t> </a:t>
          </a:r>
          <a:r>
            <a:rPr lang="it-IT" dirty="0" err="1"/>
            <a:t>all</a:t>
          </a:r>
          <a:r>
            <a:rPr lang="it-IT" dirty="0"/>
            <a:t> the </a:t>
          </a:r>
          <a:r>
            <a:rPr lang="it-IT" dirty="0" err="1"/>
            <a:t>patients</a:t>
          </a:r>
          <a:r>
            <a:rPr lang="it-IT" dirty="0"/>
            <a:t> (IP/</a:t>
          </a:r>
          <a:r>
            <a:rPr lang="it-IT" dirty="0" err="1"/>
            <a:t>patient</a:t>
          </a:r>
          <a:r>
            <a:rPr lang="it-IT" dirty="0"/>
            <a:t>)</a:t>
          </a:r>
        </a:p>
      </dgm:t>
    </dgm:pt>
    <dgm:pt modelId="{E81A505B-A4C7-4434-B426-46A587858B56}" type="parTrans" cxnId="{CD8D9751-3907-40D0-AE29-4CE39CD6B188}">
      <dgm:prSet/>
      <dgm:spPr/>
      <dgm:t>
        <a:bodyPr/>
        <a:lstStyle/>
        <a:p>
          <a:endParaRPr lang="it-IT"/>
        </a:p>
      </dgm:t>
    </dgm:pt>
    <dgm:pt modelId="{94F4A2D8-C6FB-4F09-9176-37203976EBD6}" type="sibTrans" cxnId="{CD8D9751-3907-40D0-AE29-4CE39CD6B188}">
      <dgm:prSet/>
      <dgm:spPr/>
      <dgm:t>
        <a:bodyPr/>
        <a:lstStyle/>
        <a:p>
          <a:endParaRPr lang="it-IT"/>
        </a:p>
      </dgm:t>
    </dgm:pt>
    <dgm:pt modelId="{BA1990C3-F4E8-43DB-BA1F-B07C771A7FCF}">
      <dgm:prSet phldrT="[Testo]"/>
      <dgm:spPr/>
      <dgm:t>
        <a:bodyPr/>
        <a:lstStyle/>
        <a:p>
          <a:r>
            <a:rPr lang="it-IT" dirty="0" err="1"/>
            <a:t>Retrieve</a:t>
          </a:r>
          <a:r>
            <a:rPr lang="it-IT" dirty="0"/>
            <a:t> info </a:t>
          </a:r>
          <a:r>
            <a:rPr lang="it-IT" dirty="0" err="1"/>
            <a:t>about</a:t>
          </a:r>
          <a:r>
            <a:rPr lang="it-IT" dirty="0"/>
            <a:t> one </a:t>
          </a:r>
          <a:r>
            <a:rPr lang="it-IT" dirty="0" err="1"/>
            <a:t>particular</a:t>
          </a:r>
          <a:r>
            <a:rPr lang="it-IT" dirty="0"/>
            <a:t> </a:t>
          </a:r>
          <a:r>
            <a:rPr lang="it-IT" dirty="0" err="1"/>
            <a:t>patient</a:t>
          </a:r>
          <a:r>
            <a:rPr lang="it-IT" dirty="0"/>
            <a:t> (IP/info/</a:t>
          </a:r>
          <a:r>
            <a:rPr lang="it-IT" dirty="0" err="1"/>
            <a:t>patientID</a:t>
          </a:r>
          <a:r>
            <a:rPr lang="it-IT" dirty="0"/>
            <a:t>)</a:t>
          </a:r>
        </a:p>
      </dgm:t>
    </dgm:pt>
    <dgm:pt modelId="{C1231559-250C-4427-8029-B5689F807754}" type="parTrans" cxnId="{C22F0807-50A3-4B4B-B07A-B22013F9BC21}">
      <dgm:prSet/>
      <dgm:spPr/>
      <dgm:t>
        <a:bodyPr/>
        <a:lstStyle/>
        <a:p>
          <a:endParaRPr lang="it-IT"/>
        </a:p>
      </dgm:t>
    </dgm:pt>
    <dgm:pt modelId="{80E91B3A-BEA4-4866-A27E-1B8B9DA031EF}" type="sibTrans" cxnId="{C22F0807-50A3-4B4B-B07A-B22013F9BC21}">
      <dgm:prSet/>
      <dgm:spPr/>
      <dgm:t>
        <a:bodyPr/>
        <a:lstStyle/>
        <a:p>
          <a:endParaRPr lang="it-IT"/>
        </a:p>
      </dgm:t>
    </dgm:pt>
    <dgm:pt modelId="{F4B89F88-DF0E-4DED-8B3F-D54A3B35D4D7}">
      <dgm:prSet phldrT="[Testo]"/>
      <dgm:spPr/>
      <dgm:t>
        <a:bodyPr/>
        <a:lstStyle/>
        <a:p>
          <a:r>
            <a:rPr lang="it-IT" dirty="0" err="1"/>
            <a:t>Retrieve</a:t>
          </a:r>
          <a:r>
            <a:rPr lang="it-IT" dirty="0"/>
            <a:t> info </a:t>
          </a:r>
          <a:r>
            <a:rPr lang="it-IT" dirty="0" err="1"/>
            <a:t>about</a:t>
          </a:r>
          <a:r>
            <a:rPr lang="it-IT" dirty="0"/>
            <a:t> the MQTT settings (IP/broker)</a:t>
          </a:r>
        </a:p>
      </dgm:t>
    </dgm:pt>
    <dgm:pt modelId="{AA0F1670-5608-4CDE-9147-B5D5DEE0E14F}" type="parTrans" cxnId="{265419E6-C828-42D4-AFAA-11E902BCF7B9}">
      <dgm:prSet/>
      <dgm:spPr/>
      <dgm:t>
        <a:bodyPr/>
        <a:lstStyle/>
        <a:p>
          <a:endParaRPr lang="it-IT"/>
        </a:p>
      </dgm:t>
    </dgm:pt>
    <dgm:pt modelId="{7ED4F308-A735-4C33-AF1B-1ED4CDC5B941}" type="sibTrans" cxnId="{265419E6-C828-42D4-AFAA-11E902BCF7B9}">
      <dgm:prSet/>
      <dgm:spPr/>
      <dgm:t>
        <a:bodyPr/>
        <a:lstStyle/>
        <a:p>
          <a:endParaRPr lang="it-IT"/>
        </a:p>
      </dgm:t>
    </dgm:pt>
    <dgm:pt modelId="{D0B8A96F-1C52-4AD2-9425-B1375251DDED}" type="pres">
      <dgm:prSet presAssocID="{2B2A77A7-498F-4799-A785-F671A53648C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D70683D-71B9-43E0-BFE4-994CE0B04CE8}" type="pres">
      <dgm:prSet presAssocID="{CDFDAF19-C06A-45F4-9AAD-ED5816412918}" presName="hierRoot1" presStyleCnt="0">
        <dgm:presLayoutVars>
          <dgm:hierBranch val="init"/>
        </dgm:presLayoutVars>
      </dgm:prSet>
      <dgm:spPr/>
    </dgm:pt>
    <dgm:pt modelId="{F58917A3-8000-4E3C-A775-49A277566F1C}" type="pres">
      <dgm:prSet presAssocID="{CDFDAF19-C06A-45F4-9AAD-ED5816412918}" presName="rootComposite1" presStyleCnt="0"/>
      <dgm:spPr/>
    </dgm:pt>
    <dgm:pt modelId="{8696F427-B884-4F71-9776-DF30C6A0269C}" type="pres">
      <dgm:prSet presAssocID="{CDFDAF19-C06A-45F4-9AAD-ED5816412918}" presName="rootText1" presStyleLbl="node0" presStyleIdx="0" presStyleCnt="1">
        <dgm:presLayoutVars>
          <dgm:chPref val="3"/>
        </dgm:presLayoutVars>
      </dgm:prSet>
      <dgm:spPr/>
    </dgm:pt>
    <dgm:pt modelId="{1A9FC302-1129-41F9-9827-BB4124E4A872}" type="pres">
      <dgm:prSet presAssocID="{CDFDAF19-C06A-45F4-9AAD-ED5816412918}" presName="rootConnector1" presStyleLbl="node1" presStyleIdx="0" presStyleCnt="0"/>
      <dgm:spPr/>
    </dgm:pt>
    <dgm:pt modelId="{A39AEDC7-9CE4-4303-BBD7-F22241461332}" type="pres">
      <dgm:prSet presAssocID="{CDFDAF19-C06A-45F4-9AAD-ED5816412918}" presName="hierChild2" presStyleCnt="0"/>
      <dgm:spPr/>
    </dgm:pt>
    <dgm:pt modelId="{C3BB6858-FD51-4C45-AE55-E13D6F36B841}" type="pres">
      <dgm:prSet presAssocID="{E81A505B-A4C7-4434-B426-46A587858B56}" presName="Name37" presStyleLbl="parChTrans1D2" presStyleIdx="0" presStyleCnt="3"/>
      <dgm:spPr/>
    </dgm:pt>
    <dgm:pt modelId="{FDDE6FF4-FCD5-48AC-AFE3-B162557A8453}" type="pres">
      <dgm:prSet presAssocID="{D04C4605-4A0B-4579-8C09-6F850B009177}" presName="hierRoot2" presStyleCnt="0">
        <dgm:presLayoutVars>
          <dgm:hierBranch val="init"/>
        </dgm:presLayoutVars>
      </dgm:prSet>
      <dgm:spPr/>
    </dgm:pt>
    <dgm:pt modelId="{7AC5CA7D-E7A0-4A94-A125-13EC3D230456}" type="pres">
      <dgm:prSet presAssocID="{D04C4605-4A0B-4579-8C09-6F850B009177}" presName="rootComposite" presStyleCnt="0"/>
      <dgm:spPr/>
    </dgm:pt>
    <dgm:pt modelId="{7EF57DEF-969F-4716-811A-593309FC9730}" type="pres">
      <dgm:prSet presAssocID="{D04C4605-4A0B-4579-8C09-6F850B009177}" presName="rootText" presStyleLbl="node2" presStyleIdx="0" presStyleCnt="3">
        <dgm:presLayoutVars>
          <dgm:chPref val="3"/>
        </dgm:presLayoutVars>
      </dgm:prSet>
      <dgm:spPr/>
    </dgm:pt>
    <dgm:pt modelId="{008D228D-F111-44E1-A96C-9E9EAB5B7C7A}" type="pres">
      <dgm:prSet presAssocID="{D04C4605-4A0B-4579-8C09-6F850B009177}" presName="rootConnector" presStyleLbl="node2" presStyleIdx="0" presStyleCnt="3"/>
      <dgm:spPr/>
    </dgm:pt>
    <dgm:pt modelId="{6058E113-1BB6-4781-8125-DB7747C3CBBC}" type="pres">
      <dgm:prSet presAssocID="{D04C4605-4A0B-4579-8C09-6F850B009177}" presName="hierChild4" presStyleCnt="0"/>
      <dgm:spPr/>
    </dgm:pt>
    <dgm:pt modelId="{8DEBF729-7202-481E-91AB-746544BDC430}" type="pres">
      <dgm:prSet presAssocID="{D04C4605-4A0B-4579-8C09-6F850B009177}" presName="hierChild5" presStyleCnt="0"/>
      <dgm:spPr/>
    </dgm:pt>
    <dgm:pt modelId="{FF54321E-1752-43A5-AB4D-1B0A96E01B02}" type="pres">
      <dgm:prSet presAssocID="{C1231559-250C-4427-8029-B5689F807754}" presName="Name37" presStyleLbl="parChTrans1D2" presStyleIdx="1" presStyleCnt="3"/>
      <dgm:spPr/>
    </dgm:pt>
    <dgm:pt modelId="{7DED452D-25D2-4890-A31E-784095CA3419}" type="pres">
      <dgm:prSet presAssocID="{BA1990C3-F4E8-43DB-BA1F-B07C771A7FCF}" presName="hierRoot2" presStyleCnt="0">
        <dgm:presLayoutVars>
          <dgm:hierBranch val="init"/>
        </dgm:presLayoutVars>
      </dgm:prSet>
      <dgm:spPr/>
    </dgm:pt>
    <dgm:pt modelId="{97931BFF-58F1-407D-8397-1A5E4FD9AC25}" type="pres">
      <dgm:prSet presAssocID="{BA1990C3-F4E8-43DB-BA1F-B07C771A7FCF}" presName="rootComposite" presStyleCnt="0"/>
      <dgm:spPr/>
    </dgm:pt>
    <dgm:pt modelId="{8BA6FD5D-AD9E-46D1-BDF2-B3604D58F22C}" type="pres">
      <dgm:prSet presAssocID="{BA1990C3-F4E8-43DB-BA1F-B07C771A7FCF}" presName="rootText" presStyleLbl="node2" presStyleIdx="1" presStyleCnt="3">
        <dgm:presLayoutVars>
          <dgm:chPref val="3"/>
        </dgm:presLayoutVars>
      </dgm:prSet>
      <dgm:spPr/>
    </dgm:pt>
    <dgm:pt modelId="{509E099C-218C-4FBE-B390-A707555C8BB1}" type="pres">
      <dgm:prSet presAssocID="{BA1990C3-F4E8-43DB-BA1F-B07C771A7FCF}" presName="rootConnector" presStyleLbl="node2" presStyleIdx="1" presStyleCnt="3"/>
      <dgm:spPr/>
    </dgm:pt>
    <dgm:pt modelId="{BD7F1A6B-A74D-4A36-8CB1-3F82229A6F1D}" type="pres">
      <dgm:prSet presAssocID="{BA1990C3-F4E8-43DB-BA1F-B07C771A7FCF}" presName="hierChild4" presStyleCnt="0"/>
      <dgm:spPr/>
    </dgm:pt>
    <dgm:pt modelId="{F9CA045A-3B45-4706-97C6-BDB0A2DB7537}" type="pres">
      <dgm:prSet presAssocID="{BA1990C3-F4E8-43DB-BA1F-B07C771A7FCF}" presName="hierChild5" presStyleCnt="0"/>
      <dgm:spPr/>
    </dgm:pt>
    <dgm:pt modelId="{2C5EADAF-ED56-41B3-BB91-29E6E76164C8}" type="pres">
      <dgm:prSet presAssocID="{AA0F1670-5608-4CDE-9147-B5D5DEE0E14F}" presName="Name37" presStyleLbl="parChTrans1D2" presStyleIdx="2" presStyleCnt="3"/>
      <dgm:spPr/>
    </dgm:pt>
    <dgm:pt modelId="{1575B195-805D-4124-A1E4-3C64D27B8E1E}" type="pres">
      <dgm:prSet presAssocID="{F4B89F88-DF0E-4DED-8B3F-D54A3B35D4D7}" presName="hierRoot2" presStyleCnt="0">
        <dgm:presLayoutVars>
          <dgm:hierBranch val="init"/>
        </dgm:presLayoutVars>
      </dgm:prSet>
      <dgm:spPr/>
    </dgm:pt>
    <dgm:pt modelId="{3A4FCFB7-6634-49E4-A9AE-7170B1625E87}" type="pres">
      <dgm:prSet presAssocID="{F4B89F88-DF0E-4DED-8B3F-D54A3B35D4D7}" presName="rootComposite" presStyleCnt="0"/>
      <dgm:spPr/>
    </dgm:pt>
    <dgm:pt modelId="{044ECB8B-9045-45F9-9109-6FBE17FF93E3}" type="pres">
      <dgm:prSet presAssocID="{F4B89F88-DF0E-4DED-8B3F-D54A3B35D4D7}" presName="rootText" presStyleLbl="node2" presStyleIdx="2" presStyleCnt="3">
        <dgm:presLayoutVars>
          <dgm:chPref val="3"/>
        </dgm:presLayoutVars>
      </dgm:prSet>
      <dgm:spPr/>
    </dgm:pt>
    <dgm:pt modelId="{6D6FBF80-55D9-4604-BB1C-37E3D890F1D0}" type="pres">
      <dgm:prSet presAssocID="{F4B89F88-DF0E-4DED-8B3F-D54A3B35D4D7}" presName="rootConnector" presStyleLbl="node2" presStyleIdx="2" presStyleCnt="3"/>
      <dgm:spPr/>
    </dgm:pt>
    <dgm:pt modelId="{970C13D2-5F9D-466C-A0CD-D7736B914496}" type="pres">
      <dgm:prSet presAssocID="{F4B89F88-DF0E-4DED-8B3F-D54A3B35D4D7}" presName="hierChild4" presStyleCnt="0"/>
      <dgm:spPr/>
    </dgm:pt>
    <dgm:pt modelId="{D4CE57B5-F1B8-47C2-89F3-8724F2B6F997}" type="pres">
      <dgm:prSet presAssocID="{F4B89F88-DF0E-4DED-8B3F-D54A3B35D4D7}" presName="hierChild5" presStyleCnt="0"/>
      <dgm:spPr/>
    </dgm:pt>
    <dgm:pt modelId="{A2D98451-6C38-4D0E-B5AA-854B2D05E727}" type="pres">
      <dgm:prSet presAssocID="{CDFDAF19-C06A-45F4-9AAD-ED5816412918}" presName="hierChild3" presStyleCnt="0"/>
      <dgm:spPr/>
    </dgm:pt>
  </dgm:ptLst>
  <dgm:cxnLst>
    <dgm:cxn modelId="{C22F0807-50A3-4B4B-B07A-B22013F9BC21}" srcId="{CDFDAF19-C06A-45F4-9AAD-ED5816412918}" destId="{BA1990C3-F4E8-43DB-BA1F-B07C771A7FCF}" srcOrd="1" destOrd="0" parTransId="{C1231559-250C-4427-8029-B5689F807754}" sibTransId="{80E91B3A-BEA4-4866-A27E-1B8B9DA031EF}"/>
    <dgm:cxn modelId="{66D88617-1D06-4DC6-8616-9E70EAB2BF45}" type="presOf" srcId="{AA0F1670-5608-4CDE-9147-B5D5DEE0E14F}" destId="{2C5EADAF-ED56-41B3-BB91-29E6E76164C8}" srcOrd="0" destOrd="0" presId="urn:microsoft.com/office/officeart/2005/8/layout/orgChart1"/>
    <dgm:cxn modelId="{BDAACA26-16C2-4EC4-A18E-73B933B3B0F1}" type="presOf" srcId="{2B2A77A7-498F-4799-A785-F671A53648CA}" destId="{D0B8A96F-1C52-4AD2-9425-B1375251DDED}" srcOrd="0" destOrd="0" presId="urn:microsoft.com/office/officeart/2005/8/layout/orgChart1"/>
    <dgm:cxn modelId="{45D75128-6351-439A-B663-1BA2E9FCAD0E}" type="presOf" srcId="{D04C4605-4A0B-4579-8C09-6F850B009177}" destId="{008D228D-F111-44E1-A96C-9E9EAB5B7C7A}" srcOrd="1" destOrd="0" presId="urn:microsoft.com/office/officeart/2005/8/layout/orgChart1"/>
    <dgm:cxn modelId="{DF1AEC3D-DEBA-431A-BC54-9A47E7D9F7A3}" type="presOf" srcId="{D04C4605-4A0B-4579-8C09-6F850B009177}" destId="{7EF57DEF-969F-4716-811A-593309FC9730}" srcOrd="0" destOrd="0" presId="urn:microsoft.com/office/officeart/2005/8/layout/orgChart1"/>
    <dgm:cxn modelId="{2FC98C40-7E49-408E-9CB6-15A9816F5230}" type="presOf" srcId="{BA1990C3-F4E8-43DB-BA1F-B07C771A7FCF}" destId="{509E099C-218C-4FBE-B390-A707555C8BB1}" srcOrd="1" destOrd="0" presId="urn:microsoft.com/office/officeart/2005/8/layout/orgChart1"/>
    <dgm:cxn modelId="{CD8D9751-3907-40D0-AE29-4CE39CD6B188}" srcId="{CDFDAF19-C06A-45F4-9AAD-ED5816412918}" destId="{D04C4605-4A0B-4579-8C09-6F850B009177}" srcOrd="0" destOrd="0" parTransId="{E81A505B-A4C7-4434-B426-46A587858B56}" sibTransId="{94F4A2D8-C6FB-4F09-9176-37203976EBD6}"/>
    <dgm:cxn modelId="{193D6C7D-D3C9-4B76-A0BB-F8D75369B59F}" type="presOf" srcId="{F4B89F88-DF0E-4DED-8B3F-D54A3B35D4D7}" destId="{6D6FBF80-55D9-4604-BB1C-37E3D890F1D0}" srcOrd="1" destOrd="0" presId="urn:microsoft.com/office/officeart/2005/8/layout/orgChart1"/>
    <dgm:cxn modelId="{BA9CF17D-1D41-44D9-9995-D5B5BB3F890E}" srcId="{2B2A77A7-498F-4799-A785-F671A53648CA}" destId="{CDFDAF19-C06A-45F4-9AAD-ED5816412918}" srcOrd="0" destOrd="0" parTransId="{65516246-20D2-4044-A506-A304069119F0}" sibTransId="{32353634-F265-4545-9A8D-114D64FFEAE3}"/>
    <dgm:cxn modelId="{DF920380-CA2F-47FF-80D1-7257D8C25452}" type="presOf" srcId="{C1231559-250C-4427-8029-B5689F807754}" destId="{FF54321E-1752-43A5-AB4D-1B0A96E01B02}" srcOrd="0" destOrd="0" presId="urn:microsoft.com/office/officeart/2005/8/layout/orgChart1"/>
    <dgm:cxn modelId="{7A5872AB-6A3F-4AD0-8771-0C2846E2CF07}" type="presOf" srcId="{CDFDAF19-C06A-45F4-9AAD-ED5816412918}" destId="{1A9FC302-1129-41F9-9827-BB4124E4A872}" srcOrd="1" destOrd="0" presId="urn:microsoft.com/office/officeart/2005/8/layout/orgChart1"/>
    <dgm:cxn modelId="{4F9856C0-E5A0-4011-9AED-B019EFCE2F37}" type="presOf" srcId="{BA1990C3-F4E8-43DB-BA1F-B07C771A7FCF}" destId="{8BA6FD5D-AD9E-46D1-BDF2-B3604D58F22C}" srcOrd="0" destOrd="0" presId="urn:microsoft.com/office/officeart/2005/8/layout/orgChart1"/>
    <dgm:cxn modelId="{7FFCD0D3-21BB-49D8-BBAB-0F7CD4DF2959}" type="presOf" srcId="{CDFDAF19-C06A-45F4-9AAD-ED5816412918}" destId="{8696F427-B884-4F71-9776-DF30C6A0269C}" srcOrd="0" destOrd="0" presId="urn:microsoft.com/office/officeart/2005/8/layout/orgChart1"/>
    <dgm:cxn modelId="{265419E6-C828-42D4-AFAA-11E902BCF7B9}" srcId="{CDFDAF19-C06A-45F4-9AAD-ED5816412918}" destId="{F4B89F88-DF0E-4DED-8B3F-D54A3B35D4D7}" srcOrd="2" destOrd="0" parTransId="{AA0F1670-5608-4CDE-9147-B5D5DEE0E14F}" sibTransId="{7ED4F308-A735-4C33-AF1B-1ED4CDC5B941}"/>
    <dgm:cxn modelId="{EB2BFDE7-11F9-489A-B672-0BA25B5C73A8}" type="presOf" srcId="{F4B89F88-DF0E-4DED-8B3F-D54A3B35D4D7}" destId="{044ECB8B-9045-45F9-9109-6FBE17FF93E3}" srcOrd="0" destOrd="0" presId="urn:microsoft.com/office/officeart/2005/8/layout/orgChart1"/>
    <dgm:cxn modelId="{3BFEE6F3-79B3-4882-B3D8-D73FA013990E}" type="presOf" srcId="{E81A505B-A4C7-4434-B426-46A587858B56}" destId="{C3BB6858-FD51-4C45-AE55-E13D6F36B841}" srcOrd="0" destOrd="0" presId="urn:microsoft.com/office/officeart/2005/8/layout/orgChart1"/>
    <dgm:cxn modelId="{968916CC-8C3B-4570-84C3-DBBAFE92D77C}" type="presParOf" srcId="{D0B8A96F-1C52-4AD2-9425-B1375251DDED}" destId="{DD70683D-71B9-43E0-BFE4-994CE0B04CE8}" srcOrd="0" destOrd="0" presId="urn:microsoft.com/office/officeart/2005/8/layout/orgChart1"/>
    <dgm:cxn modelId="{45FEAB42-8970-4494-B1C5-057F57BC2AA9}" type="presParOf" srcId="{DD70683D-71B9-43E0-BFE4-994CE0B04CE8}" destId="{F58917A3-8000-4E3C-A775-49A277566F1C}" srcOrd="0" destOrd="0" presId="urn:microsoft.com/office/officeart/2005/8/layout/orgChart1"/>
    <dgm:cxn modelId="{1EE920AF-0A5E-43E8-8314-6DCA41C5743F}" type="presParOf" srcId="{F58917A3-8000-4E3C-A775-49A277566F1C}" destId="{8696F427-B884-4F71-9776-DF30C6A0269C}" srcOrd="0" destOrd="0" presId="urn:microsoft.com/office/officeart/2005/8/layout/orgChart1"/>
    <dgm:cxn modelId="{29FAF172-7513-4033-9F28-1000AE7722DD}" type="presParOf" srcId="{F58917A3-8000-4E3C-A775-49A277566F1C}" destId="{1A9FC302-1129-41F9-9827-BB4124E4A872}" srcOrd="1" destOrd="0" presId="urn:microsoft.com/office/officeart/2005/8/layout/orgChart1"/>
    <dgm:cxn modelId="{CE1AF7A6-03C9-4E0A-9BC4-58EBF4D5C2E3}" type="presParOf" srcId="{DD70683D-71B9-43E0-BFE4-994CE0B04CE8}" destId="{A39AEDC7-9CE4-4303-BBD7-F22241461332}" srcOrd="1" destOrd="0" presId="urn:microsoft.com/office/officeart/2005/8/layout/orgChart1"/>
    <dgm:cxn modelId="{F7A1981F-8652-45CB-A9E2-2C5697DB0481}" type="presParOf" srcId="{A39AEDC7-9CE4-4303-BBD7-F22241461332}" destId="{C3BB6858-FD51-4C45-AE55-E13D6F36B841}" srcOrd="0" destOrd="0" presId="urn:microsoft.com/office/officeart/2005/8/layout/orgChart1"/>
    <dgm:cxn modelId="{21D5D6E9-F289-44C2-8B6B-0D2B599D14D8}" type="presParOf" srcId="{A39AEDC7-9CE4-4303-BBD7-F22241461332}" destId="{FDDE6FF4-FCD5-48AC-AFE3-B162557A8453}" srcOrd="1" destOrd="0" presId="urn:microsoft.com/office/officeart/2005/8/layout/orgChart1"/>
    <dgm:cxn modelId="{A8F90332-D830-4A3D-9EB9-91282599C3A2}" type="presParOf" srcId="{FDDE6FF4-FCD5-48AC-AFE3-B162557A8453}" destId="{7AC5CA7D-E7A0-4A94-A125-13EC3D230456}" srcOrd="0" destOrd="0" presId="urn:microsoft.com/office/officeart/2005/8/layout/orgChart1"/>
    <dgm:cxn modelId="{494088EA-6106-44B7-B7C0-79E27F57FBDA}" type="presParOf" srcId="{7AC5CA7D-E7A0-4A94-A125-13EC3D230456}" destId="{7EF57DEF-969F-4716-811A-593309FC9730}" srcOrd="0" destOrd="0" presId="urn:microsoft.com/office/officeart/2005/8/layout/orgChart1"/>
    <dgm:cxn modelId="{EEC04926-6F66-43F2-902C-2AF308F95D33}" type="presParOf" srcId="{7AC5CA7D-E7A0-4A94-A125-13EC3D230456}" destId="{008D228D-F111-44E1-A96C-9E9EAB5B7C7A}" srcOrd="1" destOrd="0" presId="urn:microsoft.com/office/officeart/2005/8/layout/orgChart1"/>
    <dgm:cxn modelId="{5F8C7FD4-4E47-40B6-93F6-24900F1122B6}" type="presParOf" srcId="{FDDE6FF4-FCD5-48AC-AFE3-B162557A8453}" destId="{6058E113-1BB6-4781-8125-DB7747C3CBBC}" srcOrd="1" destOrd="0" presId="urn:microsoft.com/office/officeart/2005/8/layout/orgChart1"/>
    <dgm:cxn modelId="{490B0AA8-8AAB-4421-9C43-C2F84E43ABA8}" type="presParOf" srcId="{FDDE6FF4-FCD5-48AC-AFE3-B162557A8453}" destId="{8DEBF729-7202-481E-91AB-746544BDC430}" srcOrd="2" destOrd="0" presId="urn:microsoft.com/office/officeart/2005/8/layout/orgChart1"/>
    <dgm:cxn modelId="{CF0D05F3-489F-4776-A4C4-20010182938C}" type="presParOf" srcId="{A39AEDC7-9CE4-4303-BBD7-F22241461332}" destId="{FF54321E-1752-43A5-AB4D-1B0A96E01B02}" srcOrd="2" destOrd="0" presId="urn:microsoft.com/office/officeart/2005/8/layout/orgChart1"/>
    <dgm:cxn modelId="{1F10D610-8510-4212-853D-1AF4677AC01D}" type="presParOf" srcId="{A39AEDC7-9CE4-4303-BBD7-F22241461332}" destId="{7DED452D-25D2-4890-A31E-784095CA3419}" srcOrd="3" destOrd="0" presId="urn:microsoft.com/office/officeart/2005/8/layout/orgChart1"/>
    <dgm:cxn modelId="{EF651ACA-8F07-43A1-8EB7-4A2DC1523B6B}" type="presParOf" srcId="{7DED452D-25D2-4890-A31E-784095CA3419}" destId="{97931BFF-58F1-407D-8397-1A5E4FD9AC25}" srcOrd="0" destOrd="0" presId="urn:microsoft.com/office/officeart/2005/8/layout/orgChart1"/>
    <dgm:cxn modelId="{B29B9DFA-693A-41CD-8C43-8CD4FD064527}" type="presParOf" srcId="{97931BFF-58F1-407D-8397-1A5E4FD9AC25}" destId="{8BA6FD5D-AD9E-46D1-BDF2-B3604D58F22C}" srcOrd="0" destOrd="0" presId="urn:microsoft.com/office/officeart/2005/8/layout/orgChart1"/>
    <dgm:cxn modelId="{0C6E1C74-EE27-4493-9FAA-B499E9F20CFB}" type="presParOf" srcId="{97931BFF-58F1-407D-8397-1A5E4FD9AC25}" destId="{509E099C-218C-4FBE-B390-A707555C8BB1}" srcOrd="1" destOrd="0" presId="urn:microsoft.com/office/officeart/2005/8/layout/orgChart1"/>
    <dgm:cxn modelId="{DA63AF2E-A707-4950-86F5-B8E724CD5845}" type="presParOf" srcId="{7DED452D-25D2-4890-A31E-784095CA3419}" destId="{BD7F1A6B-A74D-4A36-8CB1-3F82229A6F1D}" srcOrd="1" destOrd="0" presId="urn:microsoft.com/office/officeart/2005/8/layout/orgChart1"/>
    <dgm:cxn modelId="{8BCEBE90-17DA-45D0-980A-73454995C574}" type="presParOf" srcId="{7DED452D-25D2-4890-A31E-784095CA3419}" destId="{F9CA045A-3B45-4706-97C6-BDB0A2DB7537}" srcOrd="2" destOrd="0" presId="urn:microsoft.com/office/officeart/2005/8/layout/orgChart1"/>
    <dgm:cxn modelId="{39961C4E-9EB0-4539-B2C8-D53FBBD536F4}" type="presParOf" srcId="{A39AEDC7-9CE4-4303-BBD7-F22241461332}" destId="{2C5EADAF-ED56-41B3-BB91-29E6E76164C8}" srcOrd="4" destOrd="0" presId="urn:microsoft.com/office/officeart/2005/8/layout/orgChart1"/>
    <dgm:cxn modelId="{58E4A72C-B776-4521-ACD5-9BDF2FDD431C}" type="presParOf" srcId="{A39AEDC7-9CE4-4303-BBD7-F22241461332}" destId="{1575B195-805D-4124-A1E4-3C64D27B8E1E}" srcOrd="5" destOrd="0" presId="urn:microsoft.com/office/officeart/2005/8/layout/orgChart1"/>
    <dgm:cxn modelId="{6D2D07AA-83FB-4D3C-8334-3099B5D68A5A}" type="presParOf" srcId="{1575B195-805D-4124-A1E4-3C64D27B8E1E}" destId="{3A4FCFB7-6634-49E4-A9AE-7170B1625E87}" srcOrd="0" destOrd="0" presId="urn:microsoft.com/office/officeart/2005/8/layout/orgChart1"/>
    <dgm:cxn modelId="{E875ECD2-2543-46C6-A761-6F42DA06CF12}" type="presParOf" srcId="{3A4FCFB7-6634-49E4-A9AE-7170B1625E87}" destId="{044ECB8B-9045-45F9-9109-6FBE17FF93E3}" srcOrd="0" destOrd="0" presId="urn:microsoft.com/office/officeart/2005/8/layout/orgChart1"/>
    <dgm:cxn modelId="{8A9AD841-11D2-4611-952C-03FE049D95ED}" type="presParOf" srcId="{3A4FCFB7-6634-49E4-A9AE-7170B1625E87}" destId="{6D6FBF80-55D9-4604-BB1C-37E3D890F1D0}" srcOrd="1" destOrd="0" presId="urn:microsoft.com/office/officeart/2005/8/layout/orgChart1"/>
    <dgm:cxn modelId="{7115808A-2CF2-4707-A6C1-50B4B768BA2B}" type="presParOf" srcId="{1575B195-805D-4124-A1E4-3C64D27B8E1E}" destId="{970C13D2-5F9D-466C-A0CD-D7736B914496}" srcOrd="1" destOrd="0" presId="urn:microsoft.com/office/officeart/2005/8/layout/orgChart1"/>
    <dgm:cxn modelId="{995AA825-A539-4ADB-AB7C-08CA06AA7176}" type="presParOf" srcId="{1575B195-805D-4124-A1E4-3C64D27B8E1E}" destId="{D4CE57B5-F1B8-47C2-89F3-8724F2B6F997}" srcOrd="2" destOrd="0" presId="urn:microsoft.com/office/officeart/2005/8/layout/orgChart1"/>
    <dgm:cxn modelId="{2D9419D7-6464-4764-B9E5-7B0C35093C71}" type="presParOf" srcId="{DD70683D-71B9-43E0-BFE4-994CE0B04CE8}" destId="{A2D98451-6C38-4D0E-B5AA-854B2D05E72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77074E-4978-4EC7-A6A9-C4747432AFD4}" type="doc">
      <dgm:prSet loTypeId="urn:microsoft.com/office/officeart/2005/8/layout/orgChart1" loCatId="hierarchy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it-IT"/>
        </a:p>
      </dgm:t>
    </dgm:pt>
    <dgm:pt modelId="{A81FC854-F3CC-4AFE-844E-ED8C209E9D5A}">
      <dgm:prSet phldrT="[Testo]"/>
      <dgm:spPr/>
      <dgm:t>
        <a:bodyPr/>
        <a:lstStyle/>
        <a:p>
          <a:r>
            <a:rPr lang="it-IT" dirty="0"/>
            <a:t>POST</a:t>
          </a:r>
        </a:p>
      </dgm:t>
    </dgm:pt>
    <dgm:pt modelId="{FE423239-8112-4720-BA6E-1AF1D8014C6F}" type="parTrans" cxnId="{BA3DE80F-1320-4ED2-9AD8-522849B38DEC}">
      <dgm:prSet/>
      <dgm:spPr/>
      <dgm:t>
        <a:bodyPr/>
        <a:lstStyle/>
        <a:p>
          <a:endParaRPr lang="it-IT"/>
        </a:p>
      </dgm:t>
    </dgm:pt>
    <dgm:pt modelId="{BF701B18-CCF3-494B-8E7E-4744337FF22D}" type="sibTrans" cxnId="{BA3DE80F-1320-4ED2-9AD8-522849B38DEC}">
      <dgm:prSet/>
      <dgm:spPr/>
      <dgm:t>
        <a:bodyPr/>
        <a:lstStyle/>
        <a:p>
          <a:endParaRPr lang="it-IT"/>
        </a:p>
      </dgm:t>
    </dgm:pt>
    <dgm:pt modelId="{8ADD4190-CB05-45BC-9F7B-34F7E06BC688}">
      <dgm:prSet phldrT="[Testo]"/>
      <dgm:spPr/>
      <dgm:t>
        <a:bodyPr/>
        <a:lstStyle/>
        <a:p>
          <a:r>
            <a:rPr lang="it-IT" dirty="0" err="1"/>
            <a:t>Adding</a:t>
          </a:r>
          <a:r>
            <a:rPr lang="it-IT" dirty="0"/>
            <a:t> </a:t>
          </a:r>
          <a:r>
            <a:rPr lang="it-IT" dirty="0" err="1"/>
            <a:t>patients</a:t>
          </a:r>
          <a:r>
            <a:rPr lang="it-IT" dirty="0"/>
            <a:t> (</a:t>
          </a:r>
          <a:r>
            <a:rPr lang="it-IT" dirty="0" err="1"/>
            <a:t>addp</a:t>
          </a:r>
          <a:r>
            <a:rPr lang="it-IT" dirty="0"/>
            <a:t>)</a:t>
          </a:r>
        </a:p>
      </dgm:t>
    </dgm:pt>
    <dgm:pt modelId="{89AE03D3-C297-497A-B179-A25F024B049D}" type="parTrans" cxnId="{5D201051-9B4B-4014-A87C-9EAE91ED65F3}">
      <dgm:prSet/>
      <dgm:spPr/>
      <dgm:t>
        <a:bodyPr/>
        <a:lstStyle/>
        <a:p>
          <a:endParaRPr lang="it-IT"/>
        </a:p>
      </dgm:t>
    </dgm:pt>
    <dgm:pt modelId="{7421FB99-C7B1-4966-A507-268C23F39952}" type="sibTrans" cxnId="{5D201051-9B4B-4014-A87C-9EAE91ED65F3}">
      <dgm:prSet/>
      <dgm:spPr/>
      <dgm:t>
        <a:bodyPr/>
        <a:lstStyle/>
        <a:p>
          <a:endParaRPr lang="it-IT"/>
        </a:p>
      </dgm:t>
    </dgm:pt>
    <dgm:pt modelId="{7A69FC8A-0FCA-40DC-9012-56148789B16A}">
      <dgm:prSet phldrT="[Testo]"/>
      <dgm:spPr/>
      <dgm:t>
        <a:bodyPr/>
        <a:lstStyle/>
        <a:p>
          <a:r>
            <a:rPr lang="it-IT" dirty="0" err="1"/>
            <a:t>Adding</a:t>
          </a:r>
          <a:r>
            <a:rPr lang="it-IT" dirty="0"/>
            <a:t> devices (</a:t>
          </a:r>
          <a:r>
            <a:rPr lang="it-IT" dirty="0" err="1"/>
            <a:t>addd</a:t>
          </a:r>
          <a:r>
            <a:rPr lang="it-IT" dirty="0"/>
            <a:t>)</a:t>
          </a:r>
        </a:p>
      </dgm:t>
    </dgm:pt>
    <dgm:pt modelId="{73E17342-326F-450E-968A-3DD01EB633C1}" type="parTrans" cxnId="{F07711BE-FC39-4501-BD7E-C9A929F7282A}">
      <dgm:prSet/>
      <dgm:spPr/>
      <dgm:t>
        <a:bodyPr/>
        <a:lstStyle/>
        <a:p>
          <a:endParaRPr lang="it-IT"/>
        </a:p>
      </dgm:t>
    </dgm:pt>
    <dgm:pt modelId="{0E3098E0-6F1E-4032-AB05-D2E7B7D4DAED}" type="sibTrans" cxnId="{F07711BE-FC39-4501-BD7E-C9A929F7282A}">
      <dgm:prSet/>
      <dgm:spPr/>
      <dgm:t>
        <a:bodyPr/>
        <a:lstStyle/>
        <a:p>
          <a:endParaRPr lang="it-IT"/>
        </a:p>
      </dgm:t>
    </dgm:pt>
    <dgm:pt modelId="{1FC5498F-D6BE-4ABB-9070-D9BF770C6ECB}">
      <dgm:prSet phldrT="[Testo]"/>
      <dgm:spPr/>
      <dgm:t>
        <a:bodyPr/>
        <a:lstStyle/>
        <a:p>
          <a:r>
            <a:rPr lang="it-IT" dirty="0" err="1"/>
            <a:t>Adding</a:t>
          </a:r>
          <a:r>
            <a:rPr lang="it-IT" dirty="0"/>
            <a:t> services (</a:t>
          </a:r>
          <a:r>
            <a:rPr lang="it-IT" dirty="0" err="1"/>
            <a:t>adds</a:t>
          </a:r>
          <a:r>
            <a:rPr lang="it-IT" dirty="0"/>
            <a:t>)</a:t>
          </a:r>
        </a:p>
      </dgm:t>
    </dgm:pt>
    <dgm:pt modelId="{AA942D40-6D0A-4FE8-84B0-B369ABD8C7F7}" type="parTrans" cxnId="{0014C24E-DA84-4C07-871B-F40676D8F492}">
      <dgm:prSet/>
      <dgm:spPr/>
      <dgm:t>
        <a:bodyPr/>
        <a:lstStyle/>
        <a:p>
          <a:endParaRPr lang="it-IT"/>
        </a:p>
      </dgm:t>
    </dgm:pt>
    <dgm:pt modelId="{3FCCD32D-2FD4-4F3A-84EC-E06F6C7F99A1}" type="sibTrans" cxnId="{0014C24E-DA84-4C07-871B-F40676D8F492}">
      <dgm:prSet/>
      <dgm:spPr/>
      <dgm:t>
        <a:bodyPr/>
        <a:lstStyle/>
        <a:p>
          <a:endParaRPr lang="it-IT"/>
        </a:p>
      </dgm:t>
    </dgm:pt>
    <dgm:pt modelId="{DE7B516C-76BD-47B7-86FC-F6F70224E29F}" type="pres">
      <dgm:prSet presAssocID="{FE77074E-4978-4EC7-A6A9-C4747432AFD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BC55E8D-A276-4E31-8393-637086AB9D1A}" type="pres">
      <dgm:prSet presAssocID="{A81FC854-F3CC-4AFE-844E-ED8C209E9D5A}" presName="hierRoot1" presStyleCnt="0">
        <dgm:presLayoutVars>
          <dgm:hierBranch val="init"/>
        </dgm:presLayoutVars>
      </dgm:prSet>
      <dgm:spPr/>
    </dgm:pt>
    <dgm:pt modelId="{080FBE23-5908-4718-A21D-38140C714500}" type="pres">
      <dgm:prSet presAssocID="{A81FC854-F3CC-4AFE-844E-ED8C209E9D5A}" presName="rootComposite1" presStyleCnt="0"/>
      <dgm:spPr/>
    </dgm:pt>
    <dgm:pt modelId="{2D3C9402-12E6-4EC1-AD63-EB3F30B7A731}" type="pres">
      <dgm:prSet presAssocID="{A81FC854-F3CC-4AFE-844E-ED8C209E9D5A}" presName="rootText1" presStyleLbl="node0" presStyleIdx="0" presStyleCnt="1" custLinFactNeighborX="2549" custLinFactNeighborY="-31">
        <dgm:presLayoutVars>
          <dgm:chPref val="3"/>
        </dgm:presLayoutVars>
      </dgm:prSet>
      <dgm:spPr/>
    </dgm:pt>
    <dgm:pt modelId="{AAB80A75-F1B9-4990-A71C-F46B5DE2CD2F}" type="pres">
      <dgm:prSet presAssocID="{A81FC854-F3CC-4AFE-844E-ED8C209E9D5A}" presName="rootConnector1" presStyleLbl="node1" presStyleIdx="0" presStyleCnt="0"/>
      <dgm:spPr/>
    </dgm:pt>
    <dgm:pt modelId="{E6E6C8FE-0CCC-40A7-9EFF-DAD67417E761}" type="pres">
      <dgm:prSet presAssocID="{A81FC854-F3CC-4AFE-844E-ED8C209E9D5A}" presName="hierChild2" presStyleCnt="0"/>
      <dgm:spPr/>
    </dgm:pt>
    <dgm:pt modelId="{ACA5A98F-1A31-404A-A5B4-EF922F9A7C0B}" type="pres">
      <dgm:prSet presAssocID="{89AE03D3-C297-497A-B179-A25F024B049D}" presName="Name37" presStyleLbl="parChTrans1D2" presStyleIdx="0" presStyleCnt="3"/>
      <dgm:spPr/>
    </dgm:pt>
    <dgm:pt modelId="{F8F0E993-C64F-498B-9B23-DFB93F66AEA7}" type="pres">
      <dgm:prSet presAssocID="{8ADD4190-CB05-45BC-9F7B-34F7E06BC688}" presName="hierRoot2" presStyleCnt="0">
        <dgm:presLayoutVars>
          <dgm:hierBranch val="init"/>
        </dgm:presLayoutVars>
      </dgm:prSet>
      <dgm:spPr/>
    </dgm:pt>
    <dgm:pt modelId="{979A5FC1-9EF4-4C9C-BEBD-11B93819C801}" type="pres">
      <dgm:prSet presAssocID="{8ADD4190-CB05-45BC-9F7B-34F7E06BC688}" presName="rootComposite" presStyleCnt="0"/>
      <dgm:spPr/>
    </dgm:pt>
    <dgm:pt modelId="{57229E64-AA3B-480D-8DD2-590F8C177CED}" type="pres">
      <dgm:prSet presAssocID="{8ADD4190-CB05-45BC-9F7B-34F7E06BC688}" presName="rootText" presStyleLbl="node2" presStyleIdx="0" presStyleCnt="3" custLinFactNeighborX="-75683" custLinFactNeighborY="1218">
        <dgm:presLayoutVars>
          <dgm:chPref val="3"/>
        </dgm:presLayoutVars>
      </dgm:prSet>
      <dgm:spPr/>
    </dgm:pt>
    <dgm:pt modelId="{4CB358A7-E0F2-4C3F-830C-D1E5959476E8}" type="pres">
      <dgm:prSet presAssocID="{8ADD4190-CB05-45BC-9F7B-34F7E06BC688}" presName="rootConnector" presStyleLbl="node2" presStyleIdx="0" presStyleCnt="3"/>
      <dgm:spPr/>
    </dgm:pt>
    <dgm:pt modelId="{2B26F9FD-7582-4EF5-8244-BB322C78D271}" type="pres">
      <dgm:prSet presAssocID="{8ADD4190-CB05-45BC-9F7B-34F7E06BC688}" presName="hierChild4" presStyleCnt="0"/>
      <dgm:spPr/>
    </dgm:pt>
    <dgm:pt modelId="{E70A583B-0494-4D07-8EDA-90A4CAB8C074}" type="pres">
      <dgm:prSet presAssocID="{8ADD4190-CB05-45BC-9F7B-34F7E06BC688}" presName="hierChild5" presStyleCnt="0"/>
      <dgm:spPr/>
    </dgm:pt>
    <dgm:pt modelId="{97FCF47E-970E-4A79-A1B9-CC58FD836F18}" type="pres">
      <dgm:prSet presAssocID="{73E17342-326F-450E-968A-3DD01EB633C1}" presName="Name37" presStyleLbl="parChTrans1D2" presStyleIdx="1" presStyleCnt="3"/>
      <dgm:spPr/>
    </dgm:pt>
    <dgm:pt modelId="{2A1813BD-77A6-46B4-98CB-3C56F22F6075}" type="pres">
      <dgm:prSet presAssocID="{7A69FC8A-0FCA-40DC-9012-56148789B16A}" presName="hierRoot2" presStyleCnt="0">
        <dgm:presLayoutVars>
          <dgm:hierBranch val="init"/>
        </dgm:presLayoutVars>
      </dgm:prSet>
      <dgm:spPr/>
    </dgm:pt>
    <dgm:pt modelId="{880B8D39-3010-496F-B3C1-0771CEA98EA6}" type="pres">
      <dgm:prSet presAssocID="{7A69FC8A-0FCA-40DC-9012-56148789B16A}" presName="rootComposite" presStyleCnt="0"/>
      <dgm:spPr/>
    </dgm:pt>
    <dgm:pt modelId="{E1DACA7D-78F4-43CF-88E1-E07F6F27BE47}" type="pres">
      <dgm:prSet presAssocID="{7A69FC8A-0FCA-40DC-9012-56148789B16A}" presName="rootText" presStyleLbl="node2" presStyleIdx="1" presStyleCnt="3" custLinFactNeighborX="2549" custLinFactNeighborY="1218">
        <dgm:presLayoutVars>
          <dgm:chPref val="3"/>
        </dgm:presLayoutVars>
      </dgm:prSet>
      <dgm:spPr/>
    </dgm:pt>
    <dgm:pt modelId="{B2B71DBF-B4F1-4AB1-B9A7-24BA1C2D414D}" type="pres">
      <dgm:prSet presAssocID="{7A69FC8A-0FCA-40DC-9012-56148789B16A}" presName="rootConnector" presStyleLbl="node2" presStyleIdx="1" presStyleCnt="3"/>
      <dgm:spPr/>
    </dgm:pt>
    <dgm:pt modelId="{6A5F89B0-894E-4747-AE5F-8DA177D5361E}" type="pres">
      <dgm:prSet presAssocID="{7A69FC8A-0FCA-40DC-9012-56148789B16A}" presName="hierChild4" presStyleCnt="0"/>
      <dgm:spPr/>
    </dgm:pt>
    <dgm:pt modelId="{7A497B60-D53C-4171-9E51-D2202CF96800}" type="pres">
      <dgm:prSet presAssocID="{7A69FC8A-0FCA-40DC-9012-56148789B16A}" presName="hierChild5" presStyleCnt="0"/>
      <dgm:spPr/>
    </dgm:pt>
    <dgm:pt modelId="{43981F4C-665B-4178-9B7F-A9C8B0EACFB7}" type="pres">
      <dgm:prSet presAssocID="{AA942D40-6D0A-4FE8-84B0-B369ABD8C7F7}" presName="Name37" presStyleLbl="parChTrans1D2" presStyleIdx="2" presStyleCnt="3"/>
      <dgm:spPr/>
    </dgm:pt>
    <dgm:pt modelId="{A96020A8-8097-4A87-B067-E7555A8916A5}" type="pres">
      <dgm:prSet presAssocID="{1FC5498F-D6BE-4ABB-9070-D9BF770C6ECB}" presName="hierRoot2" presStyleCnt="0">
        <dgm:presLayoutVars>
          <dgm:hierBranch val="init"/>
        </dgm:presLayoutVars>
      </dgm:prSet>
      <dgm:spPr/>
    </dgm:pt>
    <dgm:pt modelId="{730EFE5C-9DEF-4451-92A2-166B143F3DDF}" type="pres">
      <dgm:prSet presAssocID="{1FC5498F-D6BE-4ABB-9070-D9BF770C6ECB}" presName="rootComposite" presStyleCnt="0"/>
      <dgm:spPr/>
    </dgm:pt>
    <dgm:pt modelId="{7D90B2BC-13B5-4F28-B89A-E1159AE81876}" type="pres">
      <dgm:prSet presAssocID="{1FC5498F-D6BE-4ABB-9070-D9BF770C6ECB}" presName="rootText" presStyleLbl="node2" presStyleIdx="2" presStyleCnt="3" custLinFactNeighborX="75148" custLinFactNeighborY="-1330">
        <dgm:presLayoutVars>
          <dgm:chPref val="3"/>
        </dgm:presLayoutVars>
      </dgm:prSet>
      <dgm:spPr/>
    </dgm:pt>
    <dgm:pt modelId="{42829060-B771-4D44-9A6D-BC84354FD07D}" type="pres">
      <dgm:prSet presAssocID="{1FC5498F-D6BE-4ABB-9070-D9BF770C6ECB}" presName="rootConnector" presStyleLbl="node2" presStyleIdx="2" presStyleCnt="3"/>
      <dgm:spPr/>
    </dgm:pt>
    <dgm:pt modelId="{B289E8E7-61C0-418C-986A-6F3AED8B709F}" type="pres">
      <dgm:prSet presAssocID="{1FC5498F-D6BE-4ABB-9070-D9BF770C6ECB}" presName="hierChild4" presStyleCnt="0"/>
      <dgm:spPr/>
    </dgm:pt>
    <dgm:pt modelId="{43342784-3272-44DD-875D-04783F9D3B75}" type="pres">
      <dgm:prSet presAssocID="{1FC5498F-D6BE-4ABB-9070-D9BF770C6ECB}" presName="hierChild5" presStyleCnt="0"/>
      <dgm:spPr/>
    </dgm:pt>
    <dgm:pt modelId="{056794AA-037C-4F34-87B2-1351CEAADB95}" type="pres">
      <dgm:prSet presAssocID="{A81FC854-F3CC-4AFE-844E-ED8C209E9D5A}" presName="hierChild3" presStyleCnt="0"/>
      <dgm:spPr/>
    </dgm:pt>
  </dgm:ptLst>
  <dgm:cxnLst>
    <dgm:cxn modelId="{AE470000-84F7-465D-BD05-E1BC7970AFDD}" type="presOf" srcId="{7A69FC8A-0FCA-40DC-9012-56148789B16A}" destId="{B2B71DBF-B4F1-4AB1-B9A7-24BA1C2D414D}" srcOrd="1" destOrd="0" presId="urn:microsoft.com/office/officeart/2005/8/layout/orgChart1"/>
    <dgm:cxn modelId="{5F92C804-7B69-49D3-BB48-F28850053BFB}" type="presOf" srcId="{8ADD4190-CB05-45BC-9F7B-34F7E06BC688}" destId="{57229E64-AA3B-480D-8DD2-590F8C177CED}" srcOrd="0" destOrd="0" presId="urn:microsoft.com/office/officeart/2005/8/layout/orgChart1"/>
    <dgm:cxn modelId="{BA3DE80F-1320-4ED2-9AD8-522849B38DEC}" srcId="{FE77074E-4978-4EC7-A6A9-C4747432AFD4}" destId="{A81FC854-F3CC-4AFE-844E-ED8C209E9D5A}" srcOrd="0" destOrd="0" parTransId="{FE423239-8112-4720-BA6E-1AF1D8014C6F}" sibTransId="{BF701B18-CCF3-494B-8E7E-4744337FF22D}"/>
    <dgm:cxn modelId="{79C0E626-B053-4499-AB97-D3C3EFA93963}" type="presOf" srcId="{7A69FC8A-0FCA-40DC-9012-56148789B16A}" destId="{E1DACA7D-78F4-43CF-88E1-E07F6F27BE47}" srcOrd="0" destOrd="0" presId="urn:microsoft.com/office/officeart/2005/8/layout/orgChart1"/>
    <dgm:cxn modelId="{F6BDB531-F5C9-4A71-9182-1DC1F7697EFB}" type="presOf" srcId="{73E17342-326F-450E-968A-3DD01EB633C1}" destId="{97FCF47E-970E-4A79-A1B9-CC58FD836F18}" srcOrd="0" destOrd="0" presId="urn:microsoft.com/office/officeart/2005/8/layout/orgChart1"/>
    <dgm:cxn modelId="{33753260-561A-42DB-A01D-D1D154028612}" type="presOf" srcId="{1FC5498F-D6BE-4ABB-9070-D9BF770C6ECB}" destId="{42829060-B771-4D44-9A6D-BC84354FD07D}" srcOrd="1" destOrd="0" presId="urn:microsoft.com/office/officeart/2005/8/layout/orgChart1"/>
    <dgm:cxn modelId="{0014C24E-DA84-4C07-871B-F40676D8F492}" srcId="{A81FC854-F3CC-4AFE-844E-ED8C209E9D5A}" destId="{1FC5498F-D6BE-4ABB-9070-D9BF770C6ECB}" srcOrd="2" destOrd="0" parTransId="{AA942D40-6D0A-4FE8-84B0-B369ABD8C7F7}" sibTransId="{3FCCD32D-2FD4-4F3A-84EC-E06F6C7F99A1}"/>
    <dgm:cxn modelId="{5D201051-9B4B-4014-A87C-9EAE91ED65F3}" srcId="{A81FC854-F3CC-4AFE-844E-ED8C209E9D5A}" destId="{8ADD4190-CB05-45BC-9F7B-34F7E06BC688}" srcOrd="0" destOrd="0" parTransId="{89AE03D3-C297-497A-B179-A25F024B049D}" sibTransId="{7421FB99-C7B1-4966-A507-268C23F39952}"/>
    <dgm:cxn modelId="{536D6B78-68C4-45D8-A8F6-0D8A86CC2F65}" type="presOf" srcId="{89AE03D3-C297-497A-B179-A25F024B049D}" destId="{ACA5A98F-1A31-404A-A5B4-EF922F9A7C0B}" srcOrd="0" destOrd="0" presId="urn:microsoft.com/office/officeart/2005/8/layout/orgChart1"/>
    <dgm:cxn modelId="{AB541CBB-A392-4666-8FA9-2990DB6D7688}" type="presOf" srcId="{A81FC854-F3CC-4AFE-844E-ED8C209E9D5A}" destId="{AAB80A75-F1B9-4990-A71C-F46B5DE2CD2F}" srcOrd="1" destOrd="0" presId="urn:microsoft.com/office/officeart/2005/8/layout/orgChart1"/>
    <dgm:cxn modelId="{F07711BE-FC39-4501-BD7E-C9A929F7282A}" srcId="{A81FC854-F3CC-4AFE-844E-ED8C209E9D5A}" destId="{7A69FC8A-0FCA-40DC-9012-56148789B16A}" srcOrd="1" destOrd="0" parTransId="{73E17342-326F-450E-968A-3DD01EB633C1}" sibTransId="{0E3098E0-6F1E-4032-AB05-D2E7B7D4DAED}"/>
    <dgm:cxn modelId="{251DD8BE-D7E6-4689-BF8F-7AB0A698BA98}" type="presOf" srcId="{FE77074E-4978-4EC7-A6A9-C4747432AFD4}" destId="{DE7B516C-76BD-47B7-86FC-F6F70224E29F}" srcOrd="0" destOrd="0" presId="urn:microsoft.com/office/officeart/2005/8/layout/orgChart1"/>
    <dgm:cxn modelId="{C5F357CA-1D5A-4FA5-BF14-A881A49D8C3B}" type="presOf" srcId="{1FC5498F-D6BE-4ABB-9070-D9BF770C6ECB}" destId="{7D90B2BC-13B5-4F28-B89A-E1159AE81876}" srcOrd="0" destOrd="0" presId="urn:microsoft.com/office/officeart/2005/8/layout/orgChart1"/>
    <dgm:cxn modelId="{49D8D0DA-5270-4FC4-901A-99C5DFD9067D}" type="presOf" srcId="{A81FC854-F3CC-4AFE-844E-ED8C209E9D5A}" destId="{2D3C9402-12E6-4EC1-AD63-EB3F30B7A731}" srcOrd="0" destOrd="0" presId="urn:microsoft.com/office/officeart/2005/8/layout/orgChart1"/>
    <dgm:cxn modelId="{3F2FEFF2-EE2A-41A9-8103-1402C696118F}" type="presOf" srcId="{AA942D40-6D0A-4FE8-84B0-B369ABD8C7F7}" destId="{43981F4C-665B-4178-9B7F-A9C8B0EACFB7}" srcOrd="0" destOrd="0" presId="urn:microsoft.com/office/officeart/2005/8/layout/orgChart1"/>
    <dgm:cxn modelId="{136778F9-FB08-4AA9-8F65-7E0CADD279D0}" type="presOf" srcId="{8ADD4190-CB05-45BC-9F7B-34F7E06BC688}" destId="{4CB358A7-E0F2-4C3F-830C-D1E5959476E8}" srcOrd="1" destOrd="0" presId="urn:microsoft.com/office/officeart/2005/8/layout/orgChart1"/>
    <dgm:cxn modelId="{36B6B644-5FED-4CA5-8450-52CB13E1F8F6}" type="presParOf" srcId="{DE7B516C-76BD-47B7-86FC-F6F70224E29F}" destId="{0BC55E8D-A276-4E31-8393-637086AB9D1A}" srcOrd="0" destOrd="0" presId="urn:microsoft.com/office/officeart/2005/8/layout/orgChart1"/>
    <dgm:cxn modelId="{4E76D0F1-6DE3-4293-BF8E-54D8B7232D64}" type="presParOf" srcId="{0BC55E8D-A276-4E31-8393-637086AB9D1A}" destId="{080FBE23-5908-4718-A21D-38140C714500}" srcOrd="0" destOrd="0" presId="urn:microsoft.com/office/officeart/2005/8/layout/orgChart1"/>
    <dgm:cxn modelId="{6BF0FFFE-F260-4D59-8178-F3439C24B9AD}" type="presParOf" srcId="{080FBE23-5908-4718-A21D-38140C714500}" destId="{2D3C9402-12E6-4EC1-AD63-EB3F30B7A731}" srcOrd="0" destOrd="0" presId="urn:microsoft.com/office/officeart/2005/8/layout/orgChart1"/>
    <dgm:cxn modelId="{FCC850D0-83A3-4987-BB80-292ADBC1E7F4}" type="presParOf" srcId="{080FBE23-5908-4718-A21D-38140C714500}" destId="{AAB80A75-F1B9-4990-A71C-F46B5DE2CD2F}" srcOrd="1" destOrd="0" presId="urn:microsoft.com/office/officeart/2005/8/layout/orgChart1"/>
    <dgm:cxn modelId="{15399D4D-C7EB-4694-A65F-4996C6B02AFB}" type="presParOf" srcId="{0BC55E8D-A276-4E31-8393-637086AB9D1A}" destId="{E6E6C8FE-0CCC-40A7-9EFF-DAD67417E761}" srcOrd="1" destOrd="0" presId="urn:microsoft.com/office/officeart/2005/8/layout/orgChart1"/>
    <dgm:cxn modelId="{C45A550C-643E-4347-A306-C777BA2C9DB4}" type="presParOf" srcId="{E6E6C8FE-0CCC-40A7-9EFF-DAD67417E761}" destId="{ACA5A98F-1A31-404A-A5B4-EF922F9A7C0B}" srcOrd="0" destOrd="0" presId="urn:microsoft.com/office/officeart/2005/8/layout/orgChart1"/>
    <dgm:cxn modelId="{720CD032-5953-4EF6-B923-333C788948C1}" type="presParOf" srcId="{E6E6C8FE-0CCC-40A7-9EFF-DAD67417E761}" destId="{F8F0E993-C64F-498B-9B23-DFB93F66AEA7}" srcOrd="1" destOrd="0" presId="urn:microsoft.com/office/officeart/2005/8/layout/orgChart1"/>
    <dgm:cxn modelId="{DEE60118-3F35-400C-AC71-05DA1C368342}" type="presParOf" srcId="{F8F0E993-C64F-498B-9B23-DFB93F66AEA7}" destId="{979A5FC1-9EF4-4C9C-BEBD-11B93819C801}" srcOrd="0" destOrd="0" presId="urn:microsoft.com/office/officeart/2005/8/layout/orgChart1"/>
    <dgm:cxn modelId="{0369AC06-4550-4F79-834C-EC8BE60DD946}" type="presParOf" srcId="{979A5FC1-9EF4-4C9C-BEBD-11B93819C801}" destId="{57229E64-AA3B-480D-8DD2-590F8C177CED}" srcOrd="0" destOrd="0" presId="urn:microsoft.com/office/officeart/2005/8/layout/orgChart1"/>
    <dgm:cxn modelId="{234AECC7-D22B-43B4-B79E-E055975699C1}" type="presParOf" srcId="{979A5FC1-9EF4-4C9C-BEBD-11B93819C801}" destId="{4CB358A7-E0F2-4C3F-830C-D1E5959476E8}" srcOrd="1" destOrd="0" presId="urn:microsoft.com/office/officeart/2005/8/layout/orgChart1"/>
    <dgm:cxn modelId="{453B0BCA-C2EB-4FAE-96B8-74637249F4D1}" type="presParOf" srcId="{F8F0E993-C64F-498B-9B23-DFB93F66AEA7}" destId="{2B26F9FD-7582-4EF5-8244-BB322C78D271}" srcOrd="1" destOrd="0" presId="urn:microsoft.com/office/officeart/2005/8/layout/orgChart1"/>
    <dgm:cxn modelId="{75320DCA-8C81-46ED-BE22-45FA43BCAA49}" type="presParOf" srcId="{F8F0E993-C64F-498B-9B23-DFB93F66AEA7}" destId="{E70A583B-0494-4D07-8EDA-90A4CAB8C074}" srcOrd="2" destOrd="0" presId="urn:microsoft.com/office/officeart/2005/8/layout/orgChart1"/>
    <dgm:cxn modelId="{10F0E348-0E35-4F14-98D5-FA71A03B1388}" type="presParOf" srcId="{E6E6C8FE-0CCC-40A7-9EFF-DAD67417E761}" destId="{97FCF47E-970E-4A79-A1B9-CC58FD836F18}" srcOrd="2" destOrd="0" presId="urn:microsoft.com/office/officeart/2005/8/layout/orgChart1"/>
    <dgm:cxn modelId="{BD6E481A-E911-4724-80BB-5E52755A6A5E}" type="presParOf" srcId="{E6E6C8FE-0CCC-40A7-9EFF-DAD67417E761}" destId="{2A1813BD-77A6-46B4-98CB-3C56F22F6075}" srcOrd="3" destOrd="0" presId="urn:microsoft.com/office/officeart/2005/8/layout/orgChart1"/>
    <dgm:cxn modelId="{00C8B41A-1675-4787-8616-8E3438ADED00}" type="presParOf" srcId="{2A1813BD-77A6-46B4-98CB-3C56F22F6075}" destId="{880B8D39-3010-496F-B3C1-0771CEA98EA6}" srcOrd="0" destOrd="0" presId="urn:microsoft.com/office/officeart/2005/8/layout/orgChart1"/>
    <dgm:cxn modelId="{EC3D60F9-F015-41C3-BC75-8A8A42197944}" type="presParOf" srcId="{880B8D39-3010-496F-B3C1-0771CEA98EA6}" destId="{E1DACA7D-78F4-43CF-88E1-E07F6F27BE47}" srcOrd="0" destOrd="0" presId="urn:microsoft.com/office/officeart/2005/8/layout/orgChart1"/>
    <dgm:cxn modelId="{775EE12B-A9DB-44F9-B707-628AAFD9BE17}" type="presParOf" srcId="{880B8D39-3010-496F-B3C1-0771CEA98EA6}" destId="{B2B71DBF-B4F1-4AB1-B9A7-24BA1C2D414D}" srcOrd="1" destOrd="0" presId="urn:microsoft.com/office/officeart/2005/8/layout/orgChart1"/>
    <dgm:cxn modelId="{13692600-06F7-4B14-9DA1-181CA79C9E61}" type="presParOf" srcId="{2A1813BD-77A6-46B4-98CB-3C56F22F6075}" destId="{6A5F89B0-894E-4747-AE5F-8DA177D5361E}" srcOrd="1" destOrd="0" presId="urn:microsoft.com/office/officeart/2005/8/layout/orgChart1"/>
    <dgm:cxn modelId="{A06F04C6-05B4-44C8-8AE5-DAAA3816E2AA}" type="presParOf" srcId="{2A1813BD-77A6-46B4-98CB-3C56F22F6075}" destId="{7A497B60-D53C-4171-9E51-D2202CF96800}" srcOrd="2" destOrd="0" presId="urn:microsoft.com/office/officeart/2005/8/layout/orgChart1"/>
    <dgm:cxn modelId="{609C9B74-743E-4119-9166-7C4071A0ED1D}" type="presParOf" srcId="{E6E6C8FE-0CCC-40A7-9EFF-DAD67417E761}" destId="{43981F4C-665B-4178-9B7F-A9C8B0EACFB7}" srcOrd="4" destOrd="0" presId="urn:microsoft.com/office/officeart/2005/8/layout/orgChart1"/>
    <dgm:cxn modelId="{783A3A86-13A2-452F-865A-C59B59EC448A}" type="presParOf" srcId="{E6E6C8FE-0CCC-40A7-9EFF-DAD67417E761}" destId="{A96020A8-8097-4A87-B067-E7555A8916A5}" srcOrd="5" destOrd="0" presId="urn:microsoft.com/office/officeart/2005/8/layout/orgChart1"/>
    <dgm:cxn modelId="{BD0AD44E-A562-4B93-9F3B-336755F865DF}" type="presParOf" srcId="{A96020A8-8097-4A87-B067-E7555A8916A5}" destId="{730EFE5C-9DEF-4451-92A2-166B143F3DDF}" srcOrd="0" destOrd="0" presId="urn:microsoft.com/office/officeart/2005/8/layout/orgChart1"/>
    <dgm:cxn modelId="{0F03A682-B484-4823-95E0-0B6F621F2C4E}" type="presParOf" srcId="{730EFE5C-9DEF-4451-92A2-166B143F3DDF}" destId="{7D90B2BC-13B5-4F28-B89A-E1159AE81876}" srcOrd="0" destOrd="0" presId="urn:microsoft.com/office/officeart/2005/8/layout/orgChart1"/>
    <dgm:cxn modelId="{C4EE8C05-1BAE-4670-936C-EEBF6371E925}" type="presParOf" srcId="{730EFE5C-9DEF-4451-92A2-166B143F3DDF}" destId="{42829060-B771-4D44-9A6D-BC84354FD07D}" srcOrd="1" destOrd="0" presId="urn:microsoft.com/office/officeart/2005/8/layout/orgChart1"/>
    <dgm:cxn modelId="{B8BA4052-E887-44DD-A5F7-2B8D6A1502FA}" type="presParOf" srcId="{A96020A8-8097-4A87-B067-E7555A8916A5}" destId="{B289E8E7-61C0-418C-986A-6F3AED8B709F}" srcOrd="1" destOrd="0" presId="urn:microsoft.com/office/officeart/2005/8/layout/orgChart1"/>
    <dgm:cxn modelId="{2EB385BA-114B-48F2-82E4-0229B7331997}" type="presParOf" srcId="{A96020A8-8097-4A87-B067-E7555A8916A5}" destId="{43342784-3272-44DD-875D-04783F9D3B75}" srcOrd="2" destOrd="0" presId="urn:microsoft.com/office/officeart/2005/8/layout/orgChart1"/>
    <dgm:cxn modelId="{4D09D5F0-E52C-4B95-8EBD-3D981B090CAF}" type="presParOf" srcId="{0BC55E8D-A276-4E31-8393-637086AB9D1A}" destId="{056794AA-037C-4F34-87B2-1351CEAADB9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192865-BF2D-482D-9BED-E5F05DCF7C1A}" type="doc">
      <dgm:prSet loTypeId="urn:microsoft.com/office/officeart/2005/8/layout/orgChart1" loCatId="hierarchy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it-IT"/>
        </a:p>
      </dgm:t>
    </dgm:pt>
    <dgm:pt modelId="{DBE34D46-3EE1-4BC8-B286-98BE39F2B429}">
      <dgm:prSet phldrT="[Testo]"/>
      <dgm:spPr/>
      <dgm:t>
        <a:bodyPr/>
        <a:lstStyle/>
        <a:p>
          <a:r>
            <a:rPr lang="it-IT" dirty="0"/>
            <a:t>Update</a:t>
          </a:r>
        </a:p>
      </dgm:t>
    </dgm:pt>
    <dgm:pt modelId="{E37D80A6-21B3-431B-98F4-DF09589C41F8}" type="parTrans" cxnId="{459616ED-FDF2-4C84-97B1-FFC4091F2C92}">
      <dgm:prSet/>
      <dgm:spPr/>
      <dgm:t>
        <a:bodyPr/>
        <a:lstStyle/>
        <a:p>
          <a:endParaRPr lang="it-IT"/>
        </a:p>
      </dgm:t>
    </dgm:pt>
    <dgm:pt modelId="{ED2C9218-11CA-4266-943E-6FFF18F4CDC4}" type="sibTrans" cxnId="{459616ED-FDF2-4C84-97B1-FFC4091F2C92}">
      <dgm:prSet/>
      <dgm:spPr/>
      <dgm:t>
        <a:bodyPr/>
        <a:lstStyle/>
        <a:p>
          <a:endParaRPr lang="it-IT"/>
        </a:p>
      </dgm:t>
    </dgm:pt>
    <dgm:pt modelId="{BC6A8874-8818-42DF-BD62-FE9654F52561}">
      <dgm:prSet phldrT="[Testo]"/>
      <dgm:spPr/>
      <dgm:t>
        <a:bodyPr/>
        <a:lstStyle/>
        <a:p>
          <a:r>
            <a:rPr lang="it-IT" dirty="0" err="1"/>
            <a:t>Adding</a:t>
          </a:r>
          <a:r>
            <a:rPr lang="it-IT" dirty="0"/>
            <a:t> devices</a:t>
          </a:r>
        </a:p>
      </dgm:t>
    </dgm:pt>
    <dgm:pt modelId="{E77513C1-86E4-41D3-81B8-6CA763247281}" type="parTrans" cxnId="{B218669F-47A7-4F1F-8B3B-4327D69402D6}">
      <dgm:prSet/>
      <dgm:spPr/>
      <dgm:t>
        <a:bodyPr/>
        <a:lstStyle/>
        <a:p>
          <a:endParaRPr lang="it-IT"/>
        </a:p>
      </dgm:t>
    </dgm:pt>
    <dgm:pt modelId="{7B4E5058-78E0-485C-98C9-CEA98D673B5E}" type="sibTrans" cxnId="{B218669F-47A7-4F1F-8B3B-4327D69402D6}">
      <dgm:prSet/>
      <dgm:spPr/>
      <dgm:t>
        <a:bodyPr/>
        <a:lstStyle/>
        <a:p>
          <a:endParaRPr lang="it-IT"/>
        </a:p>
      </dgm:t>
    </dgm:pt>
    <dgm:pt modelId="{3365F023-A488-4495-B712-526747BF633C}">
      <dgm:prSet phldrT="[Testo]"/>
      <dgm:spPr/>
      <dgm:t>
        <a:bodyPr/>
        <a:lstStyle/>
        <a:p>
          <a:r>
            <a:rPr lang="it-IT" dirty="0" err="1"/>
            <a:t>Updating</a:t>
          </a:r>
          <a:r>
            <a:rPr lang="it-IT" dirty="0"/>
            <a:t> </a:t>
          </a:r>
          <a:r>
            <a:rPr lang="it-IT" dirty="0" err="1"/>
            <a:t>their</a:t>
          </a:r>
          <a:r>
            <a:rPr lang="it-IT" dirty="0"/>
            <a:t> last time update</a:t>
          </a:r>
        </a:p>
      </dgm:t>
    </dgm:pt>
    <dgm:pt modelId="{33942108-CF81-48B4-957D-E3148234299D}" type="parTrans" cxnId="{FDF7BB64-FA59-443C-9579-67CB7B3A73A0}">
      <dgm:prSet/>
      <dgm:spPr/>
      <dgm:t>
        <a:bodyPr/>
        <a:lstStyle/>
        <a:p>
          <a:endParaRPr lang="it-IT"/>
        </a:p>
      </dgm:t>
    </dgm:pt>
    <dgm:pt modelId="{C0CF3BCE-9B14-4C8E-B8CA-E433D42DB063}" type="sibTrans" cxnId="{FDF7BB64-FA59-443C-9579-67CB7B3A73A0}">
      <dgm:prSet/>
      <dgm:spPr/>
      <dgm:t>
        <a:bodyPr/>
        <a:lstStyle/>
        <a:p>
          <a:endParaRPr lang="it-IT"/>
        </a:p>
      </dgm:t>
    </dgm:pt>
    <dgm:pt modelId="{8EA9EEE2-3864-4382-8381-1BB9FFD99D13}">
      <dgm:prSet phldrT="[Testo]"/>
      <dgm:spPr/>
      <dgm:t>
        <a:bodyPr/>
        <a:lstStyle/>
        <a:p>
          <a:r>
            <a:rPr lang="it-IT"/>
            <a:t>Deleting devices with time from last update &gt; 30 s</a:t>
          </a:r>
          <a:endParaRPr lang="it-IT" dirty="0"/>
        </a:p>
      </dgm:t>
    </dgm:pt>
    <dgm:pt modelId="{1C438944-1E18-4621-A6B0-16407B68A5BD}" type="parTrans" cxnId="{D107C855-D5A8-4214-9F26-6CDDDE0E43EF}">
      <dgm:prSet/>
      <dgm:spPr/>
      <dgm:t>
        <a:bodyPr/>
        <a:lstStyle/>
        <a:p>
          <a:endParaRPr lang="it-IT"/>
        </a:p>
      </dgm:t>
    </dgm:pt>
    <dgm:pt modelId="{86AFC257-58B8-424A-A613-453BB1E4899C}" type="sibTrans" cxnId="{D107C855-D5A8-4214-9F26-6CDDDE0E43EF}">
      <dgm:prSet/>
      <dgm:spPr/>
      <dgm:t>
        <a:bodyPr/>
        <a:lstStyle/>
        <a:p>
          <a:endParaRPr lang="it-IT"/>
        </a:p>
      </dgm:t>
    </dgm:pt>
    <dgm:pt modelId="{D553FAAD-CC96-4DFC-AEB7-3EEE4A09C626}" type="pres">
      <dgm:prSet presAssocID="{B0192865-BF2D-482D-9BED-E5F05DCF7C1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171625A-34F6-4820-999A-F55640AE6818}" type="pres">
      <dgm:prSet presAssocID="{DBE34D46-3EE1-4BC8-B286-98BE39F2B429}" presName="hierRoot1" presStyleCnt="0">
        <dgm:presLayoutVars>
          <dgm:hierBranch val="init"/>
        </dgm:presLayoutVars>
      </dgm:prSet>
      <dgm:spPr/>
    </dgm:pt>
    <dgm:pt modelId="{E90C0AE0-99BD-4A46-A5A3-93DFEBF34F31}" type="pres">
      <dgm:prSet presAssocID="{DBE34D46-3EE1-4BC8-B286-98BE39F2B429}" presName="rootComposite1" presStyleCnt="0"/>
      <dgm:spPr/>
    </dgm:pt>
    <dgm:pt modelId="{49E95BB4-38B2-4FA2-91DE-4A6F7B313749}" type="pres">
      <dgm:prSet presAssocID="{DBE34D46-3EE1-4BC8-B286-98BE39F2B429}" presName="rootText1" presStyleLbl="node0" presStyleIdx="0" presStyleCnt="1" custLinFactNeighborX="631" custLinFactNeighborY="-6453">
        <dgm:presLayoutVars>
          <dgm:chPref val="3"/>
        </dgm:presLayoutVars>
      </dgm:prSet>
      <dgm:spPr/>
    </dgm:pt>
    <dgm:pt modelId="{23308F3C-D818-4275-82B0-9AE9868A5A87}" type="pres">
      <dgm:prSet presAssocID="{DBE34D46-3EE1-4BC8-B286-98BE39F2B429}" presName="rootConnector1" presStyleLbl="node1" presStyleIdx="0" presStyleCnt="0"/>
      <dgm:spPr/>
    </dgm:pt>
    <dgm:pt modelId="{27747AD5-B2AC-4624-81CD-0A9F30A185E5}" type="pres">
      <dgm:prSet presAssocID="{DBE34D46-3EE1-4BC8-B286-98BE39F2B429}" presName="hierChild2" presStyleCnt="0"/>
      <dgm:spPr/>
    </dgm:pt>
    <dgm:pt modelId="{2A5F3B61-F5ED-455C-A908-28DA90CAF6A4}" type="pres">
      <dgm:prSet presAssocID="{E77513C1-86E4-41D3-81B8-6CA763247281}" presName="Name37" presStyleLbl="parChTrans1D2" presStyleIdx="0" presStyleCnt="3"/>
      <dgm:spPr/>
    </dgm:pt>
    <dgm:pt modelId="{7F77E3AA-BECF-4444-A2E2-1D92776B060F}" type="pres">
      <dgm:prSet presAssocID="{BC6A8874-8818-42DF-BD62-FE9654F52561}" presName="hierRoot2" presStyleCnt="0">
        <dgm:presLayoutVars>
          <dgm:hierBranch val="init"/>
        </dgm:presLayoutVars>
      </dgm:prSet>
      <dgm:spPr/>
    </dgm:pt>
    <dgm:pt modelId="{AC094EF7-A5D8-4426-874D-A516FF7F01ED}" type="pres">
      <dgm:prSet presAssocID="{BC6A8874-8818-42DF-BD62-FE9654F52561}" presName="rootComposite" presStyleCnt="0"/>
      <dgm:spPr/>
    </dgm:pt>
    <dgm:pt modelId="{50F35393-5FB0-4F2C-8951-BA59DFC88285}" type="pres">
      <dgm:prSet presAssocID="{BC6A8874-8818-42DF-BD62-FE9654F52561}" presName="rootText" presStyleLbl="node2" presStyleIdx="0" presStyleCnt="3" custLinFactNeighborX="-1360" custLinFactNeighborY="-1079">
        <dgm:presLayoutVars>
          <dgm:chPref val="3"/>
        </dgm:presLayoutVars>
      </dgm:prSet>
      <dgm:spPr/>
    </dgm:pt>
    <dgm:pt modelId="{5127C60F-D4FE-40C5-9AC1-A4CABB453A5F}" type="pres">
      <dgm:prSet presAssocID="{BC6A8874-8818-42DF-BD62-FE9654F52561}" presName="rootConnector" presStyleLbl="node2" presStyleIdx="0" presStyleCnt="3"/>
      <dgm:spPr/>
    </dgm:pt>
    <dgm:pt modelId="{7D20CFED-E578-4D17-B987-4048EC0E31E1}" type="pres">
      <dgm:prSet presAssocID="{BC6A8874-8818-42DF-BD62-FE9654F52561}" presName="hierChild4" presStyleCnt="0"/>
      <dgm:spPr/>
    </dgm:pt>
    <dgm:pt modelId="{DB939C35-01C2-4852-B82D-D380DFB09615}" type="pres">
      <dgm:prSet presAssocID="{BC6A8874-8818-42DF-BD62-FE9654F52561}" presName="hierChild5" presStyleCnt="0"/>
      <dgm:spPr/>
    </dgm:pt>
    <dgm:pt modelId="{9FAFB251-93BB-4F78-81EE-22209ACBCDE3}" type="pres">
      <dgm:prSet presAssocID="{33942108-CF81-48B4-957D-E3148234299D}" presName="Name37" presStyleLbl="parChTrans1D2" presStyleIdx="1" presStyleCnt="3"/>
      <dgm:spPr/>
    </dgm:pt>
    <dgm:pt modelId="{5DA32BA5-5431-474A-A208-08B52AECB5CC}" type="pres">
      <dgm:prSet presAssocID="{3365F023-A488-4495-B712-526747BF633C}" presName="hierRoot2" presStyleCnt="0">
        <dgm:presLayoutVars>
          <dgm:hierBranch val="init"/>
        </dgm:presLayoutVars>
      </dgm:prSet>
      <dgm:spPr/>
    </dgm:pt>
    <dgm:pt modelId="{614896D8-3E92-41A8-857B-A18508B92830}" type="pres">
      <dgm:prSet presAssocID="{3365F023-A488-4495-B712-526747BF633C}" presName="rootComposite" presStyleCnt="0"/>
      <dgm:spPr/>
    </dgm:pt>
    <dgm:pt modelId="{F47508C9-E96C-4205-BF5F-21192D1E06BF}" type="pres">
      <dgm:prSet presAssocID="{3365F023-A488-4495-B712-526747BF633C}" presName="rootText" presStyleLbl="node2" presStyleIdx="1" presStyleCnt="3" custLinFactNeighborX="631" custLinFactNeighborY="1253">
        <dgm:presLayoutVars>
          <dgm:chPref val="3"/>
        </dgm:presLayoutVars>
      </dgm:prSet>
      <dgm:spPr/>
    </dgm:pt>
    <dgm:pt modelId="{9809F085-B4A4-4AFF-8D7C-84BDA56B8557}" type="pres">
      <dgm:prSet presAssocID="{3365F023-A488-4495-B712-526747BF633C}" presName="rootConnector" presStyleLbl="node2" presStyleIdx="1" presStyleCnt="3"/>
      <dgm:spPr/>
    </dgm:pt>
    <dgm:pt modelId="{A8FFC9CD-F0B7-48B2-A232-1503511659C3}" type="pres">
      <dgm:prSet presAssocID="{3365F023-A488-4495-B712-526747BF633C}" presName="hierChild4" presStyleCnt="0"/>
      <dgm:spPr/>
    </dgm:pt>
    <dgm:pt modelId="{2A0B855E-8492-4967-A6FD-7B4DCFD45FCB}" type="pres">
      <dgm:prSet presAssocID="{3365F023-A488-4495-B712-526747BF633C}" presName="hierChild5" presStyleCnt="0"/>
      <dgm:spPr/>
    </dgm:pt>
    <dgm:pt modelId="{1B9051E9-F675-4C43-85F9-2CBB7D8782D6}" type="pres">
      <dgm:prSet presAssocID="{1C438944-1E18-4621-A6B0-16407B68A5BD}" presName="Name37" presStyleLbl="parChTrans1D2" presStyleIdx="2" presStyleCnt="3"/>
      <dgm:spPr/>
    </dgm:pt>
    <dgm:pt modelId="{58025832-EA25-4A93-AF91-2C3584B742B3}" type="pres">
      <dgm:prSet presAssocID="{8EA9EEE2-3864-4382-8381-1BB9FFD99D13}" presName="hierRoot2" presStyleCnt="0">
        <dgm:presLayoutVars>
          <dgm:hierBranch val="init"/>
        </dgm:presLayoutVars>
      </dgm:prSet>
      <dgm:spPr/>
    </dgm:pt>
    <dgm:pt modelId="{00AC9B4B-873E-45F0-9960-797ABEAA3E74}" type="pres">
      <dgm:prSet presAssocID="{8EA9EEE2-3864-4382-8381-1BB9FFD99D13}" presName="rootComposite" presStyleCnt="0"/>
      <dgm:spPr/>
    </dgm:pt>
    <dgm:pt modelId="{4088DCD2-A62C-4DB1-B61E-CB956805315A}" type="pres">
      <dgm:prSet presAssocID="{8EA9EEE2-3864-4382-8381-1BB9FFD99D13}" presName="rootText" presStyleLbl="node2" presStyleIdx="2" presStyleCnt="3">
        <dgm:presLayoutVars>
          <dgm:chPref val="3"/>
        </dgm:presLayoutVars>
      </dgm:prSet>
      <dgm:spPr/>
    </dgm:pt>
    <dgm:pt modelId="{F1CD6FC7-4361-408E-9462-77D9436D5CC6}" type="pres">
      <dgm:prSet presAssocID="{8EA9EEE2-3864-4382-8381-1BB9FFD99D13}" presName="rootConnector" presStyleLbl="node2" presStyleIdx="2" presStyleCnt="3"/>
      <dgm:spPr/>
    </dgm:pt>
    <dgm:pt modelId="{6AF661FE-1546-43CF-A91D-427A2E177E25}" type="pres">
      <dgm:prSet presAssocID="{8EA9EEE2-3864-4382-8381-1BB9FFD99D13}" presName="hierChild4" presStyleCnt="0"/>
      <dgm:spPr/>
    </dgm:pt>
    <dgm:pt modelId="{9B7B8E30-4660-4236-A4EF-7D93D1043967}" type="pres">
      <dgm:prSet presAssocID="{8EA9EEE2-3864-4382-8381-1BB9FFD99D13}" presName="hierChild5" presStyleCnt="0"/>
      <dgm:spPr/>
    </dgm:pt>
    <dgm:pt modelId="{624C199E-6C2E-4069-859B-35D7B40D8E1A}" type="pres">
      <dgm:prSet presAssocID="{DBE34D46-3EE1-4BC8-B286-98BE39F2B429}" presName="hierChild3" presStyleCnt="0"/>
      <dgm:spPr/>
    </dgm:pt>
  </dgm:ptLst>
  <dgm:cxnLst>
    <dgm:cxn modelId="{C2C0A709-96CD-4243-AB7E-C0E0AF6B044E}" type="presOf" srcId="{8EA9EEE2-3864-4382-8381-1BB9FFD99D13}" destId="{4088DCD2-A62C-4DB1-B61E-CB956805315A}" srcOrd="0" destOrd="0" presId="urn:microsoft.com/office/officeart/2005/8/layout/orgChart1"/>
    <dgm:cxn modelId="{EABDEC0B-E780-4428-B351-69092EBD0C99}" type="presOf" srcId="{3365F023-A488-4495-B712-526747BF633C}" destId="{F47508C9-E96C-4205-BF5F-21192D1E06BF}" srcOrd="0" destOrd="0" presId="urn:microsoft.com/office/officeart/2005/8/layout/orgChart1"/>
    <dgm:cxn modelId="{DD1C1517-C2CA-4CF9-942C-DB17C169F0C3}" type="presOf" srcId="{8EA9EEE2-3864-4382-8381-1BB9FFD99D13}" destId="{F1CD6FC7-4361-408E-9462-77D9436D5CC6}" srcOrd="1" destOrd="0" presId="urn:microsoft.com/office/officeart/2005/8/layout/orgChart1"/>
    <dgm:cxn modelId="{B64CFF34-6AE8-4AE9-8BEA-81B70B2F84D6}" type="presOf" srcId="{DBE34D46-3EE1-4BC8-B286-98BE39F2B429}" destId="{49E95BB4-38B2-4FA2-91DE-4A6F7B313749}" srcOrd="0" destOrd="0" presId="urn:microsoft.com/office/officeart/2005/8/layout/orgChart1"/>
    <dgm:cxn modelId="{83876D3D-71A7-4978-AAE0-E450D760A843}" type="presOf" srcId="{DBE34D46-3EE1-4BC8-B286-98BE39F2B429}" destId="{23308F3C-D818-4275-82B0-9AE9868A5A87}" srcOrd="1" destOrd="0" presId="urn:microsoft.com/office/officeart/2005/8/layout/orgChart1"/>
    <dgm:cxn modelId="{A34CAA3E-D5B5-4D3C-9367-5AEC6C606BC9}" type="presOf" srcId="{E77513C1-86E4-41D3-81B8-6CA763247281}" destId="{2A5F3B61-F5ED-455C-A908-28DA90CAF6A4}" srcOrd="0" destOrd="0" presId="urn:microsoft.com/office/officeart/2005/8/layout/orgChart1"/>
    <dgm:cxn modelId="{1980FD3E-EBBB-4626-B410-90C48C4940B5}" type="presOf" srcId="{3365F023-A488-4495-B712-526747BF633C}" destId="{9809F085-B4A4-4AFF-8D7C-84BDA56B8557}" srcOrd="1" destOrd="0" presId="urn:microsoft.com/office/officeart/2005/8/layout/orgChart1"/>
    <dgm:cxn modelId="{FDF7BB64-FA59-443C-9579-67CB7B3A73A0}" srcId="{DBE34D46-3EE1-4BC8-B286-98BE39F2B429}" destId="{3365F023-A488-4495-B712-526747BF633C}" srcOrd="1" destOrd="0" parTransId="{33942108-CF81-48B4-957D-E3148234299D}" sibTransId="{C0CF3BCE-9B14-4C8E-B8CA-E433D42DB063}"/>
    <dgm:cxn modelId="{D107C855-D5A8-4214-9F26-6CDDDE0E43EF}" srcId="{DBE34D46-3EE1-4BC8-B286-98BE39F2B429}" destId="{8EA9EEE2-3864-4382-8381-1BB9FFD99D13}" srcOrd="2" destOrd="0" parTransId="{1C438944-1E18-4621-A6B0-16407B68A5BD}" sibTransId="{86AFC257-58B8-424A-A613-453BB1E4899C}"/>
    <dgm:cxn modelId="{B218669F-47A7-4F1F-8B3B-4327D69402D6}" srcId="{DBE34D46-3EE1-4BC8-B286-98BE39F2B429}" destId="{BC6A8874-8818-42DF-BD62-FE9654F52561}" srcOrd="0" destOrd="0" parTransId="{E77513C1-86E4-41D3-81B8-6CA763247281}" sibTransId="{7B4E5058-78E0-485C-98C9-CEA98D673B5E}"/>
    <dgm:cxn modelId="{C7A895BA-10FB-4CA2-8388-696231D38D5D}" type="presOf" srcId="{B0192865-BF2D-482D-9BED-E5F05DCF7C1A}" destId="{D553FAAD-CC96-4DFC-AEB7-3EEE4A09C626}" srcOrd="0" destOrd="0" presId="urn:microsoft.com/office/officeart/2005/8/layout/orgChart1"/>
    <dgm:cxn modelId="{0DFEE4DF-C9CB-43B7-AB22-36DDD64D4807}" type="presOf" srcId="{BC6A8874-8818-42DF-BD62-FE9654F52561}" destId="{5127C60F-D4FE-40C5-9AC1-A4CABB453A5F}" srcOrd="1" destOrd="0" presId="urn:microsoft.com/office/officeart/2005/8/layout/orgChart1"/>
    <dgm:cxn modelId="{DCB7C8E9-8428-4761-803E-22EF7E077847}" type="presOf" srcId="{BC6A8874-8818-42DF-BD62-FE9654F52561}" destId="{50F35393-5FB0-4F2C-8951-BA59DFC88285}" srcOrd="0" destOrd="0" presId="urn:microsoft.com/office/officeart/2005/8/layout/orgChart1"/>
    <dgm:cxn modelId="{234661EB-564D-43D1-ACEF-44B1B6E66D0B}" type="presOf" srcId="{1C438944-1E18-4621-A6B0-16407B68A5BD}" destId="{1B9051E9-F675-4C43-85F9-2CBB7D8782D6}" srcOrd="0" destOrd="0" presId="urn:microsoft.com/office/officeart/2005/8/layout/orgChart1"/>
    <dgm:cxn modelId="{459616ED-FDF2-4C84-97B1-FFC4091F2C92}" srcId="{B0192865-BF2D-482D-9BED-E5F05DCF7C1A}" destId="{DBE34D46-3EE1-4BC8-B286-98BE39F2B429}" srcOrd="0" destOrd="0" parTransId="{E37D80A6-21B3-431B-98F4-DF09589C41F8}" sibTransId="{ED2C9218-11CA-4266-943E-6FFF18F4CDC4}"/>
    <dgm:cxn modelId="{CA64F1FF-A248-48C2-B69D-21D7F33E1B6B}" type="presOf" srcId="{33942108-CF81-48B4-957D-E3148234299D}" destId="{9FAFB251-93BB-4F78-81EE-22209ACBCDE3}" srcOrd="0" destOrd="0" presId="urn:microsoft.com/office/officeart/2005/8/layout/orgChart1"/>
    <dgm:cxn modelId="{9C0E672E-7B8F-4689-87EE-2E3021F00B62}" type="presParOf" srcId="{D553FAAD-CC96-4DFC-AEB7-3EEE4A09C626}" destId="{A171625A-34F6-4820-999A-F55640AE6818}" srcOrd="0" destOrd="0" presId="urn:microsoft.com/office/officeart/2005/8/layout/orgChart1"/>
    <dgm:cxn modelId="{3314A4B4-A82C-4B8E-B73C-7DE7B2A2D269}" type="presParOf" srcId="{A171625A-34F6-4820-999A-F55640AE6818}" destId="{E90C0AE0-99BD-4A46-A5A3-93DFEBF34F31}" srcOrd="0" destOrd="0" presId="urn:microsoft.com/office/officeart/2005/8/layout/orgChart1"/>
    <dgm:cxn modelId="{881AE96F-F575-4BE1-85F9-9A22135D5D7A}" type="presParOf" srcId="{E90C0AE0-99BD-4A46-A5A3-93DFEBF34F31}" destId="{49E95BB4-38B2-4FA2-91DE-4A6F7B313749}" srcOrd="0" destOrd="0" presId="urn:microsoft.com/office/officeart/2005/8/layout/orgChart1"/>
    <dgm:cxn modelId="{E8A2748E-77E5-45D2-A176-775CE5C1446D}" type="presParOf" srcId="{E90C0AE0-99BD-4A46-A5A3-93DFEBF34F31}" destId="{23308F3C-D818-4275-82B0-9AE9868A5A87}" srcOrd="1" destOrd="0" presId="urn:microsoft.com/office/officeart/2005/8/layout/orgChart1"/>
    <dgm:cxn modelId="{384FEFF9-262A-4312-9928-160088FD145E}" type="presParOf" srcId="{A171625A-34F6-4820-999A-F55640AE6818}" destId="{27747AD5-B2AC-4624-81CD-0A9F30A185E5}" srcOrd="1" destOrd="0" presId="urn:microsoft.com/office/officeart/2005/8/layout/orgChart1"/>
    <dgm:cxn modelId="{36B6E0A5-62B3-4A39-8587-0C615A827C8F}" type="presParOf" srcId="{27747AD5-B2AC-4624-81CD-0A9F30A185E5}" destId="{2A5F3B61-F5ED-455C-A908-28DA90CAF6A4}" srcOrd="0" destOrd="0" presId="urn:microsoft.com/office/officeart/2005/8/layout/orgChart1"/>
    <dgm:cxn modelId="{F8B6BE8A-EC39-4858-95FF-77DCB1F64907}" type="presParOf" srcId="{27747AD5-B2AC-4624-81CD-0A9F30A185E5}" destId="{7F77E3AA-BECF-4444-A2E2-1D92776B060F}" srcOrd="1" destOrd="0" presId="urn:microsoft.com/office/officeart/2005/8/layout/orgChart1"/>
    <dgm:cxn modelId="{7518DD8B-677C-476C-9C8D-824A75DA9C14}" type="presParOf" srcId="{7F77E3AA-BECF-4444-A2E2-1D92776B060F}" destId="{AC094EF7-A5D8-4426-874D-A516FF7F01ED}" srcOrd="0" destOrd="0" presId="urn:microsoft.com/office/officeart/2005/8/layout/orgChart1"/>
    <dgm:cxn modelId="{76D39B14-96B0-4DD5-8308-7074EEB11359}" type="presParOf" srcId="{AC094EF7-A5D8-4426-874D-A516FF7F01ED}" destId="{50F35393-5FB0-4F2C-8951-BA59DFC88285}" srcOrd="0" destOrd="0" presId="urn:microsoft.com/office/officeart/2005/8/layout/orgChart1"/>
    <dgm:cxn modelId="{01127EAB-672D-4738-A403-56263858654A}" type="presParOf" srcId="{AC094EF7-A5D8-4426-874D-A516FF7F01ED}" destId="{5127C60F-D4FE-40C5-9AC1-A4CABB453A5F}" srcOrd="1" destOrd="0" presId="urn:microsoft.com/office/officeart/2005/8/layout/orgChart1"/>
    <dgm:cxn modelId="{F8D06477-7C76-48D8-A141-EB063CE3FCC2}" type="presParOf" srcId="{7F77E3AA-BECF-4444-A2E2-1D92776B060F}" destId="{7D20CFED-E578-4D17-B987-4048EC0E31E1}" srcOrd="1" destOrd="0" presId="urn:microsoft.com/office/officeart/2005/8/layout/orgChart1"/>
    <dgm:cxn modelId="{8EBA7674-A9D0-429D-8631-0A69C8F038AE}" type="presParOf" srcId="{7F77E3AA-BECF-4444-A2E2-1D92776B060F}" destId="{DB939C35-01C2-4852-B82D-D380DFB09615}" srcOrd="2" destOrd="0" presId="urn:microsoft.com/office/officeart/2005/8/layout/orgChart1"/>
    <dgm:cxn modelId="{75A3BEB9-0682-4435-A01C-C899573B4909}" type="presParOf" srcId="{27747AD5-B2AC-4624-81CD-0A9F30A185E5}" destId="{9FAFB251-93BB-4F78-81EE-22209ACBCDE3}" srcOrd="2" destOrd="0" presId="urn:microsoft.com/office/officeart/2005/8/layout/orgChart1"/>
    <dgm:cxn modelId="{BE586897-1781-4F7F-B299-FFB07A1066F8}" type="presParOf" srcId="{27747AD5-B2AC-4624-81CD-0A9F30A185E5}" destId="{5DA32BA5-5431-474A-A208-08B52AECB5CC}" srcOrd="3" destOrd="0" presId="urn:microsoft.com/office/officeart/2005/8/layout/orgChart1"/>
    <dgm:cxn modelId="{092CF231-C3E5-4FAA-9E8C-5B8136F1941D}" type="presParOf" srcId="{5DA32BA5-5431-474A-A208-08B52AECB5CC}" destId="{614896D8-3E92-41A8-857B-A18508B92830}" srcOrd="0" destOrd="0" presId="urn:microsoft.com/office/officeart/2005/8/layout/orgChart1"/>
    <dgm:cxn modelId="{651DDEA8-58FE-40D6-810C-EA911987D307}" type="presParOf" srcId="{614896D8-3E92-41A8-857B-A18508B92830}" destId="{F47508C9-E96C-4205-BF5F-21192D1E06BF}" srcOrd="0" destOrd="0" presId="urn:microsoft.com/office/officeart/2005/8/layout/orgChart1"/>
    <dgm:cxn modelId="{0C280694-DC98-46C3-B0D2-67746EA13990}" type="presParOf" srcId="{614896D8-3E92-41A8-857B-A18508B92830}" destId="{9809F085-B4A4-4AFF-8D7C-84BDA56B8557}" srcOrd="1" destOrd="0" presId="urn:microsoft.com/office/officeart/2005/8/layout/orgChart1"/>
    <dgm:cxn modelId="{EDAC3C3F-0CC2-4F71-BAD7-80E6368DDCFB}" type="presParOf" srcId="{5DA32BA5-5431-474A-A208-08B52AECB5CC}" destId="{A8FFC9CD-F0B7-48B2-A232-1503511659C3}" srcOrd="1" destOrd="0" presId="urn:microsoft.com/office/officeart/2005/8/layout/orgChart1"/>
    <dgm:cxn modelId="{DD40979F-A0CA-41DF-8927-1E72D082FF7B}" type="presParOf" srcId="{5DA32BA5-5431-474A-A208-08B52AECB5CC}" destId="{2A0B855E-8492-4967-A6FD-7B4DCFD45FCB}" srcOrd="2" destOrd="0" presId="urn:microsoft.com/office/officeart/2005/8/layout/orgChart1"/>
    <dgm:cxn modelId="{007D2E85-A4FE-4D01-94F8-7B85E597FCDA}" type="presParOf" srcId="{27747AD5-B2AC-4624-81CD-0A9F30A185E5}" destId="{1B9051E9-F675-4C43-85F9-2CBB7D8782D6}" srcOrd="4" destOrd="0" presId="urn:microsoft.com/office/officeart/2005/8/layout/orgChart1"/>
    <dgm:cxn modelId="{F4E6725D-B933-4BAC-A442-16DFB67F697E}" type="presParOf" srcId="{27747AD5-B2AC-4624-81CD-0A9F30A185E5}" destId="{58025832-EA25-4A93-AF91-2C3584B742B3}" srcOrd="5" destOrd="0" presId="urn:microsoft.com/office/officeart/2005/8/layout/orgChart1"/>
    <dgm:cxn modelId="{6A9E592D-5CFC-48BB-85EF-BBCE51E5C78F}" type="presParOf" srcId="{58025832-EA25-4A93-AF91-2C3584B742B3}" destId="{00AC9B4B-873E-45F0-9960-797ABEAA3E74}" srcOrd="0" destOrd="0" presId="urn:microsoft.com/office/officeart/2005/8/layout/orgChart1"/>
    <dgm:cxn modelId="{5B0DDDAA-F33D-4D3D-B579-B69F296B8B13}" type="presParOf" srcId="{00AC9B4B-873E-45F0-9960-797ABEAA3E74}" destId="{4088DCD2-A62C-4DB1-B61E-CB956805315A}" srcOrd="0" destOrd="0" presId="urn:microsoft.com/office/officeart/2005/8/layout/orgChart1"/>
    <dgm:cxn modelId="{BCFEE23A-8BEA-4099-B820-9B92E3961CC1}" type="presParOf" srcId="{00AC9B4B-873E-45F0-9960-797ABEAA3E74}" destId="{F1CD6FC7-4361-408E-9462-77D9436D5CC6}" srcOrd="1" destOrd="0" presId="urn:microsoft.com/office/officeart/2005/8/layout/orgChart1"/>
    <dgm:cxn modelId="{B20EF02F-CC3B-4E92-8357-867C674896F3}" type="presParOf" srcId="{58025832-EA25-4A93-AF91-2C3584B742B3}" destId="{6AF661FE-1546-43CF-A91D-427A2E177E25}" srcOrd="1" destOrd="0" presId="urn:microsoft.com/office/officeart/2005/8/layout/orgChart1"/>
    <dgm:cxn modelId="{C1EFC3D2-1D0C-4621-B0DA-B7173FBC4D22}" type="presParOf" srcId="{58025832-EA25-4A93-AF91-2C3584B742B3}" destId="{9B7B8E30-4660-4236-A4EF-7D93D1043967}" srcOrd="2" destOrd="0" presId="urn:microsoft.com/office/officeart/2005/8/layout/orgChart1"/>
    <dgm:cxn modelId="{5392A9B2-3BC1-4B6F-90AB-301997A334B2}" type="presParOf" srcId="{A171625A-34F6-4820-999A-F55640AE6818}" destId="{624C199E-6C2E-4069-859B-35D7B40D8E1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C47FA-8378-41D9-AB5A-E4A5BC19C30C}">
      <dsp:nvSpPr>
        <dsp:cNvPr id="0" name=""/>
        <dsp:cNvSpPr/>
      </dsp:nvSpPr>
      <dsp:spPr>
        <a:xfrm>
          <a:off x="290981" y="844"/>
          <a:ext cx="2104471" cy="1683577"/>
        </a:xfrm>
        <a:prstGeom prst="rect">
          <a:avLst/>
        </a:prstGeom>
        <a:blipFill dpi="0" rotWithShape="1">
          <a:blip xmlns:r="http://schemas.openxmlformats.org/officeDocument/2006/relationships" r:embed="rId1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4077" t="4026" r="14077" b="1258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7DD2E0C-43ED-416C-9E0C-E32F62BED8A2}">
      <dsp:nvSpPr>
        <dsp:cNvPr id="0" name=""/>
        <dsp:cNvSpPr/>
      </dsp:nvSpPr>
      <dsp:spPr>
        <a:xfrm>
          <a:off x="480383" y="1516063"/>
          <a:ext cx="1872979" cy="589252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latin typeface="Gadugi" panose="020B0502040204020203" pitchFamily="34" charset="0"/>
              <a:ea typeface="Gadugi" panose="020B0502040204020203" pitchFamily="34" charset="0"/>
            </a:rPr>
            <a:t>Retrieve data</a:t>
          </a:r>
          <a:endParaRPr lang="it-IT" sz="1800" kern="1200" dirty="0">
            <a:latin typeface="Gadugi" panose="020B0502040204020203" pitchFamily="34" charset="0"/>
            <a:ea typeface="Gadugi" panose="020B0502040204020203" pitchFamily="34" charset="0"/>
          </a:endParaRPr>
        </a:p>
      </dsp:txBody>
      <dsp:txXfrm>
        <a:off x="480383" y="1516063"/>
        <a:ext cx="1872979" cy="589252"/>
      </dsp:txXfrm>
    </dsp:sp>
    <dsp:sp modelId="{60DF4F60-7BE0-4BB9-A25F-92DA618B7F1A}">
      <dsp:nvSpPr>
        <dsp:cNvPr id="0" name=""/>
        <dsp:cNvSpPr/>
      </dsp:nvSpPr>
      <dsp:spPr>
        <a:xfrm>
          <a:off x="2605899" y="844"/>
          <a:ext cx="2104471" cy="1683577"/>
        </a:xfrm>
        <a:prstGeom prst="rect">
          <a:avLst/>
        </a:prstGeom>
        <a:blipFill dpi="0" rotWithShape="1">
          <a:blip xmlns:r="http://schemas.openxmlformats.org/officeDocument/2006/relationships" r:embed="rId2">
            <a:duotone>
              <a:prstClr val="black"/>
              <a:srgbClr val="4454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4" t="-18426" r="-464" b="7234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8E7BD0-8B94-4867-B4B9-6A160C43E7FF}">
      <dsp:nvSpPr>
        <dsp:cNvPr id="0" name=""/>
        <dsp:cNvSpPr/>
      </dsp:nvSpPr>
      <dsp:spPr>
        <a:xfrm>
          <a:off x="2795302" y="1516063"/>
          <a:ext cx="1872979" cy="589252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1">
                <a:shade val="50000"/>
                <a:hueOff val="201247"/>
                <a:satOff val="-4901"/>
                <a:lumOff val="2144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01247"/>
                <a:satOff val="-4901"/>
                <a:lumOff val="2144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01247"/>
                <a:satOff val="-4901"/>
                <a:lumOff val="2144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it-IT" sz="1800" kern="1200">
              <a:latin typeface="Gadugi" panose="020B0502040204020203" pitchFamily="34" charset="0"/>
              <a:ea typeface="Gadugi" panose="020B0502040204020203" pitchFamily="34" charset="0"/>
              <a:cs typeface="+mn-cs"/>
            </a:rPr>
            <a:t>Analyze data</a:t>
          </a:r>
          <a:endParaRPr lang="it-IT" sz="1800" kern="1200" dirty="0">
            <a:latin typeface="Gadugi" panose="020B0502040204020203" pitchFamily="34" charset="0"/>
            <a:ea typeface="Gadugi" panose="020B0502040204020203" pitchFamily="34" charset="0"/>
            <a:cs typeface="+mn-cs"/>
          </a:endParaRPr>
        </a:p>
      </dsp:txBody>
      <dsp:txXfrm>
        <a:off x="2795302" y="1516063"/>
        <a:ext cx="1872979" cy="589252"/>
      </dsp:txXfrm>
    </dsp:sp>
    <dsp:sp modelId="{A5E69B00-D940-4678-8C0F-EFA9BD4EDE56}">
      <dsp:nvSpPr>
        <dsp:cNvPr id="0" name=""/>
        <dsp:cNvSpPr/>
      </dsp:nvSpPr>
      <dsp:spPr>
        <a:xfrm>
          <a:off x="4920818" y="844"/>
          <a:ext cx="2104471" cy="1683577"/>
        </a:xfrm>
        <a:prstGeom prst="rect">
          <a:avLst/>
        </a:prstGeom>
        <a:blipFill dpi="0" rotWithShape="1">
          <a:blip xmlns:r="http://schemas.openxmlformats.org/officeDocument/2006/relationships" r:embed="rId3"/>
          <a:srcRect/>
          <a:stretch>
            <a:fillRect l="16642" t="2957" r="16642" b="15787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83711E4-FF79-4A1D-8F87-05D6B30C7EAB}">
      <dsp:nvSpPr>
        <dsp:cNvPr id="0" name=""/>
        <dsp:cNvSpPr/>
      </dsp:nvSpPr>
      <dsp:spPr>
        <a:xfrm>
          <a:off x="5110221" y="1516063"/>
          <a:ext cx="1872979" cy="589252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1">
                <a:shade val="50000"/>
                <a:hueOff val="402493"/>
                <a:satOff val="-9802"/>
                <a:lumOff val="428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402493"/>
                <a:satOff val="-9802"/>
                <a:lumOff val="428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402493"/>
                <a:satOff val="-9802"/>
                <a:lumOff val="428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it-IT" sz="1600" kern="1200" dirty="0">
              <a:latin typeface="Gadugi" panose="020B0502040204020203" pitchFamily="34" charset="0"/>
              <a:ea typeface="Gadugi" panose="020B0502040204020203" pitchFamily="34" charset="0"/>
              <a:cs typeface="+mn-cs"/>
            </a:rPr>
            <a:t>Statistical </a:t>
          </a:r>
          <a:r>
            <a:rPr lang="it-IT" sz="1600" kern="1200" dirty="0" err="1">
              <a:latin typeface="Gadugi" panose="020B0502040204020203" pitchFamily="34" charset="0"/>
              <a:ea typeface="Gadugi" panose="020B0502040204020203" pitchFamily="34" charset="0"/>
              <a:cs typeface="+mn-cs"/>
            </a:rPr>
            <a:t>evaluation</a:t>
          </a:r>
          <a:endParaRPr lang="it-IT" sz="1600" kern="1200" dirty="0">
            <a:latin typeface="Gadugi" panose="020B0502040204020203" pitchFamily="34" charset="0"/>
            <a:ea typeface="Gadugi" panose="020B0502040204020203" pitchFamily="34" charset="0"/>
            <a:cs typeface="+mn-cs"/>
          </a:endParaRPr>
        </a:p>
      </dsp:txBody>
      <dsp:txXfrm>
        <a:off x="5110221" y="1516063"/>
        <a:ext cx="1872979" cy="589252"/>
      </dsp:txXfrm>
    </dsp:sp>
    <dsp:sp modelId="{7E1F2283-1905-433E-AEB2-3E0E1DEAA418}">
      <dsp:nvSpPr>
        <dsp:cNvPr id="0" name=""/>
        <dsp:cNvSpPr/>
      </dsp:nvSpPr>
      <dsp:spPr>
        <a:xfrm>
          <a:off x="7235737" y="844"/>
          <a:ext cx="2104471" cy="1683577"/>
        </a:xfrm>
        <a:prstGeom prst="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6378" t="-14149" r="6378" b="-1319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0D7A38C-09E3-41EB-B246-2842D06113FE}">
      <dsp:nvSpPr>
        <dsp:cNvPr id="0" name=""/>
        <dsp:cNvSpPr/>
      </dsp:nvSpPr>
      <dsp:spPr>
        <a:xfrm>
          <a:off x="7425139" y="1516063"/>
          <a:ext cx="1872979" cy="589252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1">
                <a:shade val="50000"/>
                <a:hueOff val="201247"/>
                <a:satOff val="-4901"/>
                <a:lumOff val="2144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01247"/>
                <a:satOff val="-4901"/>
                <a:lumOff val="2144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01247"/>
                <a:satOff val="-4901"/>
                <a:lumOff val="2144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it-IT" sz="1400" kern="1200" dirty="0">
              <a:latin typeface="Gadugi" panose="020B0502040204020203" pitchFamily="34" charset="0"/>
              <a:ea typeface="Gadugi" panose="020B0502040204020203" pitchFamily="34" charset="0"/>
              <a:cs typeface="+mn-cs"/>
            </a:rPr>
            <a:t>Deal with </a:t>
          </a:r>
          <a:r>
            <a:rPr lang="it-IT" sz="1400" kern="1200" dirty="0" err="1">
              <a:latin typeface="Gadugi" panose="020B0502040204020203" pitchFamily="34" charset="0"/>
              <a:ea typeface="Gadugi" panose="020B0502040204020203" pitchFamily="34" charset="0"/>
              <a:cs typeface="+mn-cs"/>
            </a:rPr>
            <a:t>symptoms</a:t>
          </a:r>
          <a:r>
            <a:rPr lang="it-IT" sz="1400" kern="1200" dirty="0">
              <a:latin typeface="Gadugi" panose="020B0502040204020203" pitchFamily="34" charset="0"/>
              <a:ea typeface="Gadugi" panose="020B0502040204020203" pitchFamily="34" charset="0"/>
              <a:cs typeface="+mn-cs"/>
            </a:rPr>
            <a:t> or </a:t>
          </a:r>
          <a:r>
            <a:rPr lang="it-IT" sz="1400" kern="1200" dirty="0" err="1">
              <a:latin typeface="Gadugi" panose="020B0502040204020203" pitchFamily="34" charset="0"/>
              <a:ea typeface="Gadugi" panose="020B0502040204020203" pitchFamily="34" charset="0"/>
              <a:cs typeface="+mn-cs"/>
            </a:rPr>
            <a:t>emergencies</a:t>
          </a:r>
          <a:endParaRPr lang="it-IT" sz="2400" kern="1200" dirty="0">
            <a:latin typeface="Gadugi" panose="020B0502040204020203" pitchFamily="34" charset="0"/>
            <a:ea typeface="Gadugi" panose="020B0502040204020203" pitchFamily="34" charset="0"/>
            <a:cs typeface="+mn-cs"/>
          </a:endParaRPr>
        </a:p>
      </dsp:txBody>
      <dsp:txXfrm>
        <a:off x="7425139" y="1516063"/>
        <a:ext cx="1872979" cy="589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873B9-4398-4ACC-AADC-B2BC338F1D8B}">
      <dsp:nvSpPr>
        <dsp:cNvPr id="0" name=""/>
        <dsp:cNvSpPr/>
      </dsp:nvSpPr>
      <dsp:spPr>
        <a:xfrm>
          <a:off x="2836" y="5496"/>
          <a:ext cx="2765922" cy="557018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>
              <a:latin typeface="Gadugi" panose="020B0502040204020203" pitchFamily="34" charset="0"/>
              <a:ea typeface="Gadugi" panose="020B0502040204020203" pitchFamily="34" charset="0"/>
            </a:rPr>
            <a:t>2° </a:t>
          </a:r>
          <a:r>
            <a:rPr lang="it-IT" sz="1400" b="1" kern="1200" dirty="0" err="1">
              <a:latin typeface="Gadugi" panose="020B0502040204020203" pitchFamily="34" charset="0"/>
              <a:ea typeface="Gadugi" panose="020B0502040204020203" pitchFamily="34" charset="0"/>
            </a:rPr>
            <a:t>most</a:t>
          </a:r>
          <a:r>
            <a:rPr lang="it-IT" sz="1400" b="1" kern="1200" dirty="0">
              <a:latin typeface="Gadugi" panose="020B0502040204020203" pitchFamily="34" charset="0"/>
              <a:ea typeface="Gadugi" panose="020B0502040204020203" pitchFamily="34" charset="0"/>
            </a:rPr>
            <a:t> common neurodegenerative </a:t>
          </a:r>
          <a:r>
            <a:rPr lang="it-IT" sz="1400" b="1" kern="1200" dirty="0" err="1">
              <a:latin typeface="Gadugi" panose="020B0502040204020203" pitchFamily="34" charset="0"/>
              <a:ea typeface="Gadugi" panose="020B0502040204020203" pitchFamily="34" charset="0"/>
            </a:rPr>
            <a:t>disease</a:t>
          </a:r>
          <a:endParaRPr lang="it-IT" sz="1400" kern="1200" dirty="0"/>
        </a:p>
      </dsp:txBody>
      <dsp:txXfrm>
        <a:off x="2836" y="5496"/>
        <a:ext cx="2765922" cy="557018"/>
      </dsp:txXfrm>
    </dsp:sp>
    <dsp:sp modelId="{4F404D50-3929-49C0-A6AF-1D7039C2DAE7}">
      <dsp:nvSpPr>
        <dsp:cNvPr id="0" name=""/>
        <dsp:cNvSpPr/>
      </dsp:nvSpPr>
      <dsp:spPr>
        <a:xfrm>
          <a:off x="2836" y="562514"/>
          <a:ext cx="2765922" cy="2479935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635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400" kern="1200" dirty="0" err="1">
              <a:latin typeface="Gadugi" panose="020B0502040204020203" pitchFamily="34" charset="0"/>
              <a:ea typeface="Gadugi" panose="020B0502040204020203" pitchFamily="34" charset="0"/>
            </a:rPr>
            <a:t>Incidence</a:t>
          </a:r>
          <a:r>
            <a:rPr lang="it-IT" sz="1400" kern="1200" dirty="0">
              <a:latin typeface="Gadugi" panose="020B0502040204020203" pitchFamily="34" charset="0"/>
              <a:ea typeface="Gadugi" panose="020B0502040204020203" pitchFamily="34" charset="0"/>
            </a:rPr>
            <a:t>: 12/100’00</a:t>
          </a: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>
              <a:latin typeface="Gadugi" panose="020B0502040204020203" pitchFamily="34" charset="0"/>
              <a:ea typeface="Gadugi" panose="020B0502040204020203" pitchFamily="34" charset="0"/>
            </a:rPr>
            <a:t>Age of onset: &gt;60 (for 70% of the cases)</a:t>
          </a:r>
          <a:endParaRPr lang="it-IT" sz="1400" kern="1200" dirty="0">
            <a:latin typeface="Gadugi" panose="020B0502040204020203" pitchFamily="34" charset="0"/>
            <a:ea typeface="Gadugi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>
              <a:latin typeface="Gadugi" panose="020B0502040204020203" pitchFamily="34" charset="0"/>
              <a:ea typeface="Gadugi" panose="020B0502040204020203" pitchFamily="34" charset="0"/>
            </a:rPr>
            <a:t>10% of cases with age between 20-50 years old.</a:t>
          </a:r>
          <a:endParaRPr lang="it-IT" sz="1400" kern="1200" dirty="0">
            <a:latin typeface="Gadugi" panose="020B0502040204020203" pitchFamily="34" charset="0"/>
            <a:ea typeface="Gadugi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400" kern="1200" dirty="0">
            <a:solidFill>
              <a:srgbClr val="002060"/>
            </a:solidFill>
            <a:latin typeface="Gadugi" panose="020B0502040204020203" pitchFamily="34" charset="0"/>
            <a:ea typeface="Gadugi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Gadugi" panose="020B0502040204020203" pitchFamily="34" charset="0"/>
              <a:ea typeface="Gadugi" panose="020B0502040204020203" pitchFamily="34" charset="0"/>
            </a:rPr>
            <a:t>Both the percentage of young and elderly cases </a:t>
          </a:r>
          <a:r>
            <a:rPr lang="en-US" sz="1400" b="1" kern="1200" dirty="0">
              <a:latin typeface="Gadugi" panose="020B0502040204020203" pitchFamily="34" charset="0"/>
              <a:ea typeface="Gadugi" panose="020B0502040204020203" pitchFamily="34" charset="0"/>
            </a:rPr>
            <a:t>is</a:t>
          </a:r>
          <a:r>
            <a:rPr lang="en-US" sz="1400" kern="1200" dirty="0">
              <a:latin typeface="Gadugi" panose="020B0502040204020203" pitchFamily="34" charset="0"/>
              <a:ea typeface="Gadugi" panose="020B0502040204020203" pitchFamily="34" charset="0"/>
            </a:rPr>
            <a:t> </a:t>
          </a:r>
          <a:r>
            <a:rPr lang="en-US" sz="1400" b="1" kern="1200" dirty="0">
              <a:latin typeface="Gadugi" panose="020B0502040204020203" pitchFamily="34" charset="0"/>
              <a:ea typeface="Gadugi" panose="020B0502040204020203" pitchFamily="34" charset="0"/>
            </a:rPr>
            <a:t>expected to increase</a:t>
          </a:r>
          <a:endParaRPr lang="it-IT" sz="1400" kern="1200" dirty="0">
            <a:latin typeface="Gadugi" panose="020B0502040204020203" pitchFamily="34" charset="0"/>
            <a:ea typeface="Gadugi" panose="020B0502040204020203" pitchFamily="34" charset="0"/>
          </a:endParaRPr>
        </a:p>
      </dsp:txBody>
      <dsp:txXfrm>
        <a:off x="2836" y="562514"/>
        <a:ext cx="2765922" cy="2479935"/>
      </dsp:txXfrm>
    </dsp:sp>
    <dsp:sp modelId="{BC3725DF-D6DA-41C4-B413-E22DCA00FAA0}">
      <dsp:nvSpPr>
        <dsp:cNvPr id="0" name=""/>
        <dsp:cNvSpPr/>
      </dsp:nvSpPr>
      <dsp:spPr>
        <a:xfrm>
          <a:off x="3155987" y="5496"/>
          <a:ext cx="2765922" cy="557018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50000"/>
              <a:hueOff val="268329"/>
              <a:satOff val="-6535"/>
              <a:lumOff val="2859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>
              <a:latin typeface="Gadugi" panose="020B0502040204020203" pitchFamily="34" charset="0"/>
              <a:ea typeface="Gadugi" panose="020B0502040204020203" pitchFamily="34" charset="0"/>
            </a:rPr>
            <a:t>1.1 to 1.3 </a:t>
          </a:r>
          <a:r>
            <a:rPr lang="it-IT" sz="1400" b="1" kern="1200" dirty="0" err="1">
              <a:latin typeface="Gadugi" panose="020B0502040204020203" pitchFamily="34" charset="0"/>
              <a:ea typeface="Gadugi" panose="020B0502040204020203" pitchFamily="34" charset="0"/>
            </a:rPr>
            <a:t>billions</a:t>
          </a:r>
          <a:r>
            <a:rPr lang="it-IT" sz="1400" b="1" kern="1200" dirty="0">
              <a:latin typeface="Gadugi" panose="020B0502040204020203" pitchFamily="34" charset="0"/>
              <a:ea typeface="Gadugi" panose="020B0502040204020203" pitchFamily="34" charset="0"/>
            </a:rPr>
            <a:t> of </a:t>
          </a:r>
          <a:r>
            <a:rPr lang="it-IT" sz="1400" b="1" kern="1200" dirty="0" err="1">
              <a:latin typeface="Gadugi" panose="020B0502040204020203" pitchFamily="34" charset="0"/>
              <a:ea typeface="Gadugi" panose="020B0502040204020203" pitchFamily="34" charset="0"/>
            </a:rPr>
            <a:t>euros</a:t>
          </a:r>
          <a:r>
            <a:rPr lang="it-IT" sz="1400" b="1" kern="1200" dirty="0">
              <a:latin typeface="Gadugi" panose="020B0502040204020203" pitchFamily="34" charset="0"/>
              <a:ea typeface="Gadugi" panose="020B0502040204020203" pitchFamily="34" charset="0"/>
            </a:rPr>
            <a:t> </a:t>
          </a:r>
          <a:r>
            <a:rPr lang="it-IT" sz="1400" b="1" kern="1200" dirty="0" err="1">
              <a:latin typeface="Gadugi" panose="020B0502040204020203" pitchFamily="34" charset="0"/>
              <a:ea typeface="Gadugi" panose="020B0502040204020203" pitchFamily="34" charset="0"/>
            </a:rPr>
            <a:t>paid</a:t>
          </a:r>
          <a:r>
            <a:rPr lang="it-IT" sz="1400" b="1" kern="1200" dirty="0">
              <a:latin typeface="Gadugi" panose="020B0502040204020203" pitchFamily="34" charset="0"/>
              <a:ea typeface="Gadugi" panose="020B0502040204020203" pitchFamily="34" charset="0"/>
            </a:rPr>
            <a:t> by the </a:t>
          </a:r>
          <a:r>
            <a:rPr lang="it-IT" sz="1400" b="1" kern="1200" dirty="0" err="1">
              <a:latin typeface="Gadugi" panose="020B0502040204020203" pitchFamily="34" charset="0"/>
              <a:ea typeface="Gadugi" panose="020B0502040204020203" pitchFamily="34" charset="0"/>
            </a:rPr>
            <a:t>italian</a:t>
          </a:r>
          <a:r>
            <a:rPr lang="it-IT" sz="1400" b="1" kern="1200" dirty="0">
              <a:latin typeface="Gadugi" panose="020B0502040204020203" pitchFamily="34" charset="0"/>
              <a:ea typeface="Gadugi" panose="020B0502040204020203" pitchFamily="34" charset="0"/>
            </a:rPr>
            <a:t> NHS </a:t>
          </a:r>
          <a:r>
            <a:rPr lang="it-IT" sz="1400" b="1" kern="1200" dirty="0" err="1">
              <a:latin typeface="Gadugi" panose="020B0502040204020203" pitchFamily="34" charset="0"/>
              <a:ea typeface="Gadugi" panose="020B0502040204020203" pitchFamily="34" charset="0"/>
            </a:rPr>
            <a:t>yearly</a:t>
          </a:r>
          <a:endParaRPr lang="it-IT" sz="1400" kern="1200" dirty="0"/>
        </a:p>
      </dsp:txBody>
      <dsp:txXfrm>
        <a:off x="3155987" y="5496"/>
        <a:ext cx="2765922" cy="557018"/>
      </dsp:txXfrm>
    </dsp:sp>
    <dsp:sp modelId="{66E69D93-BD94-443B-9B77-19C933194FEA}">
      <dsp:nvSpPr>
        <dsp:cNvPr id="0" name=""/>
        <dsp:cNvSpPr/>
      </dsp:nvSpPr>
      <dsp:spPr>
        <a:xfrm>
          <a:off x="3155987" y="562514"/>
          <a:ext cx="2765922" cy="2479935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635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400" kern="1200" dirty="0" err="1">
              <a:latin typeface="Gadugi" panose="020B0502040204020203" pitchFamily="34" charset="0"/>
              <a:ea typeface="Gadugi" panose="020B0502040204020203" pitchFamily="34" charset="0"/>
            </a:rPr>
            <a:t>Annual</a:t>
          </a:r>
          <a:r>
            <a:rPr lang="it-IT" sz="1400" kern="1200" dirty="0">
              <a:latin typeface="Gadugi" panose="020B0502040204020203" pitchFamily="34" charset="0"/>
              <a:ea typeface="Gadugi" panose="020B0502040204020203" pitchFamily="34" charset="0"/>
            </a:rPr>
            <a:t> cost of one </a:t>
          </a:r>
          <a:r>
            <a:rPr lang="it-IT" sz="1400" kern="1200" dirty="0" err="1">
              <a:latin typeface="Gadugi" panose="020B0502040204020203" pitchFamily="34" charset="0"/>
              <a:ea typeface="Gadugi" panose="020B0502040204020203" pitchFamily="34" charset="0"/>
            </a:rPr>
            <a:t>patient</a:t>
          </a:r>
          <a:r>
            <a:rPr lang="it-IT" sz="1400" kern="1200" dirty="0">
              <a:latin typeface="Gadugi" panose="020B0502040204020203" pitchFamily="34" charset="0"/>
              <a:ea typeface="Gadugi" panose="020B0502040204020203" pitchFamily="34" charset="0"/>
            </a:rPr>
            <a:t>, </a:t>
          </a:r>
          <a:r>
            <a:rPr lang="it-IT" sz="1400" kern="1200" dirty="0" err="1">
              <a:latin typeface="Gadugi" panose="020B0502040204020203" pitchFamily="34" charset="0"/>
              <a:ea typeface="Gadugi" panose="020B0502040204020203" pitchFamily="34" charset="0"/>
            </a:rPr>
            <a:t>paid</a:t>
          </a:r>
          <a:r>
            <a:rPr lang="it-IT" sz="1400" kern="1200" dirty="0">
              <a:latin typeface="Gadugi" panose="020B0502040204020203" pitchFamily="34" charset="0"/>
              <a:ea typeface="Gadugi" panose="020B0502040204020203" pitchFamily="34" charset="0"/>
            </a:rPr>
            <a:t> by NHS and the society: 13000-22000 </a:t>
          </a:r>
          <a:r>
            <a:rPr lang="it-IT" sz="1400" kern="1200" dirty="0" err="1">
              <a:latin typeface="Gadugi" panose="020B0502040204020203" pitchFamily="34" charset="0"/>
              <a:ea typeface="Gadugi" panose="020B0502040204020203" pitchFamily="34" charset="0"/>
            </a:rPr>
            <a:t>euros</a:t>
          </a: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Gadugi" panose="020B0502040204020203" pitchFamily="34" charset="0"/>
              <a:ea typeface="Gadugi" panose="020B0502040204020203" pitchFamily="34" charset="0"/>
            </a:rPr>
            <a:t>Annual cost of treatment, to be paid </a:t>
          </a:r>
          <a:r>
            <a:rPr lang="en-US" sz="1400" b="1" kern="1200" dirty="0">
              <a:latin typeface="Gadugi" panose="020B0502040204020203" pitchFamily="34" charset="0"/>
              <a:ea typeface="Gadugi" panose="020B0502040204020203" pitchFamily="34" charset="0"/>
            </a:rPr>
            <a:t>by the patient</a:t>
          </a:r>
          <a:r>
            <a:rPr lang="en-US" sz="1400" kern="1200" dirty="0">
              <a:latin typeface="Gadugi" panose="020B0502040204020203" pitchFamily="34" charset="0"/>
              <a:ea typeface="Gadugi" panose="020B0502040204020203" pitchFamily="34" charset="0"/>
            </a:rPr>
            <a:t>: 1500-2700 euros</a:t>
          </a:r>
        </a:p>
      </dsp:txBody>
      <dsp:txXfrm>
        <a:off x="3155987" y="562514"/>
        <a:ext cx="2765922" cy="2479935"/>
      </dsp:txXfrm>
    </dsp:sp>
    <dsp:sp modelId="{2E0562CD-5EF9-4A02-AB83-65205F049623}">
      <dsp:nvSpPr>
        <dsp:cNvPr id="0" name=""/>
        <dsp:cNvSpPr/>
      </dsp:nvSpPr>
      <dsp:spPr>
        <a:xfrm>
          <a:off x="6309139" y="5496"/>
          <a:ext cx="2765922" cy="557018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50000"/>
              <a:hueOff val="268329"/>
              <a:satOff val="-6535"/>
              <a:lumOff val="2859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 err="1">
              <a:latin typeface="Gadugi" panose="020B0502040204020203" pitchFamily="34" charset="0"/>
              <a:ea typeface="Gadugi" panose="020B0502040204020203" pitchFamily="34" charset="0"/>
            </a:rPr>
            <a:t>Disease</a:t>
          </a:r>
          <a:r>
            <a:rPr lang="it-IT" sz="1400" b="1" kern="1200" dirty="0">
              <a:latin typeface="Gadugi" panose="020B0502040204020203" pitchFamily="34" charset="0"/>
              <a:ea typeface="Gadugi" panose="020B0502040204020203" pitchFamily="34" charset="0"/>
            </a:rPr>
            <a:t> </a:t>
          </a:r>
          <a:r>
            <a:rPr lang="it-IT" sz="1400" b="1" kern="1200" dirty="0" err="1">
              <a:latin typeface="Gadugi" panose="020B0502040204020203" pitchFamily="34" charset="0"/>
              <a:ea typeface="Gadugi" panose="020B0502040204020203" pitchFamily="34" charset="0"/>
            </a:rPr>
            <a:t>progression</a:t>
          </a:r>
          <a:r>
            <a:rPr lang="it-IT" sz="1400" b="1" kern="1200" dirty="0">
              <a:latin typeface="Gadugi" panose="020B0502040204020203" pitchFamily="34" charset="0"/>
              <a:ea typeface="Gadugi" panose="020B0502040204020203" pitchFamily="34" charset="0"/>
            </a:rPr>
            <a:t> </a:t>
          </a:r>
          <a:r>
            <a:rPr lang="it-IT" sz="1400" b="1" kern="1200" dirty="0" err="1">
              <a:latin typeface="Gadugi" panose="020B0502040204020203" pitchFamily="34" charset="0"/>
              <a:ea typeface="Gadugi" panose="020B0502040204020203" pitchFamily="34" charset="0"/>
            </a:rPr>
            <a:t>not</a:t>
          </a:r>
          <a:r>
            <a:rPr lang="it-IT" sz="1400" b="1" kern="1200" dirty="0">
              <a:latin typeface="Gadugi" panose="020B0502040204020203" pitchFamily="34" charset="0"/>
              <a:ea typeface="Gadugi" panose="020B0502040204020203" pitchFamily="34" charset="0"/>
            </a:rPr>
            <a:t> </a:t>
          </a:r>
          <a:r>
            <a:rPr lang="it-IT" sz="1400" b="1" kern="1200" dirty="0" err="1">
              <a:latin typeface="Gadugi" panose="020B0502040204020203" pitchFamily="34" charset="0"/>
              <a:ea typeface="Gadugi" panose="020B0502040204020203" pitchFamily="34" charset="0"/>
            </a:rPr>
            <a:t>constant</a:t>
          </a:r>
          <a:endParaRPr lang="it-IT" sz="1400" kern="1200" dirty="0"/>
        </a:p>
      </dsp:txBody>
      <dsp:txXfrm>
        <a:off x="6309139" y="5496"/>
        <a:ext cx="2765922" cy="557018"/>
      </dsp:txXfrm>
    </dsp:sp>
    <dsp:sp modelId="{EF589204-ED16-4931-B661-40DF26A667FA}">
      <dsp:nvSpPr>
        <dsp:cNvPr id="0" name=""/>
        <dsp:cNvSpPr/>
      </dsp:nvSpPr>
      <dsp:spPr>
        <a:xfrm>
          <a:off x="6309139" y="562514"/>
          <a:ext cx="2765922" cy="2479935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635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Gadugi" panose="020B0502040204020203" pitchFamily="34" charset="0"/>
              <a:ea typeface="Gadugi" panose="020B0502040204020203" pitchFamily="34" charset="0"/>
            </a:rPr>
            <a:t>This is due to many factor, such as:</a:t>
          </a:r>
          <a:endParaRPr lang="it-IT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Gadugi" panose="020B0502040204020203" pitchFamily="34" charset="0"/>
              <a:ea typeface="Gadugi" panose="020B0502040204020203" pitchFamily="34" charset="0"/>
            </a:rPr>
            <a:t>Natural progression of the disease.</a:t>
          </a:r>
          <a:endParaRPr lang="en-US" sz="1400" kern="1200" dirty="0">
            <a:latin typeface="Gadugi" panose="020B0502040204020203" pitchFamily="34" charset="0"/>
            <a:ea typeface="Gadugi" panose="020B0502040204020203" pitchFamily="34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Gadugi" panose="020B0502040204020203" pitchFamily="34" charset="0"/>
              <a:ea typeface="Gadugi" panose="020B0502040204020203" pitchFamily="34" charset="0"/>
            </a:rPr>
            <a:t>Response to therapy no longer effective.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Gadugi" panose="020B0502040204020203" pitchFamily="34" charset="0"/>
              <a:ea typeface="Gadugi" panose="020B0502040204020203" pitchFamily="34" charset="0"/>
            </a:rPr>
            <a:t>Without a continuous monitoring, it is not possible to slow the progression the disease.</a:t>
          </a:r>
        </a:p>
      </dsp:txBody>
      <dsp:txXfrm>
        <a:off x="6309139" y="562514"/>
        <a:ext cx="2765922" cy="2479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77F65-DA13-4618-A708-8262C1A1D7A9}">
      <dsp:nvSpPr>
        <dsp:cNvPr id="0" name=""/>
        <dsp:cNvSpPr/>
      </dsp:nvSpPr>
      <dsp:spPr>
        <a:xfrm>
          <a:off x="1573984" y="257961"/>
          <a:ext cx="6278326" cy="162645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1653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Deep Brain </a:t>
          </a:r>
          <a:r>
            <a:rPr lang="it-IT" sz="2400" b="1" kern="1200" dirty="0" err="1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Stimulation</a:t>
          </a:r>
          <a:r>
            <a:rPr lang="it-IT" sz="2400" b="1" kern="1200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 (DBS)</a:t>
          </a:r>
          <a:endParaRPr lang="it-IT" sz="2400" kern="1200" dirty="0"/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900" b="1" kern="1200" dirty="0">
              <a:solidFill>
                <a:srgbClr val="002060"/>
              </a:solidFill>
            </a:rPr>
            <a:t>Device</a:t>
          </a:r>
          <a:r>
            <a:rPr lang="it-IT" sz="1900" kern="1200" dirty="0">
              <a:solidFill>
                <a:srgbClr val="002060"/>
              </a:solidFill>
            </a:rPr>
            <a:t>: </a:t>
          </a:r>
          <a:r>
            <a:rPr lang="it-IT" sz="1900" kern="1200" dirty="0" err="1">
              <a:solidFill>
                <a:srgbClr val="002060"/>
              </a:solidFill>
            </a:rPr>
            <a:t>Magnetic</a:t>
          </a:r>
          <a:r>
            <a:rPr lang="it-IT" sz="1900" kern="1200" dirty="0">
              <a:solidFill>
                <a:srgbClr val="002060"/>
              </a:solidFill>
            </a:rPr>
            <a:t> </a:t>
          </a:r>
          <a:r>
            <a:rPr lang="it-IT" sz="1900" kern="1200" dirty="0" err="1">
              <a:solidFill>
                <a:srgbClr val="002060"/>
              </a:solidFill>
            </a:rPr>
            <a:t>stimulator</a:t>
          </a:r>
          <a:r>
            <a:rPr lang="it-IT" sz="1900" kern="1200" dirty="0">
              <a:solidFill>
                <a:srgbClr val="002060"/>
              </a:solidFill>
            </a:rPr>
            <a:t> in the </a:t>
          </a:r>
          <a:r>
            <a:rPr lang="it-IT" sz="1900" kern="1200" dirty="0" err="1">
              <a:solidFill>
                <a:srgbClr val="002060"/>
              </a:solidFill>
            </a:rPr>
            <a:t>patient’s</a:t>
          </a:r>
          <a:r>
            <a:rPr lang="it-IT" sz="1900" kern="1200" dirty="0">
              <a:solidFill>
                <a:srgbClr val="002060"/>
              </a:solidFill>
            </a:rPr>
            <a:t> brain.</a:t>
          </a:r>
          <a:endParaRPr lang="it-IT" sz="1900" kern="1200" dirty="0"/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b="1" kern="1200" dirty="0" err="1">
              <a:solidFill>
                <a:srgbClr val="002060"/>
              </a:solidFill>
            </a:rPr>
            <a:t>Activation</a:t>
          </a:r>
          <a:r>
            <a:rPr lang="it-IT" sz="1900" kern="1200" dirty="0">
              <a:solidFill>
                <a:srgbClr val="002060"/>
              </a:solidFill>
            </a:rPr>
            <a:t>: </a:t>
          </a:r>
          <a:r>
            <a:rPr lang="it-IT" sz="1900" kern="1200" dirty="0" err="1">
              <a:solidFill>
                <a:srgbClr val="002060"/>
              </a:solidFill>
            </a:rPr>
            <a:t>It</a:t>
          </a:r>
          <a:r>
            <a:rPr lang="it-IT" sz="1900" kern="1200" dirty="0">
              <a:solidFill>
                <a:srgbClr val="002060"/>
              </a:solidFill>
            </a:rPr>
            <a:t> </a:t>
          </a:r>
          <a:r>
            <a:rPr lang="it-IT" sz="1900" kern="1200" dirty="0" err="1">
              <a:solidFill>
                <a:srgbClr val="002060"/>
              </a:solidFill>
            </a:rPr>
            <a:t>is</a:t>
          </a:r>
          <a:r>
            <a:rPr lang="it-IT" sz="1900" kern="1200" dirty="0">
              <a:solidFill>
                <a:srgbClr val="002060"/>
              </a:solidFill>
            </a:rPr>
            <a:t> </a:t>
          </a:r>
          <a:r>
            <a:rPr lang="it-IT" sz="1900" kern="1200" dirty="0" err="1">
              <a:solidFill>
                <a:srgbClr val="002060"/>
              </a:solidFill>
            </a:rPr>
            <a:t>activated</a:t>
          </a:r>
          <a:r>
            <a:rPr lang="it-IT" sz="1900" kern="1200" dirty="0">
              <a:solidFill>
                <a:srgbClr val="002060"/>
              </a:solidFill>
            </a:rPr>
            <a:t> </a:t>
          </a:r>
          <a:r>
            <a:rPr lang="it-IT" sz="1900" kern="1200" dirty="0" err="1">
              <a:solidFill>
                <a:srgbClr val="002060"/>
              </a:solidFill>
            </a:rPr>
            <a:t>every</a:t>
          </a:r>
          <a:r>
            <a:rPr lang="it-IT" sz="1900" kern="1200" dirty="0">
              <a:solidFill>
                <a:srgbClr val="002060"/>
              </a:solidFill>
            </a:rPr>
            <a:t> time a </a:t>
          </a:r>
          <a:r>
            <a:rPr lang="it-IT" sz="1900" u="sng" kern="1200" dirty="0" err="1">
              <a:solidFill>
                <a:srgbClr val="002060"/>
              </a:solidFill>
            </a:rPr>
            <a:t>tremor</a:t>
          </a:r>
          <a:r>
            <a:rPr lang="it-IT" sz="1900" kern="1200" dirty="0">
              <a:solidFill>
                <a:srgbClr val="002060"/>
              </a:solidFill>
            </a:rPr>
            <a:t> </a:t>
          </a:r>
          <a:r>
            <a:rPr lang="it-IT" sz="1900" kern="1200" dirty="0" err="1">
              <a:solidFill>
                <a:srgbClr val="002060"/>
              </a:solidFill>
            </a:rPr>
            <a:t>episode</a:t>
          </a:r>
          <a:r>
            <a:rPr lang="it-IT" sz="1900" kern="1200" dirty="0">
              <a:solidFill>
                <a:srgbClr val="002060"/>
              </a:solidFill>
            </a:rPr>
            <a:t> </a:t>
          </a:r>
          <a:r>
            <a:rPr lang="it-IT" sz="1900" kern="1200" dirty="0" err="1">
              <a:solidFill>
                <a:srgbClr val="002060"/>
              </a:solidFill>
            </a:rPr>
            <a:t>occur</a:t>
          </a:r>
          <a:r>
            <a:rPr lang="it-IT" sz="1900" kern="1200" dirty="0">
              <a:solidFill>
                <a:srgbClr val="002060"/>
              </a:solidFill>
            </a:rPr>
            <a:t>.</a:t>
          </a:r>
        </a:p>
      </dsp:txBody>
      <dsp:txXfrm>
        <a:off x="1573984" y="257961"/>
        <a:ext cx="6278326" cy="1626455"/>
      </dsp:txXfrm>
    </dsp:sp>
    <dsp:sp modelId="{93A7163F-FC3A-42E9-9913-681A08EA2A8B}">
      <dsp:nvSpPr>
        <dsp:cNvPr id="0" name=""/>
        <dsp:cNvSpPr/>
      </dsp:nvSpPr>
      <dsp:spPr>
        <a:xfrm>
          <a:off x="948784" y="44660"/>
          <a:ext cx="1579057" cy="1707778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3F0F3-A403-414F-BA07-1F0B121F40D0}">
      <dsp:nvSpPr>
        <dsp:cNvPr id="0" name=""/>
        <dsp:cNvSpPr/>
      </dsp:nvSpPr>
      <dsp:spPr>
        <a:xfrm>
          <a:off x="1656348" y="2280082"/>
          <a:ext cx="6195936" cy="162645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1653" tIns="53340" rIns="53340" bIns="5334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Sound Feedback (SF)</a:t>
          </a:r>
          <a:endParaRPr lang="it-IT" sz="1800" kern="1200" dirty="0"/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400" b="1" kern="1200" dirty="0">
              <a:solidFill>
                <a:srgbClr val="002060"/>
              </a:solidFill>
            </a:rPr>
            <a:t>Device</a:t>
          </a:r>
          <a:r>
            <a:rPr lang="it-IT" sz="1400" kern="1200" dirty="0">
              <a:solidFill>
                <a:srgbClr val="002060"/>
              </a:solidFill>
            </a:rPr>
            <a:t>: Sound </a:t>
          </a:r>
          <a:r>
            <a:rPr lang="it-IT" sz="1400" kern="1200" dirty="0" err="1">
              <a:solidFill>
                <a:srgbClr val="002060"/>
              </a:solidFill>
            </a:rPr>
            <a:t>emitter</a:t>
          </a:r>
          <a:r>
            <a:rPr lang="it-IT" sz="1400" kern="1200" dirty="0">
              <a:solidFill>
                <a:srgbClr val="002060"/>
              </a:solidFill>
            </a:rPr>
            <a:t> in the smartwatch.</a:t>
          </a:r>
          <a:endParaRPr lang="it-IT" sz="1400" kern="1200" dirty="0"/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b="1" kern="1200" dirty="0" err="1">
              <a:solidFill>
                <a:srgbClr val="002060"/>
              </a:solidFill>
            </a:rPr>
            <a:t>Activation</a:t>
          </a:r>
          <a:r>
            <a:rPr lang="it-IT" sz="1400" kern="1200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: </a:t>
          </a:r>
          <a:r>
            <a:rPr lang="it-IT" sz="1400" kern="1200" dirty="0" err="1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It</a:t>
          </a:r>
          <a:r>
            <a:rPr lang="it-IT" sz="1400" kern="1200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 </a:t>
          </a:r>
          <a:r>
            <a:rPr lang="it-IT" sz="1400" kern="1200" dirty="0" err="1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is</a:t>
          </a:r>
          <a:r>
            <a:rPr lang="it-IT" sz="1400" kern="1200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 </a:t>
          </a:r>
          <a:r>
            <a:rPr lang="it-IT" sz="1400" kern="1200" dirty="0" err="1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activated</a:t>
          </a:r>
          <a:r>
            <a:rPr lang="it-IT" sz="1400" kern="1200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 </a:t>
          </a:r>
          <a:r>
            <a:rPr lang="it-IT" sz="1400" kern="1200" dirty="0" err="1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every</a:t>
          </a:r>
          <a:r>
            <a:rPr lang="it-IT" sz="1400" kern="1200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 time a </a:t>
          </a:r>
          <a:r>
            <a:rPr lang="it-IT" sz="1400" u="sng" kern="1200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freezing</a:t>
          </a:r>
          <a:r>
            <a:rPr lang="it-IT" sz="1400" kern="1200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 </a:t>
          </a:r>
          <a:r>
            <a:rPr lang="it-IT" sz="1400" kern="1200" dirty="0" err="1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episode</a:t>
          </a:r>
          <a:r>
            <a:rPr lang="it-IT" sz="1400" kern="1200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 </a:t>
          </a:r>
          <a:r>
            <a:rPr lang="it-IT" sz="1400" kern="1200" dirty="0" err="1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occur</a:t>
          </a:r>
          <a:r>
            <a:rPr lang="it-IT" sz="1400" kern="1200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. </a:t>
          </a:r>
          <a:r>
            <a:rPr lang="it-IT" sz="1400" kern="1200" dirty="0" err="1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This</a:t>
          </a:r>
          <a:r>
            <a:rPr lang="it-IT" sz="1400" kern="1200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 </a:t>
          </a:r>
          <a:r>
            <a:rPr lang="it-IT" sz="1400" kern="1200" dirty="0" err="1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actuator</a:t>
          </a:r>
          <a:r>
            <a:rPr lang="it-IT" sz="1400" kern="1200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 </a:t>
          </a:r>
          <a:r>
            <a:rPr lang="it-IT" sz="1400" kern="1200" dirty="0" err="1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will</a:t>
          </a:r>
          <a:r>
            <a:rPr lang="it-IT" sz="1400" kern="1200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 </a:t>
          </a:r>
          <a:r>
            <a:rPr lang="it-IT" sz="1400" kern="1200" dirty="0" err="1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emit</a:t>
          </a:r>
          <a:r>
            <a:rPr lang="it-IT" sz="1400" kern="1200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 a 5 seconds </a:t>
          </a:r>
          <a:r>
            <a:rPr lang="it-IT" sz="1400" kern="1200" dirty="0" err="1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rhytmic</a:t>
          </a:r>
          <a:r>
            <a:rPr lang="it-IT" sz="1400" kern="1200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 sound feedback. H</a:t>
          </a:r>
          <a:r>
            <a:rPr lang="en-US" sz="1400" kern="1200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rPr>
            <a:t>earing the rhythmic sound, the patient starts walking again.</a:t>
          </a:r>
          <a:endParaRPr lang="it-IT" sz="1400" kern="1200" dirty="0">
            <a:solidFill>
              <a:srgbClr val="002060"/>
            </a:solidFill>
            <a:latin typeface="Gadugi" panose="020B0502040204020203" pitchFamily="34" charset="0"/>
            <a:ea typeface="Gadugi" panose="020B0502040204020203" pitchFamily="34" charset="0"/>
          </a:endParaRPr>
        </a:p>
      </dsp:txBody>
      <dsp:txXfrm>
        <a:off x="1656348" y="2280082"/>
        <a:ext cx="6195936" cy="1626455"/>
      </dsp:txXfrm>
    </dsp:sp>
    <dsp:sp modelId="{33B33C0B-489A-4EAF-9B77-6F3613B16D70}">
      <dsp:nvSpPr>
        <dsp:cNvPr id="0" name=""/>
        <dsp:cNvSpPr/>
      </dsp:nvSpPr>
      <dsp:spPr>
        <a:xfrm>
          <a:off x="948784" y="2092187"/>
          <a:ext cx="1579057" cy="1707778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EADAF-ED56-41B3-BB91-29E6E76164C8}">
      <dsp:nvSpPr>
        <dsp:cNvPr id="0" name=""/>
        <dsp:cNvSpPr/>
      </dsp:nvSpPr>
      <dsp:spPr>
        <a:xfrm>
          <a:off x="4064000" y="1228415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63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54321E-1752-43A5-AB4D-1B0A96E01B02}">
      <dsp:nvSpPr>
        <dsp:cNvPr id="0" name=""/>
        <dsp:cNvSpPr/>
      </dsp:nvSpPr>
      <dsp:spPr>
        <a:xfrm>
          <a:off x="4018280" y="1228415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63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B6858-FD51-4C45-AE55-E13D6F36B841}">
      <dsp:nvSpPr>
        <dsp:cNvPr id="0" name=""/>
        <dsp:cNvSpPr/>
      </dsp:nvSpPr>
      <dsp:spPr>
        <a:xfrm>
          <a:off x="1188690" y="1228415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63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96F427-B884-4F71-9776-DF30C6A0269C}">
      <dsp:nvSpPr>
        <dsp:cNvPr id="0" name=""/>
        <dsp:cNvSpPr/>
      </dsp:nvSpPr>
      <dsp:spPr>
        <a:xfrm>
          <a:off x="2875855" y="40271"/>
          <a:ext cx="2376289" cy="1188144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GET</a:t>
          </a:r>
        </a:p>
      </dsp:txBody>
      <dsp:txXfrm>
        <a:off x="2875855" y="40271"/>
        <a:ext cx="2376289" cy="1188144"/>
      </dsp:txXfrm>
    </dsp:sp>
    <dsp:sp modelId="{7EF57DEF-969F-4716-811A-593309FC9730}">
      <dsp:nvSpPr>
        <dsp:cNvPr id="0" name=""/>
        <dsp:cNvSpPr/>
      </dsp:nvSpPr>
      <dsp:spPr>
        <a:xfrm>
          <a:off x="545" y="1727436"/>
          <a:ext cx="2376289" cy="1188144"/>
        </a:xfrm>
        <a:prstGeom prst="rect">
          <a:avLst/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Retrieve</a:t>
          </a:r>
          <a:r>
            <a:rPr lang="it-IT" sz="2000" kern="1200" dirty="0"/>
            <a:t> info </a:t>
          </a:r>
          <a:r>
            <a:rPr lang="it-IT" sz="2000" kern="1200" dirty="0" err="1"/>
            <a:t>about</a:t>
          </a:r>
          <a:r>
            <a:rPr lang="it-IT" sz="2000" kern="1200" dirty="0"/>
            <a:t> </a:t>
          </a:r>
          <a:r>
            <a:rPr lang="it-IT" sz="2000" kern="1200" dirty="0" err="1"/>
            <a:t>all</a:t>
          </a:r>
          <a:r>
            <a:rPr lang="it-IT" sz="2000" kern="1200" dirty="0"/>
            <a:t> the </a:t>
          </a:r>
          <a:r>
            <a:rPr lang="it-IT" sz="2000" kern="1200" dirty="0" err="1"/>
            <a:t>patients</a:t>
          </a:r>
          <a:r>
            <a:rPr lang="it-IT" sz="2000" kern="1200" dirty="0"/>
            <a:t> (IP/</a:t>
          </a:r>
          <a:r>
            <a:rPr lang="it-IT" sz="2000" kern="1200" dirty="0" err="1"/>
            <a:t>patient</a:t>
          </a:r>
          <a:r>
            <a:rPr lang="it-IT" sz="2000" kern="1200" dirty="0"/>
            <a:t>)</a:t>
          </a:r>
        </a:p>
      </dsp:txBody>
      <dsp:txXfrm>
        <a:off x="545" y="1727436"/>
        <a:ext cx="2376289" cy="1188144"/>
      </dsp:txXfrm>
    </dsp:sp>
    <dsp:sp modelId="{8BA6FD5D-AD9E-46D1-BDF2-B3604D58F22C}">
      <dsp:nvSpPr>
        <dsp:cNvPr id="0" name=""/>
        <dsp:cNvSpPr/>
      </dsp:nvSpPr>
      <dsp:spPr>
        <a:xfrm>
          <a:off x="2875855" y="1727436"/>
          <a:ext cx="2376289" cy="1188144"/>
        </a:xfrm>
        <a:prstGeom prst="rect">
          <a:avLst/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Retrieve</a:t>
          </a:r>
          <a:r>
            <a:rPr lang="it-IT" sz="2000" kern="1200" dirty="0"/>
            <a:t> info </a:t>
          </a:r>
          <a:r>
            <a:rPr lang="it-IT" sz="2000" kern="1200" dirty="0" err="1"/>
            <a:t>about</a:t>
          </a:r>
          <a:r>
            <a:rPr lang="it-IT" sz="2000" kern="1200" dirty="0"/>
            <a:t> one </a:t>
          </a:r>
          <a:r>
            <a:rPr lang="it-IT" sz="2000" kern="1200" dirty="0" err="1"/>
            <a:t>particular</a:t>
          </a:r>
          <a:r>
            <a:rPr lang="it-IT" sz="2000" kern="1200" dirty="0"/>
            <a:t> </a:t>
          </a:r>
          <a:r>
            <a:rPr lang="it-IT" sz="2000" kern="1200" dirty="0" err="1"/>
            <a:t>patient</a:t>
          </a:r>
          <a:r>
            <a:rPr lang="it-IT" sz="2000" kern="1200" dirty="0"/>
            <a:t> (IP/info/</a:t>
          </a:r>
          <a:r>
            <a:rPr lang="it-IT" sz="2000" kern="1200" dirty="0" err="1"/>
            <a:t>patientID</a:t>
          </a:r>
          <a:r>
            <a:rPr lang="it-IT" sz="2000" kern="1200" dirty="0"/>
            <a:t>)</a:t>
          </a:r>
        </a:p>
      </dsp:txBody>
      <dsp:txXfrm>
        <a:off x="2875855" y="1727436"/>
        <a:ext cx="2376289" cy="1188144"/>
      </dsp:txXfrm>
    </dsp:sp>
    <dsp:sp modelId="{044ECB8B-9045-45F9-9109-6FBE17FF93E3}">
      <dsp:nvSpPr>
        <dsp:cNvPr id="0" name=""/>
        <dsp:cNvSpPr/>
      </dsp:nvSpPr>
      <dsp:spPr>
        <a:xfrm>
          <a:off x="5751165" y="1727436"/>
          <a:ext cx="2376289" cy="1188144"/>
        </a:xfrm>
        <a:prstGeom prst="rect">
          <a:avLst/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Retrieve</a:t>
          </a:r>
          <a:r>
            <a:rPr lang="it-IT" sz="2000" kern="1200" dirty="0"/>
            <a:t> info </a:t>
          </a:r>
          <a:r>
            <a:rPr lang="it-IT" sz="2000" kern="1200" dirty="0" err="1"/>
            <a:t>about</a:t>
          </a:r>
          <a:r>
            <a:rPr lang="it-IT" sz="2000" kern="1200" dirty="0"/>
            <a:t> the MQTT settings (IP/broker)</a:t>
          </a:r>
        </a:p>
      </dsp:txBody>
      <dsp:txXfrm>
        <a:off x="5751165" y="1727436"/>
        <a:ext cx="2376289" cy="11881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81F4C-665B-4178-9B7F-A9C8B0EACFB7}">
      <dsp:nvSpPr>
        <dsp:cNvPr id="0" name=""/>
        <dsp:cNvSpPr/>
      </dsp:nvSpPr>
      <dsp:spPr>
        <a:xfrm>
          <a:off x="4564907" y="799403"/>
          <a:ext cx="3095273" cy="325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487"/>
              </a:lnTo>
              <a:lnTo>
                <a:pt x="3095273" y="157487"/>
              </a:lnTo>
              <a:lnTo>
                <a:pt x="3095273" y="325362"/>
              </a:lnTo>
            </a:path>
          </a:pathLst>
        </a:custGeom>
        <a:noFill/>
        <a:ln w="63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FCF47E-970E-4A79-A1B9-CC58FD836F18}">
      <dsp:nvSpPr>
        <dsp:cNvPr id="0" name=""/>
        <dsp:cNvSpPr/>
      </dsp:nvSpPr>
      <dsp:spPr>
        <a:xfrm>
          <a:off x="4519187" y="799403"/>
          <a:ext cx="91440" cy="3362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6239"/>
              </a:lnTo>
            </a:path>
          </a:pathLst>
        </a:custGeom>
        <a:noFill/>
        <a:ln w="63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5A98F-1A31-404A-A5B4-EF922F9A7C0B}">
      <dsp:nvSpPr>
        <dsp:cNvPr id="0" name=""/>
        <dsp:cNvSpPr/>
      </dsp:nvSpPr>
      <dsp:spPr>
        <a:xfrm>
          <a:off x="1379572" y="799403"/>
          <a:ext cx="3185334" cy="336239"/>
        </a:xfrm>
        <a:custGeom>
          <a:avLst/>
          <a:gdLst/>
          <a:ahLst/>
          <a:cxnLst/>
          <a:rect l="0" t="0" r="0" b="0"/>
          <a:pathLst>
            <a:path>
              <a:moveTo>
                <a:pt x="3185334" y="0"/>
              </a:moveTo>
              <a:lnTo>
                <a:pt x="3185334" y="168364"/>
              </a:lnTo>
              <a:lnTo>
                <a:pt x="0" y="168364"/>
              </a:lnTo>
              <a:lnTo>
                <a:pt x="0" y="336239"/>
              </a:lnTo>
            </a:path>
          </a:pathLst>
        </a:custGeom>
        <a:noFill/>
        <a:ln w="63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C9402-12E6-4EC1-AD63-EB3F30B7A731}">
      <dsp:nvSpPr>
        <dsp:cNvPr id="0" name=""/>
        <dsp:cNvSpPr/>
      </dsp:nvSpPr>
      <dsp:spPr>
        <a:xfrm>
          <a:off x="3765503" y="0"/>
          <a:ext cx="1598806" cy="799403"/>
        </a:xfrm>
        <a:prstGeom prst="rect">
          <a:avLst/>
        </a:prstGeom>
        <a:gradFill rotWithShape="0">
          <a:gsLst>
            <a:gs pos="0">
              <a:schemeClr val="accent1">
                <a:alpha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POST</a:t>
          </a:r>
        </a:p>
      </dsp:txBody>
      <dsp:txXfrm>
        <a:off x="3765503" y="0"/>
        <a:ext cx="1598806" cy="799403"/>
      </dsp:txXfrm>
    </dsp:sp>
    <dsp:sp modelId="{57229E64-AA3B-480D-8DD2-590F8C177CED}">
      <dsp:nvSpPr>
        <dsp:cNvPr id="0" name=""/>
        <dsp:cNvSpPr/>
      </dsp:nvSpPr>
      <dsp:spPr>
        <a:xfrm>
          <a:off x="580169" y="1135642"/>
          <a:ext cx="1598806" cy="799403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Adding</a:t>
          </a:r>
          <a:r>
            <a:rPr lang="it-IT" sz="2000" kern="1200" dirty="0"/>
            <a:t> </a:t>
          </a:r>
          <a:r>
            <a:rPr lang="it-IT" sz="2000" kern="1200" dirty="0" err="1"/>
            <a:t>patients</a:t>
          </a:r>
          <a:r>
            <a:rPr lang="it-IT" sz="2000" kern="1200" dirty="0"/>
            <a:t> (</a:t>
          </a:r>
          <a:r>
            <a:rPr lang="it-IT" sz="2000" kern="1200" dirty="0" err="1"/>
            <a:t>addp</a:t>
          </a:r>
          <a:r>
            <a:rPr lang="it-IT" sz="2000" kern="1200" dirty="0"/>
            <a:t>)</a:t>
          </a:r>
        </a:p>
      </dsp:txBody>
      <dsp:txXfrm>
        <a:off x="580169" y="1135642"/>
        <a:ext cx="1598806" cy="799403"/>
      </dsp:txXfrm>
    </dsp:sp>
    <dsp:sp modelId="{E1DACA7D-78F4-43CF-88E1-E07F6F27BE47}">
      <dsp:nvSpPr>
        <dsp:cNvPr id="0" name=""/>
        <dsp:cNvSpPr/>
      </dsp:nvSpPr>
      <dsp:spPr>
        <a:xfrm>
          <a:off x="3765503" y="1135642"/>
          <a:ext cx="1598806" cy="799403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Adding</a:t>
          </a:r>
          <a:r>
            <a:rPr lang="it-IT" sz="2000" kern="1200" dirty="0"/>
            <a:t> devices (</a:t>
          </a:r>
          <a:r>
            <a:rPr lang="it-IT" sz="2000" kern="1200" dirty="0" err="1"/>
            <a:t>addd</a:t>
          </a:r>
          <a:r>
            <a:rPr lang="it-IT" sz="2000" kern="1200" dirty="0"/>
            <a:t>)</a:t>
          </a:r>
        </a:p>
      </dsp:txBody>
      <dsp:txXfrm>
        <a:off x="3765503" y="1135642"/>
        <a:ext cx="1598806" cy="799403"/>
      </dsp:txXfrm>
    </dsp:sp>
    <dsp:sp modelId="{7D90B2BC-13B5-4F28-B89A-E1159AE81876}">
      <dsp:nvSpPr>
        <dsp:cNvPr id="0" name=""/>
        <dsp:cNvSpPr/>
      </dsp:nvSpPr>
      <dsp:spPr>
        <a:xfrm>
          <a:off x="6860777" y="1124765"/>
          <a:ext cx="1598806" cy="799403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Adding</a:t>
          </a:r>
          <a:r>
            <a:rPr lang="it-IT" sz="2000" kern="1200" dirty="0"/>
            <a:t> services (</a:t>
          </a:r>
          <a:r>
            <a:rPr lang="it-IT" sz="2000" kern="1200" dirty="0" err="1"/>
            <a:t>adds</a:t>
          </a:r>
          <a:r>
            <a:rPr lang="it-IT" sz="2000" kern="1200" dirty="0"/>
            <a:t>)</a:t>
          </a:r>
        </a:p>
      </dsp:txBody>
      <dsp:txXfrm>
        <a:off x="6860777" y="1124765"/>
        <a:ext cx="1598806" cy="7994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051E9-F675-4C43-85F9-2CBB7D8782D6}">
      <dsp:nvSpPr>
        <dsp:cNvPr id="0" name=""/>
        <dsp:cNvSpPr/>
      </dsp:nvSpPr>
      <dsp:spPr>
        <a:xfrm>
          <a:off x="4008289" y="945184"/>
          <a:ext cx="2275417" cy="397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311"/>
              </a:lnTo>
              <a:lnTo>
                <a:pt x="2275417" y="199311"/>
              </a:lnTo>
              <a:lnTo>
                <a:pt x="2275417" y="397799"/>
              </a:lnTo>
            </a:path>
          </a:pathLst>
        </a:custGeom>
        <a:noFill/>
        <a:ln w="63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AFB251-93BB-4F78-81EE-22209ACBCDE3}">
      <dsp:nvSpPr>
        <dsp:cNvPr id="0" name=""/>
        <dsp:cNvSpPr/>
      </dsp:nvSpPr>
      <dsp:spPr>
        <a:xfrm>
          <a:off x="3962569" y="945184"/>
          <a:ext cx="91440" cy="3986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8622"/>
              </a:lnTo>
            </a:path>
          </a:pathLst>
        </a:custGeom>
        <a:noFill/>
        <a:ln w="63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5F3B61-F5ED-455C-A908-28DA90CAF6A4}">
      <dsp:nvSpPr>
        <dsp:cNvPr id="0" name=""/>
        <dsp:cNvSpPr/>
      </dsp:nvSpPr>
      <dsp:spPr>
        <a:xfrm>
          <a:off x="1683306" y="945184"/>
          <a:ext cx="2324983" cy="387601"/>
        </a:xfrm>
        <a:custGeom>
          <a:avLst/>
          <a:gdLst/>
          <a:ahLst/>
          <a:cxnLst/>
          <a:rect l="0" t="0" r="0" b="0"/>
          <a:pathLst>
            <a:path>
              <a:moveTo>
                <a:pt x="2324983" y="0"/>
              </a:moveTo>
              <a:lnTo>
                <a:pt x="2324983" y="189112"/>
              </a:lnTo>
              <a:lnTo>
                <a:pt x="0" y="189112"/>
              </a:lnTo>
              <a:lnTo>
                <a:pt x="0" y="387601"/>
              </a:lnTo>
            </a:path>
          </a:pathLst>
        </a:custGeom>
        <a:noFill/>
        <a:ln w="63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E95BB4-38B2-4FA2-91DE-4A6F7B313749}">
      <dsp:nvSpPr>
        <dsp:cNvPr id="0" name=""/>
        <dsp:cNvSpPr/>
      </dsp:nvSpPr>
      <dsp:spPr>
        <a:xfrm>
          <a:off x="3063105" y="0"/>
          <a:ext cx="1890368" cy="945184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Update</a:t>
          </a:r>
        </a:p>
      </dsp:txBody>
      <dsp:txXfrm>
        <a:off x="3063105" y="0"/>
        <a:ext cx="1890368" cy="945184"/>
      </dsp:txXfrm>
    </dsp:sp>
    <dsp:sp modelId="{50F35393-5FB0-4F2C-8951-BA59DFC88285}">
      <dsp:nvSpPr>
        <dsp:cNvPr id="0" name=""/>
        <dsp:cNvSpPr/>
      </dsp:nvSpPr>
      <dsp:spPr>
        <a:xfrm>
          <a:off x="738121" y="1332785"/>
          <a:ext cx="1890368" cy="945184"/>
        </a:xfrm>
        <a:prstGeom prst="rect">
          <a:avLst/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Adding</a:t>
          </a:r>
          <a:r>
            <a:rPr lang="it-IT" sz="2000" kern="1200" dirty="0"/>
            <a:t> devices</a:t>
          </a:r>
        </a:p>
      </dsp:txBody>
      <dsp:txXfrm>
        <a:off x="738121" y="1332785"/>
        <a:ext cx="1890368" cy="945184"/>
      </dsp:txXfrm>
    </dsp:sp>
    <dsp:sp modelId="{F47508C9-E96C-4205-BF5F-21192D1E06BF}">
      <dsp:nvSpPr>
        <dsp:cNvPr id="0" name=""/>
        <dsp:cNvSpPr/>
      </dsp:nvSpPr>
      <dsp:spPr>
        <a:xfrm>
          <a:off x="3063105" y="1343806"/>
          <a:ext cx="1890368" cy="945184"/>
        </a:xfrm>
        <a:prstGeom prst="rect">
          <a:avLst/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Updating</a:t>
          </a:r>
          <a:r>
            <a:rPr lang="it-IT" sz="2000" kern="1200" dirty="0"/>
            <a:t> </a:t>
          </a:r>
          <a:r>
            <a:rPr lang="it-IT" sz="2000" kern="1200" dirty="0" err="1"/>
            <a:t>their</a:t>
          </a:r>
          <a:r>
            <a:rPr lang="it-IT" sz="2000" kern="1200" dirty="0"/>
            <a:t> last time update</a:t>
          </a:r>
        </a:p>
      </dsp:txBody>
      <dsp:txXfrm>
        <a:off x="3063105" y="1343806"/>
        <a:ext cx="1890368" cy="945184"/>
      </dsp:txXfrm>
    </dsp:sp>
    <dsp:sp modelId="{4088DCD2-A62C-4DB1-B61E-CB956805315A}">
      <dsp:nvSpPr>
        <dsp:cNvPr id="0" name=""/>
        <dsp:cNvSpPr/>
      </dsp:nvSpPr>
      <dsp:spPr>
        <a:xfrm>
          <a:off x="5338523" y="1342984"/>
          <a:ext cx="1890368" cy="945184"/>
        </a:xfrm>
        <a:prstGeom prst="rect">
          <a:avLst/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Deleting devices with time from last update &gt; 30 s</a:t>
          </a:r>
          <a:endParaRPr lang="it-IT" sz="2000" kern="1200" dirty="0"/>
        </a:p>
      </dsp:txBody>
      <dsp:txXfrm>
        <a:off x="5338523" y="1342984"/>
        <a:ext cx="1890368" cy="945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EB7C7-CA34-42D8-8BE0-84A842501C14}" type="datetimeFigureOut">
              <a:rPr lang="it-IT" smtClean="0"/>
              <a:t>19/06/2023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A8433-1AE9-44A1-B265-214E8FDFAC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7799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A8433-1AE9-44A1-B265-214E8FDFAC3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513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A8433-1AE9-44A1-B265-214E8FDFAC3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6926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A8433-1AE9-44A1-B265-214E8FDFAC3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4559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A8433-1AE9-44A1-B265-214E8FDFAC36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9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091168-AEDD-F58A-8FA4-DF351342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354C-1C39-4686-82F4-FF3912E42E9F}" type="datetimeFigureOut">
              <a:rPr lang="it-IT" smtClean="0"/>
              <a:t>19/06/2023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0A78DC-29C7-B9A4-69A3-448CA547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40DA99-C51E-9044-06F0-50F95F4B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C94B-62F7-41C4-A455-3D55841177C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D5E0E76E-B3B4-E1D5-1231-27964894BCEC}"/>
              </a:ext>
            </a:extLst>
          </p:cNvPr>
          <p:cNvSpPr/>
          <p:nvPr userDrawn="1"/>
        </p:nvSpPr>
        <p:spPr>
          <a:xfrm>
            <a:off x="2009553" y="1302769"/>
            <a:ext cx="7995684" cy="40302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88A5E717-1904-6119-F6D9-FF43A45B36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8276" y="1791093"/>
            <a:ext cx="6775450" cy="15267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rgbClr val="3D5773"/>
                </a:solidFill>
                <a:latin typeface="Yeseva One" panose="02000503090000020004" pitchFamily="2" charset="0"/>
              </a:defRPr>
            </a:lvl1pPr>
          </a:lstStyle>
          <a:p>
            <a:pPr lvl="0"/>
            <a:r>
              <a:rPr lang="it-IT" dirty="0"/>
              <a:t>Titolo Tesi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A6C2548-26B4-1CBA-951A-52EB41D25E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8275" y="4091232"/>
            <a:ext cx="2611585" cy="87518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>
              <a:buFont typeface="Arial" panose="020B0604020202020204" pitchFamily="34" charset="0"/>
              <a:buChar char="•"/>
              <a:defRPr sz="1600">
                <a:solidFill>
                  <a:srgbClr val="3D5773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pPr lvl="0"/>
            <a:r>
              <a:rPr lang="it-IT" dirty="0"/>
              <a:t>Relatore 1</a:t>
            </a:r>
          </a:p>
          <a:p>
            <a:pPr lvl="0"/>
            <a:r>
              <a:rPr lang="it-IT" dirty="0"/>
              <a:t>Relatore 2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68119CEA-8EE5-3561-BAD7-7AE8F4BCCC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08275" y="3653639"/>
            <a:ext cx="2611585" cy="4375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rgbClr val="3D5773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pPr lvl="0"/>
            <a:r>
              <a:rPr lang="it-IT" dirty="0"/>
              <a:t>Relatori: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3E42288A-481A-7782-3C43-7AB642CE6C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2140" y="3655210"/>
            <a:ext cx="2611585" cy="4375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2000">
                <a:solidFill>
                  <a:srgbClr val="3D5773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pPr lvl="0"/>
            <a:r>
              <a:rPr lang="it-IT" dirty="0"/>
              <a:t>Candidata: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5995DA5D-8FF3-98B1-DA95-F9EF1A1FF80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72140" y="4091231"/>
            <a:ext cx="2611585" cy="875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rgbClr val="3D5773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pPr lvl="0"/>
            <a:r>
              <a:rPr lang="it-IT" dirty="0"/>
              <a:t>Nome Cognome (matricola)</a:t>
            </a:r>
          </a:p>
        </p:txBody>
      </p:sp>
    </p:spTree>
    <p:extLst>
      <p:ext uri="{BB962C8B-B14F-4D97-AF65-F5344CB8AC3E}">
        <p14:creationId xmlns:p14="http://schemas.microsoft.com/office/powerpoint/2010/main" val="1911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B893FBA-80AE-3A31-9FB5-2FE86A06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354C-1C39-4686-82F4-FF3912E42E9F}" type="datetimeFigureOut">
              <a:rPr lang="it-IT" smtClean="0"/>
              <a:t>19/06/2023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70D7778-6335-4726-1183-8FF73D88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FB92F9-6ED9-2402-CC48-D5E1FBC9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C94B-62F7-41C4-A455-3D55841177C7}" type="slidenum">
              <a:rPr lang="it-IT" smtClean="0"/>
              <a:t>‹N›</a:t>
            </a:fld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8DCD790E-2E6A-8407-C66F-BA8F85452404}"/>
              </a:ext>
            </a:extLst>
          </p:cNvPr>
          <p:cNvSpPr/>
          <p:nvPr userDrawn="1"/>
        </p:nvSpPr>
        <p:spPr>
          <a:xfrm>
            <a:off x="2232231" y="1828801"/>
            <a:ext cx="7727538" cy="3200398"/>
          </a:xfrm>
          <a:prstGeom prst="round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BC90006-0788-B7E2-8117-0BE77A1BE08E}"/>
              </a:ext>
            </a:extLst>
          </p:cNvPr>
          <p:cNvSpPr txBox="1"/>
          <p:nvPr userDrawn="1"/>
        </p:nvSpPr>
        <p:spPr>
          <a:xfrm>
            <a:off x="2232231" y="2459505"/>
            <a:ext cx="77275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D5773"/>
                </a:solidFill>
                <a:latin typeface="Yeseva One" panose="02000503090000020004" pitchFamily="2" charset="0"/>
              </a:rPr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394701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B893FBA-80AE-3A31-9FB5-2FE86A06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354C-1C39-4686-82F4-FF3912E42E9F}" type="datetimeFigureOut">
              <a:rPr lang="it-IT" smtClean="0"/>
              <a:t>19/06/2023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70D7778-6335-4726-1183-8FF73D88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FB92F9-6ED9-2402-CC48-D5E1FBC9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C94B-62F7-41C4-A455-3D55841177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62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842A70-69E6-66AD-409B-E718E7CB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354C-1C39-4686-82F4-FF3912E42E9F}" type="datetimeFigureOut">
              <a:rPr lang="it-IT" smtClean="0"/>
              <a:t>19/06/2023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0D0412-EA4F-49A1-3D3B-F6EA7B7E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74E7FB-101D-5C91-3790-903CF351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C94B-62F7-41C4-A455-3D55841177C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FEEEE9E9-9AB1-03F7-4AA8-7D83BEA31B7C}"/>
              </a:ext>
            </a:extLst>
          </p:cNvPr>
          <p:cNvSpPr/>
          <p:nvPr userDrawn="1"/>
        </p:nvSpPr>
        <p:spPr>
          <a:xfrm>
            <a:off x="882316" y="725905"/>
            <a:ext cx="10427368" cy="5406190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DCE8824B-7A7D-025D-9BE1-F4E5E9BBDE63}"/>
              </a:ext>
            </a:extLst>
          </p:cNvPr>
          <p:cNvSpPr/>
          <p:nvPr userDrawn="1"/>
        </p:nvSpPr>
        <p:spPr>
          <a:xfrm>
            <a:off x="1636295" y="2277979"/>
            <a:ext cx="4283242" cy="673768"/>
          </a:xfrm>
          <a:prstGeom prst="roundRect">
            <a:avLst/>
          </a:prstGeom>
          <a:solidFill>
            <a:srgbClr val="3D5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D9518A0F-7297-E459-9315-F648967EE7BE}"/>
              </a:ext>
            </a:extLst>
          </p:cNvPr>
          <p:cNvSpPr/>
          <p:nvPr userDrawn="1"/>
        </p:nvSpPr>
        <p:spPr>
          <a:xfrm>
            <a:off x="6272465" y="2277979"/>
            <a:ext cx="4283242" cy="673768"/>
          </a:xfrm>
          <a:prstGeom prst="roundRect">
            <a:avLst/>
          </a:prstGeom>
          <a:solidFill>
            <a:srgbClr val="A7D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6C0BEF25-C2DE-A411-C77F-6FDA1751DDA9}"/>
              </a:ext>
            </a:extLst>
          </p:cNvPr>
          <p:cNvSpPr/>
          <p:nvPr userDrawn="1"/>
        </p:nvSpPr>
        <p:spPr>
          <a:xfrm>
            <a:off x="1636295" y="3299662"/>
            <a:ext cx="4283242" cy="673768"/>
          </a:xfrm>
          <a:prstGeom prst="roundRect">
            <a:avLst/>
          </a:prstGeom>
          <a:solidFill>
            <a:srgbClr val="3D5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054EA030-B4F3-8A02-27A2-DB1BD34D74D7}"/>
              </a:ext>
            </a:extLst>
          </p:cNvPr>
          <p:cNvSpPr/>
          <p:nvPr userDrawn="1"/>
        </p:nvSpPr>
        <p:spPr>
          <a:xfrm>
            <a:off x="6272465" y="3299662"/>
            <a:ext cx="4283242" cy="673768"/>
          </a:xfrm>
          <a:prstGeom prst="roundRect">
            <a:avLst/>
          </a:prstGeom>
          <a:solidFill>
            <a:srgbClr val="A7D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D9ED146D-0F87-8D74-53DA-A90FD2C5A536}"/>
              </a:ext>
            </a:extLst>
          </p:cNvPr>
          <p:cNvSpPr/>
          <p:nvPr userDrawn="1"/>
        </p:nvSpPr>
        <p:spPr>
          <a:xfrm>
            <a:off x="1636295" y="4321345"/>
            <a:ext cx="4283242" cy="673768"/>
          </a:xfrm>
          <a:prstGeom prst="roundRect">
            <a:avLst/>
          </a:prstGeom>
          <a:solidFill>
            <a:srgbClr val="3D5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77A8FB01-CA5B-A3BA-92B6-2CB56C1F1214}"/>
              </a:ext>
            </a:extLst>
          </p:cNvPr>
          <p:cNvSpPr/>
          <p:nvPr userDrawn="1"/>
        </p:nvSpPr>
        <p:spPr>
          <a:xfrm>
            <a:off x="6272465" y="4321345"/>
            <a:ext cx="4283242" cy="673768"/>
          </a:xfrm>
          <a:prstGeom prst="roundRect">
            <a:avLst/>
          </a:prstGeom>
          <a:solidFill>
            <a:srgbClr val="A7D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testo 15">
            <a:extLst>
              <a:ext uri="{FF2B5EF4-FFF2-40B4-BE49-F238E27FC236}">
                <a16:creationId xmlns:a16="http://schemas.microsoft.com/office/drawing/2014/main" id="{8C72E6BB-3B81-C716-82F5-1881C8C2B7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02697" y="914400"/>
            <a:ext cx="4562573" cy="10159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rgbClr val="3D5773"/>
                </a:solidFill>
                <a:latin typeface="Yeseva One" panose="02000503090000020004" pitchFamily="2" charset="0"/>
              </a:defRPr>
            </a:lvl1pPr>
          </a:lstStyle>
          <a:p>
            <a:pPr lvl="0"/>
            <a:r>
              <a:rPr lang="it-IT" dirty="0"/>
              <a:t>Indice della presentazione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A0B6EAC5-C576-CC82-93D2-8DB130568A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81175" y="2393950"/>
            <a:ext cx="3913188" cy="433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pPr lvl="0"/>
            <a:r>
              <a:rPr lang="it-IT" dirty="0"/>
              <a:t>Argomento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CC0562FD-53B1-B5D2-548D-4139AFA311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81175" y="3419852"/>
            <a:ext cx="3913188" cy="433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pPr lvl="0"/>
            <a:r>
              <a:rPr lang="it-IT" dirty="0"/>
              <a:t>Argomento</a:t>
            </a:r>
          </a:p>
        </p:txBody>
      </p:sp>
      <p:sp>
        <p:nvSpPr>
          <p:cNvPr id="21" name="Segnaposto testo 18">
            <a:extLst>
              <a:ext uri="{FF2B5EF4-FFF2-40B4-BE49-F238E27FC236}">
                <a16:creationId xmlns:a16="http://schemas.microsoft.com/office/drawing/2014/main" id="{1AA0BDAD-B69E-F342-B52F-419E097E5D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81175" y="4451242"/>
            <a:ext cx="3913188" cy="433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pPr lvl="0"/>
            <a:r>
              <a:rPr lang="it-IT" dirty="0"/>
              <a:t>Argomento</a:t>
            </a:r>
          </a:p>
        </p:txBody>
      </p:sp>
      <p:sp>
        <p:nvSpPr>
          <p:cNvPr id="22" name="Segnaposto testo 18">
            <a:extLst>
              <a:ext uri="{FF2B5EF4-FFF2-40B4-BE49-F238E27FC236}">
                <a16:creationId xmlns:a16="http://schemas.microsoft.com/office/drawing/2014/main" id="{D10E0F11-7FEE-B1D6-E496-E543762B44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64173" y="2393950"/>
            <a:ext cx="3913188" cy="433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3D5773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pPr lvl="0"/>
            <a:r>
              <a:rPr lang="it-IT" dirty="0"/>
              <a:t>Argomento</a:t>
            </a:r>
          </a:p>
        </p:txBody>
      </p:sp>
      <p:sp>
        <p:nvSpPr>
          <p:cNvPr id="23" name="Segnaposto testo 18">
            <a:extLst>
              <a:ext uri="{FF2B5EF4-FFF2-40B4-BE49-F238E27FC236}">
                <a16:creationId xmlns:a16="http://schemas.microsoft.com/office/drawing/2014/main" id="{9763EE1D-700E-523B-8133-C25E9585F30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64173" y="3419852"/>
            <a:ext cx="3913188" cy="433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3D5773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pPr lvl="0"/>
            <a:r>
              <a:rPr lang="it-IT" dirty="0"/>
              <a:t>Argomento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7920C401-81C9-2EDB-F14E-AE67E073E39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64173" y="4451242"/>
            <a:ext cx="3913188" cy="433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3D5773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pPr lvl="0"/>
            <a:r>
              <a:rPr lang="it-IT" dirty="0"/>
              <a:t>Argomento</a:t>
            </a:r>
          </a:p>
        </p:txBody>
      </p:sp>
    </p:spTree>
    <p:extLst>
      <p:ext uri="{BB962C8B-B14F-4D97-AF65-F5344CB8AC3E}">
        <p14:creationId xmlns:p14="http://schemas.microsoft.com/office/powerpoint/2010/main" val="405555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0896B1-9CD6-ABB7-15C3-1A2582E7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354C-1C39-4686-82F4-FF3912E42E9F}" type="datetimeFigureOut">
              <a:rPr lang="it-IT" smtClean="0"/>
              <a:t>19/06/2023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61B39E-0B3C-98CE-A11D-ECDAC506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835060-7F34-2860-39D1-2326DBC6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C94B-62F7-41C4-A455-3D55841177C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387BC9E1-5518-DE65-B817-E97E0A9CD59B}"/>
              </a:ext>
            </a:extLst>
          </p:cNvPr>
          <p:cNvSpPr/>
          <p:nvPr userDrawn="1"/>
        </p:nvSpPr>
        <p:spPr>
          <a:xfrm>
            <a:off x="882316" y="725905"/>
            <a:ext cx="10427368" cy="5406190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con angoli arrotondati 1">
            <a:extLst>
              <a:ext uri="{FF2B5EF4-FFF2-40B4-BE49-F238E27FC236}">
                <a16:creationId xmlns:a16="http://schemas.microsoft.com/office/drawing/2014/main" id="{CD360480-9002-1805-81C2-779A8EB36AC6}"/>
              </a:ext>
            </a:extLst>
          </p:cNvPr>
          <p:cNvSpPr/>
          <p:nvPr userDrawn="1"/>
        </p:nvSpPr>
        <p:spPr>
          <a:xfrm>
            <a:off x="7908758" y="653308"/>
            <a:ext cx="4285954" cy="565892"/>
          </a:xfrm>
          <a:custGeom>
            <a:avLst/>
            <a:gdLst>
              <a:gd name="connsiteX0" fmla="*/ 0 w 4283242"/>
              <a:gd name="connsiteY0" fmla="*/ 112297 h 673768"/>
              <a:gd name="connsiteX1" fmla="*/ 112297 w 4283242"/>
              <a:gd name="connsiteY1" fmla="*/ 0 h 673768"/>
              <a:gd name="connsiteX2" fmla="*/ 4170945 w 4283242"/>
              <a:gd name="connsiteY2" fmla="*/ 0 h 673768"/>
              <a:gd name="connsiteX3" fmla="*/ 4283242 w 4283242"/>
              <a:gd name="connsiteY3" fmla="*/ 112297 h 673768"/>
              <a:gd name="connsiteX4" fmla="*/ 4283242 w 4283242"/>
              <a:gd name="connsiteY4" fmla="*/ 561471 h 673768"/>
              <a:gd name="connsiteX5" fmla="*/ 4170945 w 4283242"/>
              <a:gd name="connsiteY5" fmla="*/ 673768 h 673768"/>
              <a:gd name="connsiteX6" fmla="*/ 112297 w 4283242"/>
              <a:gd name="connsiteY6" fmla="*/ 673768 h 673768"/>
              <a:gd name="connsiteX7" fmla="*/ 0 w 4283242"/>
              <a:gd name="connsiteY7" fmla="*/ 561471 h 673768"/>
              <a:gd name="connsiteX8" fmla="*/ 0 w 4283242"/>
              <a:gd name="connsiteY8" fmla="*/ 112297 h 673768"/>
              <a:gd name="connsiteX0" fmla="*/ 0 w 4286526"/>
              <a:gd name="connsiteY0" fmla="*/ 119385 h 680856"/>
              <a:gd name="connsiteX1" fmla="*/ 112297 w 4286526"/>
              <a:gd name="connsiteY1" fmla="*/ 7088 h 680856"/>
              <a:gd name="connsiteX2" fmla="*/ 4241829 w 4286526"/>
              <a:gd name="connsiteY2" fmla="*/ 0 h 680856"/>
              <a:gd name="connsiteX3" fmla="*/ 4283242 w 4286526"/>
              <a:gd name="connsiteY3" fmla="*/ 119385 h 680856"/>
              <a:gd name="connsiteX4" fmla="*/ 4283242 w 4286526"/>
              <a:gd name="connsiteY4" fmla="*/ 568559 h 680856"/>
              <a:gd name="connsiteX5" fmla="*/ 4170945 w 4286526"/>
              <a:gd name="connsiteY5" fmla="*/ 680856 h 680856"/>
              <a:gd name="connsiteX6" fmla="*/ 112297 w 4286526"/>
              <a:gd name="connsiteY6" fmla="*/ 680856 h 680856"/>
              <a:gd name="connsiteX7" fmla="*/ 0 w 4286526"/>
              <a:gd name="connsiteY7" fmla="*/ 568559 h 680856"/>
              <a:gd name="connsiteX8" fmla="*/ 0 w 4286526"/>
              <a:gd name="connsiteY8" fmla="*/ 119385 h 680856"/>
              <a:gd name="connsiteX0" fmla="*/ 0 w 4292963"/>
              <a:gd name="connsiteY0" fmla="*/ 119385 h 687945"/>
              <a:gd name="connsiteX1" fmla="*/ 112297 w 4292963"/>
              <a:gd name="connsiteY1" fmla="*/ 7088 h 687945"/>
              <a:gd name="connsiteX2" fmla="*/ 4241829 w 4292963"/>
              <a:gd name="connsiteY2" fmla="*/ 0 h 687945"/>
              <a:gd name="connsiteX3" fmla="*/ 4283242 w 4292963"/>
              <a:gd name="connsiteY3" fmla="*/ 119385 h 687945"/>
              <a:gd name="connsiteX4" fmla="*/ 4283242 w 4292963"/>
              <a:gd name="connsiteY4" fmla="*/ 568559 h 687945"/>
              <a:gd name="connsiteX5" fmla="*/ 4256005 w 4292963"/>
              <a:gd name="connsiteY5" fmla="*/ 687945 h 687945"/>
              <a:gd name="connsiteX6" fmla="*/ 112297 w 4292963"/>
              <a:gd name="connsiteY6" fmla="*/ 680856 h 687945"/>
              <a:gd name="connsiteX7" fmla="*/ 0 w 4292963"/>
              <a:gd name="connsiteY7" fmla="*/ 568559 h 687945"/>
              <a:gd name="connsiteX8" fmla="*/ 0 w 4292963"/>
              <a:gd name="connsiteY8" fmla="*/ 119385 h 687945"/>
              <a:gd name="connsiteX0" fmla="*/ 0 w 4306472"/>
              <a:gd name="connsiteY0" fmla="*/ 112297 h 680857"/>
              <a:gd name="connsiteX1" fmla="*/ 112297 w 4306472"/>
              <a:gd name="connsiteY1" fmla="*/ 0 h 680857"/>
              <a:gd name="connsiteX2" fmla="*/ 4277270 w 4306472"/>
              <a:gd name="connsiteY2" fmla="*/ 1 h 680857"/>
              <a:gd name="connsiteX3" fmla="*/ 4283242 w 4306472"/>
              <a:gd name="connsiteY3" fmla="*/ 112297 h 680857"/>
              <a:gd name="connsiteX4" fmla="*/ 4283242 w 4306472"/>
              <a:gd name="connsiteY4" fmla="*/ 561471 h 680857"/>
              <a:gd name="connsiteX5" fmla="*/ 4256005 w 4306472"/>
              <a:gd name="connsiteY5" fmla="*/ 680857 h 680857"/>
              <a:gd name="connsiteX6" fmla="*/ 112297 w 4306472"/>
              <a:gd name="connsiteY6" fmla="*/ 673768 h 680857"/>
              <a:gd name="connsiteX7" fmla="*/ 0 w 4306472"/>
              <a:gd name="connsiteY7" fmla="*/ 561471 h 680857"/>
              <a:gd name="connsiteX8" fmla="*/ 0 w 4306472"/>
              <a:gd name="connsiteY8" fmla="*/ 112297 h 680857"/>
              <a:gd name="connsiteX0" fmla="*/ 0 w 4292963"/>
              <a:gd name="connsiteY0" fmla="*/ 112297 h 680857"/>
              <a:gd name="connsiteX1" fmla="*/ 112297 w 4292963"/>
              <a:gd name="connsiteY1" fmla="*/ 0 h 680857"/>
              <a:gd name="connsiteX2" fmla="*/ 4242345 w 4292963"/>
              <a:gd name="connsiteY2" fmla="*/ 6351 h 680857"/>
              <a:gd name="connsiteX3" fmla="*/ 4283242 w 4292963"/>
              <a:gd name="connsiteY3" fmla="*/ 112297 h 680857"/>
              <a:gd name="connsiteX4" fmla="*/ 4283242 w 4292963"/>
              <a:gd name="connsiteY4" fmla="*/ 561471 h 680857"/>
              <a:gd name="connsiteX5" fmla="*/ 4256005 w 4292963"/>
              <a:gd name="connsiteY5" fmla="*/ 680857 h 680857"/>
              <a:gd name="connsiteX6" fmla="*/ 112297 w 4292963"/>
              <a:gd name="connsiteY6" fmla="*/ 673768 h 680857"/>
              <a:gd name="connsiteX7" fmla="*/ 0 w 4292963"/>
              <a:gd name="connsiteY7" fmla="*/ 561471 h 680857"/>
              <a:gd name="connsiteX8" fmla="*/ 0 w 4292963"/>
              <a:gd name="connsiteY8" fmla="*/ 112297 h 680857"/>
              <a:gd name="connsiteX0" fmla="*/ 0 w 4292963"/>
              <a:gd name="connsiteY0" fmla="*/ 112297 h 680857"/>
              <a:gd name="connsiteX1" fmla="*/ 112297 w 4292963"/>
              <a:gd name="connsiteY1" fmla="*/ 0 h 680857"/>
              <a:gd name="connsiteX2" fmla="*/ 4242345 w 4292963"/>
              <a:gd name="connsiteY2" fmla="*/ 6351 h 680857"/>
              <a:gd name="connsiteX3" fmla="*/ 4283242 w 4292963"/>
              <a:gd name="connsiteY3" fmla="*/ 112297 h 680857"/>
              <a:gd name="connsiteX4" fmla="*/ 4283242 w 4292963"/>
              <a:gd name="connsiteY4" fmla="*/ 561471 h 680857"/>
              <a:gd name="connsiteX5" fmla="*/ 4256005 w 4292963"/>
              <a:gd name="connsiteY5" fmla="*/ 680857 h 680857"/>
              <a:gd name="connsiteX6" fmla="*/ 112297 w 4292963"/>
              <a:gd name="connsiteY6" fmla="*/ 673768 h 680857"/>
              <a:gd name="connsiteX7" fmla="*/ 0 w 4292963"/>
              <a:gd name="connsiteY7" fmla="*/ 561471 h 680857"/>
              <a:gd name="connsiteX8" fmla="*/ 0 w 4292963"/>
              <a:gd name="connsiteY8" fmla="*/ 112297 h 680857"/>
              <a:gd name="connsiteX0" fmla="*/ 0 w 4285954"/>
              <a:gd name="connsiteY0" fmla="*/ 112297 h 677682"/>
              <a:gd name="connsiteX1" fmla="*/ 112297 w 4285954"/>
              <a:gd name="connsiteY1" fmla="*/ 0 h 677682"/>
              <a:gd name="connsiteX2" fmla="*/ 4242345 w 4285954"/>
              <a:gd name="connsiteY2" fmla="*/ 6351 h 677682"/>
              <a:gd name="connsiteX3" fmla="*/ 4283242 w 4285954"/>
              <a:gd name="connsiteY3" fmla="*/ 112297 h 677682"/>
              <a:gd name="connsiteX4" fmla="*/ 4283242 w 4285954"/>
              <a:gd name="connsiteY4" fmla="*/ 561471 h 677682"/>
              <a:gd name="connsiteX5" fmla="*/ 4240130 w 4285954"/>
              <a:gd name="connsiteY5" fmla="*/ 677682 h 677682"/>
              <a:gd name="connsiteX6" fmla="*/ 112297 w 4285954"/>
              <a:gd name="connsiteY6" fmla="*/ 673768 h 677682"/>
              <a:gd name="connsiteX7" fmla="*/ 0 w 4285954"/>
              <a:gd name="connsiteY7" fmla="*/ 561471 h 677682"/>
              <a:gd name="connsiteX8" fmla="*/ 0 w 4285954"/>
              <a:gd name="connsiteY8" fmla="*/ 112297 h 67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85954" h="677682">
                <a:moveTo>
                  <a:pt x="0" y="112297"/>
                </a:moveTo>
                <a:cubicBezTo>
                  <a:pt x="0" y="50277"/>
                  <a:pt x="50277" y="0"/>
                  <a:pt x="112297" y="0"/>
                </a:cubicBezTo>
                <a:lnTo>
                  <a:pt x="4242345" y="6351"/>
                </a:lnTo>
                <a:cubicBezTo>
                  <a:pt x="4298015" y="15876"/>
                  <a:pt x="4283242" y="50277"/>
                  <a:pt x="4283242" y="112297"/>
                </a:cubicBezTo>
                <a:lnTo>
                  <a:pt x="4283242" y="561471"/>
                </a:lnTo>
                <a:cubicBezTo>
                  <a:pt x="4283242" y="623491"/>
                  <a:pt x="4302150" y="677682"/>
                  <a:pt x="4240130" y="677682"/>
                </a:cubicBezTo>
                <a:lnTo>
                  <a:pt x="112297" y="673768"/>
                </a:lnTo>
                <a:cubicBezTo>
                  <a:pt x="50277" y="673768"/>
                  <a:pt x="0" y="623491"/>
                  <a:pt x="0" y="561471"/>
                </a:cubicBezTo>
                <a:lnTo>
                  <a:pt x="0" y="112297"/>
                </a:lnTo>
                <a:close/>
              </a:path>
            </a:pathLst>
          </a:custGeom>
          <a:solidFill>
            <a:srgbClr val="3D5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Segnaposto testo 11">
            <a:extLst>
              <a:ext uri="{FF2B5EF4-FFF2-40B4-BE49-F238E27FC236}">
                <a16:creationId xmlns:a16="http://schemas.microsoft.com/office/drawing/2014/main" id="{893FC1F4-75DD-5C3A-89C0-E19EB01A3B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75223" y="1219199"/>
            <a:ext cx="3997325" cy="6833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>
                <a:solidFill>
                  <a:srgbClr val="3D5773"/>
                </a:solidFill>
                <a:latin typeface="Yeseva One" panose="02000503090000020004" pitchFamily="2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B544CD22-2DAC-CB56-DF0E-820DA4E4C7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87513" y="2224088"/>
            <a:ext cx="8804275" cy="3195637"/>
          </a:xfrm>
          <a:prstGeom prst="rect">
            <a:avLst/>
          </a:prstGeom>
        </p:spPr>
        <p:txBody>
          <a:bodyPr/>
          <a:lstStyle/>
          <a:p>
            <a:pPr lvl="0"/>
            <a:endParaRPr lang="it-IT" dirty="0"/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637DA4A0-13FD-249B-7A19-5C0EF9D4E5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3072" y="720153"/>
            <a:ext cx="3997325" cy="4322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Yeseva One" panose="02000503090000020004" pitchFamily="2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88888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0896B1-9CD6-ABB7-15C3-1A2582E7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354C-1C39-4686-82F4-FF3912E42E9F}" type="datetimeFigureOut">
              <a:rPr lang="it-IT" smtClean="0"/>
              <a:t>19/06/2023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61B39E-0B3C-98CE-A11D-ECDAC506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835060-7F34-2860-39D1-2326DBC6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C94B-62F7-41C4-A455-3D55841177C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387BC9E1-5518-DE65-B817-E97E0A9CD59B}"/>
              </a:ext>
            </a:extLst>
          </p:cNvPr>
          <p:cNvSpPr/>
          <p:nvPr userDrawn="1"/>
        </p:nvSpPr>
        <p:spPr>
          <a:xfrm>
            <a:off x="882316" y="725905"/>
            <a:ext cx="10427368" cy="5406190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con angoli arrotondati 1">
            <a:extLst>
              <a:ext uri="{FF2B5EF4-FFF2-40B4-BE49-F238E27FC236}">
                <a16:creationId xmlns:a16="http://schemas.microsoft.com/office/drawing/2014/main" id="{CD360480-9002-1805-81C2-779A8EB36AC6}"/>
              </a:ext>
            </a:extLst>
          </p:cNvPr>
          <p:cNvSpPr/>
          <p:nvPr userDrawn="1"/>
        </p:nvSpPr>
        <p:spPr>
          <a:xfrm>
            <a:off x="7908758" y="653308"/>
            <a:ext cx="4285954" cy="565892"/>
          </a:xfrm>
          <a:custGeom>
            <a:avLst/>
            <a:gdLst>
              <a:gd name="connsiteX0" fmla="*/ 0 w 4283242"/>
              <a:gd name="connsiteY0" fmla="*/ 112297 h 673768"/>
              <a:gd name="connsiteX1" fmla="*/ 112297 w 4283242"/>
              <a:gd name="connsiteY1" fmla="*/ 0 h 673768"/>
              <a:gd name="connsiteX2" fmla="*/ 4170945 w 4283242"/>
              <a:gd name="connsiteY2" fmla="*/ 0 h 673768"/>
              <a:gd name="connsiteX3" fmla="*/ 4283242 w 4283242"/>
              <a:gd name="connsiteY3" fmla="*/ 112297 h 673768"/>
              <a:gd name="connsiteX4" fmla="*/ 4283242 w 4283242"/>
              <a:gd name="connsiteY4" fmla="*/ 561471 h 673768"/>
              <a:gd name="connsiteX5" fmla="*/ 4170945 w 4283242"/>
              <a:gd name="connsiteY5" fmla="*/ 673768 h 673768"/>
              <a:gd name="connsiteX6" fmla="*/ 112297 w 4283242"/>
              <a:gd name="connsiteY6" fmla="*/ 673768 h 673768"/>
              <a:gd name="connsiteX7" fmla="*/ 0 w 4283242"/>
              <a:gd name="connsiteY7" fmla="*/ 561471 h 673768"/>
              <a:gd name="connsiteX8" fmla="*/ 0 w 4283242"/>
              <a:gd name="connsiteY8" fmla="*/ 112297 h 673768"/>
              <a:gd name="connsiteX0" fmla="*/ 0 w 4286526"/>
              <a:gd name="connsiteY0" fmla="*/ 119385 h 680856"/>
              <a:gd name="connsiteX1" fmla="*/ 112297 w 4286526"/>
              <a:gd name="connsiteY1" fmla="*/ 7088 h 680856"/>
              <a:gd name="connsiteX2" fmla="*/ 4241829 w 4286526"/>
              <a:gd name="connsiteY2" fmla="*/ 0 h 680856"/>
              <a:gd name="connsiteX3" fmla="*/ 4283242 w 4286526"/>
              <a:gd name="connsiteY3" fmla="*/ 119385 h 680856"/>
              <a:gd name="connsiteX4" fmla="*/ 4283242 w 4286526"/>
              <a:gd name="connsiteY4" fmla="*/ 568559 h 680856"/>
              <a:gd name="connsiteX5" fmla="*/ 4170945 w 4286526"/>
              <a:gd name="connsiteY5" fmla="*/ 680856 h 680856"/>
              <a:gd name="connsiteX6" fmla="*/ 112297 w 4286526"/>
              <a:gd name="connsiteY6" fmla="*/ 680856 h 680856"/>
              <a:gd name="connsiteX7" fmla="*/ 0 w 4286526"/>
              <a:gd name="connsiteY7" fmla="*/ 568559 h 680856"/>
              <a:gd name="connsiteX8" fmla="*/ 0 w 4286526"/>
              <a:gd name="connsiteY8" fmla="*/ 119385 h 680856"/>
              <a:gd name="connsiteX0" fmla="*/ 0 w 4292963"/>
              <a:gd name="connsiteY0" fmla="*/ 119385 h 687945"/>
              <a:gd name="connsiteX1" fmla="*/ 112297 w 4292963"/>
              <a:gd name="connsiteY1" fmla="*/ 7088 h 687945"/>
              <a:gd name="connsiteX2" fmla="*/ 4241829 w 4292963"/>
              <a:gd name="connsiteY2" fmla="*/ 0 h 687945"/>
              <a:gd name="connsiteX3" fmla="*/ 4283242 w 4292963"/>
              <a:gd name="connsiteY3" fmla="*/ 119385 h 687945"/>
              <a:gd name="connsiteX4" fmla="*/ 4283242 w 4292963"/>
              <a:gd name="connsiteY4" fmla="*/ 568559 h 687945"/>
              <a:gd name="connsiteX5" fmla="*/ 4256005 w 4292963"/>
              <a:gd name="connsiteY5" fmla="*/ 687945 h 687945"/>
              <a:gd name="connsiteX6" fmla="*/ 112297 w 4292963"/>
              <a:gd name="connsiteY6" fmla="*/ 680856 h 687945"/>
              <a:gd name="connsiteX7" fmla="*/ 0 w 4292963"/>
              <a:gd name="connsiteY7" fmla="*/ 568559 h 687945"/>
              <a:gd name="connsiteX8" fmla="*/ 0 w 4292963"/>
              <a:gd name="connsiteY8" fmla="*/ 119385 h 687945"/>
              <a:gd name="connsiteX0" fmla="*/ 0 w 4306472"/>
              <a:gd name="connsiteY0" fmla="*/ 112297 h 680857"/>
              <a:gd name="connsiteX1" fmla="*/ 112297 w 4306472"/>
              <a:gd name="connsiteY1" fmla="*/ 0 h 680857"/>
              <a:gd name="connsiteX2" fmla="*/ 4277270 w 4306472"/>
              <a:gd name="connsiteY2" fmla="*/ 1 h 680857"/>
              <a:gd name="connsiteX3" fmla="*/ 4283242 w 4306472"/>
              <a:gd name="connsiteY3" fmla="*/ 112297 h 680857"/>
              <a:gd name="connsiteX4" fmla="*/ 4283242 w 4306472"/>
              <a:gd name="connsiteY4" fmla="*/ 561471 h 680857"/>
              <a:gd name="connsiteX5" fmla="*/ 4256005 w 4306472"/>
              <a:gd name="connsiteY5" fmla="*/ 680857 h 680857"/>
              <a:gd name="connsiteX6" fmla="*/ 112297 w 4306472"/>
              <a:gd name="connsiteY6" fmla="*/ 673768 h 680857"/>
              <a:gd name="connsiteX7" fmla="*/ 0 w 4306472"/>
              <a:gd name="connsiteY7" fmla="*/ 561471 h 680857"/>
              <a:gd name="connsiteX8" fmla="*/ 0 w 4306472"/>
              <a:gd name="connsiteY8" fmla="*/ 112297 h 680857"/>
              <a:gd name="connsiteX0" fmla="*/ 0 w 4292963"/>
              <a:gd name="connsiteY0" fmla="*/ 112297 h 680857"/>
              <a:gd name="connsiteX1" fmla="*/ 112297 w 4292963"/>
              <a:gd name="connsiteY1" fmla="*/ 0 h 680857"/>
              <a:gd name="connsiteX2" fmla="*/ 4242345 w 4292963"/>
              <a:gd name="connsiteY2" fmla="*/ 6351 h 680857"/>
              <a:gd name="connsiteX3" fmla="*/ 4283242 w 4292963"/>
              <a:gd name="connsiteY3" fmla="*/ 112297 h 680857"/>
              <a:gd name="connsiteX4" fmla="*/ 4283242 w 4292963"/>
              <a:gd name="connsiteY4" fmla="*/ 561471 h 680857"/>
              <a:gd name="connsiteX5" fmla="*/ 4256005 w 4292963"/>
              <a:gd name="connsiteY5" fmla="*/ 680857 h 680857"/>
              <a:gd name="connsiteX6" fmla="*/ 112297 w 4292963"/>
              <a:gd name="connsiteY6" fmla="*/ 673768 h 680857"/>
              <a:gd name="connsiteX7" fmla="*/ 0 w 4292963"/>
              <a:gd name="connsiteY7" fmla="*/ 561471 h 680857"/>
              <a:gd name="connsiteX8" fmla="*/ 0 w 4292963"/>
              <a:gd name="connsiteY8" fmla="*/ 112297 h 680857"/>
              <a:gd name="connsiteX0" fmla="*/ 0 w 4292963"/>
              <a:gd name="connsiteY0" fmla="*/ 112297 h 680857"/>
              <a:gd name="connsiteX1" fmla="*/ 112297 w 4292963"/>
              <a:gd name="connsiteY1" fmla="*/ 0 h 680857"/>
              <a:gd name="connsiteX2" fmla="*/ 4242345 w 4292963"/>
              <a:gd name="connsiteY2" fmla="*/ 6351 h 680857"/>
              <a:gd name="connsiteX3" fmla="*/ 4283242 w 4292963"/>
              <a:gd name="connsiteY3" fmla="*/ 112297 h 680857"/>
              <a:gd name="connsiteX4" fmla="*/ 4283242 w 4292963"/>
              <a:gd name="connsiteY4" fmla="*/ 561471 h 680857"/>
              <a:gd name="connsiteX5" fmla="*/ 4256005 w 4292963"/>
              <a:gd name="connsiteY5" fmla="*/ 680857 h 680857"/>
              <a:gd name="connsiteX6" fmla="*/ 112297 w 4292963"/>
              <a:gd name="connsiteY6" fmla="*/ 673768 h 680857"/>
              <a:gd name="connsiteX7" fmla="*/ 0 w 4292963"/>
              <a:gd name="connsiteY7" fmla="*/ 561471 h 680857"/>
              <a:gd name="connsiteX8" fmla="*/ 0 w 4292963"/>
              <a:gd name="connsiteY8" fmla="*/ 112297 h 680857"/>
              <a:gd name="connsiteX0" fmla="*/ 0 w 4285954"/>
              <a:gd name="connsiteY0" fmla="*/ 112297 h 677682"/>
              <a:gd name="connsiteX1" fmla="*/ 112297 w 4285954"/>
              <a:gd name="connsiteY1" fmla="*/ 0 h 677682"/>
              <a:gd name="connsiteX2" fmla="*/ 4242345 w 4285954"/>
              <a:gd name="connsiteY2" fmla="*/ 6351 h 677682"/>
              <a:gd name="connsiteX3" fmla="*/ 4283242 w 4285954"/>
              <a:gd name="connsiteY3" fmla="*/ 112297 h 677682"/>
              <a:gd name="connsiteX4" fmla="*/ 4283242 w 4285954"/>
              <a:gd name="connsiteY4" fmla="*/ 561471 h 677682"/>
              <a:gd name="connsiteX5" fmla="*/ 4240130 w 4285954"/>
              <a:gd name="connsiteY5" fmla="*/ 677682 h 677682"/>
              <a:gd name="connsiteX6" fmla="*/ 112297 w 4285954"/>
              <a:gd name="connsiteY6" fmla="*/ 673768 h 677682"/>
              <a:gd name="connsiteX7" fmla="*/ 0 w 4285954"/>
              <a:gd name="connsiteY7" fmla="*/ 561471 h 677682"/>
              <a:gd name="connsiteX8" fmla="*/ 0 w 4285954"/>
              <a:gd name="connsiteY8" fmla="*/ 112297 h 67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85954" h="677682">
                <a:moveTo>
                  <a:pt x="0" y="112297"/>
                </a:moveTo>
                <a:cubicBezTo>
                  <a:pt x="0" y="50277"/>
                  <a:pt x="50277" y="0"/>
                  <a:pt x="112297" y="0"/>
                </a:cubicBezTo>
                <a:lnTo>
                  <a:pt x="4242345" y="6351"/>
                </a:lnTo>
                <a:cubicBezTo>
                  <a:pt x="4298015" y="15876"/>
                  <a:pt x="4283242" y="50277"/>
                  <a:pt x="4283242" y="112297"/>
                </a:cubicBezTo>
                <a:lnTo>
                  <a:pt x="4283242" y="561471"/>
                </a:lnTo>
                <a:cubicBezTo>
                  <a:pt x="4283242" y="623491"/>
                  <a:pt x="4302150" y="677682"/>
                  <a:pt x="4240130" y="677682"/>
                </a:cubicBezTo>
                <a:lnTo>
                  <a:pt x="112297" y="673768"/>
                </a:lnTo>
                <a:cubicBezTo>
                  <a:pt x="50277" y="673768"/>
                  <a:pt x="0" y="623491"/>
                  <a:pt x="0" y="561471"/>
                </a:cubicBezTo>
                <a:lnTo>
                  <a:pt x="0" y="112297"/>
                </a:lnTo>
                <a:close/>
              </a:path>
            </a:pathLst>
          </a:custGeom>
          <a:solidFill>
            <a:srgbClr val="3D5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Segnaposto testo 11">
            <a:extLst>
              <a:ext uri="{FF2B5EF4-FFF2-40B4-BE49-F238E27FC236}">
                <a16:creationId xmlns:a16="http://schemas.microsoft.com/office/drawing/2014/main" id="{893FC1F4-75DD-5C3A-89C0-E19EB01A3B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75223" y="1219199"/>
            <a:ext cx="3997325" cy="6833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>
                <a:solidFill>
                  <a:srgbClr val="3D5773"/>
                </a:solidFill>
                <a:latin typeface="Yeseva One" panose="02000503090000020004" pitchFamily="2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B544CD22-2DAC-CB56-DF0E-820DA4E4C7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81047" y="2224088"/>
            <a:ext cx="5410741" cy="3195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637DA4A0-13FD-249B-7A19-5C0EF9D4E5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3072" y="720153"/>
            <a:ext cx="3997325" cy="4322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Yeseva One" panose="02000503090000020004" pitchFamily="2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3" name="Segnaposto grafico 2">
            <a:extLst>
              <a:ext uri="{FF2B5EF4-FFF2-40B4-BE49-F238E27FC236}">
                <a16:creationId xmlns:a16="http://schemas.microsoft.com/office/drawing/2014/main" id="{7DFF2A6D-5BFD-832A-6218-D5708FEE66C7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1578526" y="2224088"/>
            <a:ext cx="3144303" cy="3205162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sull'icona per inserire un grafico</a:t>
            </a:r>
          </a:p>
        </p:txBody>
      </p:sp>
    </p:spTree>
    <p:extLst>
      <p:ext uri="{BB962C8B-B14F-4D97-AF65-F5344CB8AC3E}">
        <p14:creationId xmlns:p14="http://schemas.microsoft.com/office/powerpoint/2010/main" val="411154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0896B1-9CD6-ABB7-15C3-1A2582E7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354C-1C39-4686-82F4-FF3912E42E9F}" type="datetimeFigureOut">
              <a:rPr lang="it-IT" smtClean="0"/>
              <a:t>19/06/2023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61B39E-0B3C-98CE-A11D-ECDAC506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835060-7F34-2860-39D1-2326DBC6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C94B-62F7-41C4-A455-3D55841177C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387BC9E1-5518-DE65-B817-E97E0A9CD59B}"/>
              </a:ext>
            </a:extLst>
          </p:cNvPr>
          <p:cNvSpPr/>
          <p:nvPr userDrawn="1"/>
        </p:nvSpPr>
        <p:spPr>
          <a:xfrm>
            <a:off x="882316" y="725905"/>
            <a:ext cx="10427368" cy="5406190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con angoli arrotondati 1">
            <a:extLst>
              <a:ext uri="{FF2B5EF4-FFF2-40B4-BE49-F238E27FC236}">
                <a16:creationId xmlns:a16="http://schemas.microsoft.com/office/drawing/2014/main" id="{CD360480-9002-1805-81C2-779A8EB36AC6}"/>
              </a:ext>
            </a:extLst>
          </p:cNvPr>
          <p:cNvSpPr/>
          <p:nvPr userDrawn="1"/>
        </p:nvSpPr>
        <p:spPr>
          <a:xfrm>
            <a:off x="7908758" y="653308"/>
            <a:ext cx="4285954" cy="565892"/>
          </a:xfrm>
          <a:custGeom>
            <a:avLst/>
            <a:gdLst>
              <a:gd name="connsiteX0" fmla="*/ 0 w 4283242"/>
              <a:gd name="connsiteY0" fmla="*/ 112297 h 673768"/>
              <a:gd name="connsiteX1" fmla="*/ 112297 w 4283242"/>
              <a:gd name="connsiteY1" fmla="*/ 0 h 673768"/>
              <a:gd name="connsiteX2" fmla="*/ 4170945 w 4283242"/>
              <a:gd name="connsiteY2" fmla="*/ 0 h 673768"/>
              <a:gd name="connsiteX3" fmla="*/ 4283242 w 4283242"/>
              <a:gd name="connsiteY3" fmla="*/ 112297 h 673768"/>
              <a:gd name="connsiteX4" fmla="*/ 4283242 w 4283242"/>
              <a:gd name="connsiteY4" fmla="*/ 561471 h 673768"/>
              <a:gd name="connsiteX5" fmla="*/ 4170945 w 4283242"/>
              <a:gd name="connsiteY5" fmla="*/ 673768 h 673768"/>
              <a:gd name="connsiteX6" fmla="*/ 112297 w 4283242"/>
              <a:gd name="connsiteY6" fmla="*/ 673768 h 673768"/>
              <a:gd name="connsiteX7" fmla="*/ 0 w 4283242"/>
              <a:gd name="connsiteY7" fmla="*/ 561471 h 673768"/>
              <a:gd name="connsiteX8" fmla="*/ 0 w 4283242"/>
              <a:gd name="connsiteY8" fmla="*/ 112297 h 673768"/>
              <a:gd name="connsiteX0" fmla="*/ 0 w 4286526"/>
              <a:gd name="connsiteY0" fmla="*/ 119385 h 680856"/>
              <a:gd name="connsiteX1" fmla="*/ 112297 w 4286526"/>
              <a:gd name="connsiteY1" fmla="*/ 7088 h 680856"/>
              <a:gd name="connsiteX2" fmla="*/ 4241829 w 4286526"/>
              <a:gd name="connsiteY2" fmla="*/ 0 h 680856"/>
              <a:gd name="connsiteX3" fmla="*/ 4283242 w 4286526"/>
              <a:gd name="connsiteY3" fmla="*/ 119385 h 680856"/>
              <a:gd name="connsiteX4" fmla="*/ 4283242 w 4286526"/>
              <a:gd name="connsiteY4" fmla="*/ 568559 h 680856"/>
              <a:gd name="connsiteX5" fmla="*/ 4170945 w 4286526"/>
              <a:gd name="connsiteY5" fmla="*/ 680856 h 680856"/>
              <a:gd name="connsiteX6" fmla="*/ 112297 w 4286526"/>
              <a:gd name="connsiteY6" fmla="*/ 680856 h 680856"/>
              <a:gd name="connsiteX7" fmla="*/ 0 w 4286526"/>
              <a:gd name="connsiteY7" fmla="*/ 568559 h 680856"/>
              <a:gd name="connsiteX8" fmla="*/ 0 w 4286526"/>
              <a:gd name="connsiteY8" fmla="*/ 119385 h 680856"/>
              <a:gd name="connsiteX0" fmla="*/ 0 w 4292963"/>
              <a:gd name="connsiteY0" fmla="*/ 119385 h 687945"/>
              <a:gd name="connsiteX1" fmla="*/ 112297 w 4292963"/>
              <a:gd name="connsiteY1" fmla="*/ 7088 h 687945"/>
              <a:gd name="connsiteX2" fmla="*/ 4241829 w 4292963"/>
              <a:gd name="connsiteY2" fmla="*/ 0 h 687945"/>
              <a:gd name="connsiteX3" fmla="*/ 4283242 w 4292963"/>
              <a:gd name="connsiteY3" fmla="*/ 119385 h 687945"/>
              <a:gd name="connsiteX4" fmla="*/ 4283242 w 4292963"/>
              <a:gd name="connsiteY4" fmla="*/ 568559 h 687945"/>
              <a:gd name="connsiteX5" fmla="*/ 4256005 w 4292963"/>
              <a:gd name="connsiteY5" fmla="*/ 687945 h 687945"/>
              <a:gd name="connsiteX6" fmla="*/ 112297 w 4292963"/>
              <a:gd name="connsiteY6" fmla="*/ 680856 h 687945"/>
              <a:gd name="connsiteX7" fmla="*/ 0 w 4292963"/>
              <a:gd name="connsiteY7" fmla="*/ 568559 h 687945"/>
              <a:gd name="connsiteX8" fmla="*/ 0 w 4292963"/>
              <a:gd name="connsiteY8" fmla="*/ 119385 h 687945"/>
              <a:gd name="connsiteX0" fmla="*/ 0 w 4306472"/>
              <a:gd name="connsiteY0" fmla="*/ 112297 h 680857"/>
              <a:gd name="connsiteX1" fmla="*/ 112297 w 4306472"/>
              <a:gd name="connsiteY1" fmla="*/ 0 h 680857"/>
              <a:gd name="connsiteX2" fmla="*/ 4277270 w 4306472"/>
              <a:gd name="connsiteY2" fmla="*/ 1 h 680857"/>
              <a:gd name="connsiteX3" fmla="*/ 4283242 w 4306472"/>
              <a:gd name="connsiteY3" fmla="*/ 112297 h 680857"/>
              <a:gd name="connsiteX4" fmla="*/ 4283242 w 4306472"/>
              <a:gd name="connsiteY4" fmla="*/ 561471 h 680857"/>
              <a:gd name="connsiteX5" fmla="*/ 4256005 w 4306472"/>
              <a:gd name="connsiteY5" fmla="*/ 680857 h 680857"/>
              <a:gd name="connsiteX6" fmla="*/ 112297 w 4306472"/>
              <a:gd name="connsiteY6" fmla="*/ 673768 h 680857"/>
              <a:gd name="connsiteX7" fmla="*/ 0 w 4306472"/>
              <a:gd name="connsiteY7" fmla="*/ 561471 h 680857"/>
              <a:gd name="connsiteX8" fmla="*/ 0 w 4306472"/>
              <a:gd name="connsiteY8" fmla="*/ 112297 h 680857"/>
              <a:gd name="connsiteX0" fmla="*/ 0 w 4292963"/>
              <a:gd name="connsiteY0" fmla="*/ 112297 h 680857"/>
              <a:gd name="connsiteX1" fmla="*/ 112297 w 4292963"/>
              <a:gd name="connsiteY1" fmla="*/ 0 h 680857"/>
              <a:gd name="connsiteX2" fmla="*/ 4242345 w 4292963"/>
              <a:gd name="connsiteY2" fmla="*/ 6351 h 680857"/>
              <a:gd name="connsiteX3" fmla="*/ 4283242 w 4292963"/>
              <a:gd name="connsiteY3" fmla="*/ 112297 h 680857"/>
              <a:gd name="connsiteX4" fmla="*/ 4283242 w 4292963"/>
              <a:gd name="connsiteY4" fmla="*/ 561471 h 680857"/>
              <a:gd name="connsiteX5" fmla="*/ 4256005 w 4292963"/>
              <a:gd name="connsiteY5" fmla="*/ 680857 h 680857"/>
              <a:gd name="connsiteX6" fmla="*/ 112297 w 4292963"/>
              <a:gd name="connsiteY6" fmla="*/ 673768 h 680857"/>
              <a:gd name="connsiteX7" fmla="*/ 0 w 4292963"/>
              <a:gd name="connsiteY7" fmla="*/ 561471 h 680857"/>
              <a:gd name="connsiteX8" fmla="*/ 0 w 4292963"/>
              <a:gd name="connsiteY8" fmla="*/ 112297 h 680857"/>
              <a:gd name="connsiteX0" fmla="*/ 0 w 4292963"/>
              <a:gd name="connsiteY0" fmla="*/ 112297 h 680857"/>
              <a:gd name="connsiteX1" fmla="*/ 112297 w 4292963"/>
              <a:gd name="connsiteY1" fmla="*/ 0 h 680857"/>
              <a:gd name="connsiteX2" fmla="*/ 4242345 w 4292963"/>
              <a:gd name="connsiteY2" fmla="*/ 6351 h 680857"/>
              <a:gd name="connsiteX3" fmla="*/ 4283242 w 4292963"/>
              <a:gd name="connsiteY3" fmla="*/ 112297 h 680857"/>
              <a:gd name="connsiteX4" fmla="*/ 4283242 w 4292963"/>
              <a:gd name="connsiteY4" fmla="*/ 561471 h 680857"/>
              <a:gd name="connsiteX5" fmla="*/ 4256005 w 4292963"/>
              <a:gd name="connsiteY5" fmla="*/ 680857 h 680857"/>
              <a:gd name="connsiteX6" fmla="*/ 112297 w 4292963"/>
              <a:gd name="connsiteY6" fmla="*/ 673768 h 680857"/>
              <a:gd name="connsiteX7" fmla="*/ 0 w 4292963"/>
              <a:gd name="connsiteY7" fmla="*/ 561471 h 680857"/>
              <a:gd name="connsiteX8" fmla="*/ 0 w 4292963"/>
              <a:gd name="connsiteY8" fmla="*/ 112297 h 680857"/>
              <a:gd name="connsiteX0" fmla="*/ 0 w 4285954"/>
              <a:gd name="connsiteY0" fmla="*/ 112297 h 677682"/>
              <a:gd name="connsiteX1" fmla="*/ 112297 w 4285954"/>
              <a:gd name="connsiteY1" fmla="*/ 0 h 677682"/>
              <a:gd name="connsiteX2" fmla="*/ 4242345 w 4285954"/>
              <a:gd name="connsiteY2" fmla="*/ 6351 h 677682"/>
              <a:gd name="connsiteX3" fmla="*/ 4283242 w 4285954"/>
              <a:gd name="connsiteY3" fmla="*/ 112297 h 677682"/>
              <a:gd name="connsiteX4" fmla="*/ 4283242 w 4285954"/>
              <a:gd name="connsiteY4" fmla="*/ 561471 h 677682"/>
              <a:gd name="connsiteX5" fmla="*/ 4240130 w 4285954"/>
              <a:gd name="connsiteY5" fmla="*/ 677682 h 677682"/>
              <a:gd name="connsiteX6" fmla="*/ 112297 w 4285954"/>
              <a:gd name="connsiteY6" fmla="*/ 673768 h 677682"/>
              <a:gd name="connsiteX7" fmla="*/ 0 w 4285954"/>
              <a:gd name="connsiteY7" fmla="*/ 561471 h 677682"/>
              <a:gd name="connsiteX8" fmla="*/ 0 w 4285954"/>
              <a:gd name="connsiteY8" fmla="*/ 112297 h 67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85954" h="677682">
                <a:moveTo>
                  <a:pt x="0" y="112297"/>
                </a:moveTo>
                <a:cubicBezTo>
                  <a:pt x="0" y="50277"/>
                  <a:pt x="50277" y="0"/>
                  <a:pt x="112297" y="0"/>
                </a:cubicBezTo>
                <a:lnTo>
                  <a:pt x="4242345" y="6351"/>
                </a:lnTo>
                <a:cubicBezTo>
                  <a:pt x="4298015" y="15876"/>
                  <a:pt x="4283242" y="50277"/>
                  <a:pt x="4283242" y="112297"/>
                </a:cubicBezTo>
                <a:lnTo>
                  <a:pt x="4283242" y="561471"/>
                </a:lnTo>
                <a:cubicBezTo>
                  <a:pt x="4283242" y="623491"/>
                  <a:pt x="4302150" y="677682"/>
                  <a:pt x="4240130" y="677682"/>
                </a:cubicBezTo>
                <a:lnTo>
                  <a:pt x="112297" y="673768"/>
                </a:lnTo>
                <a:cubicBezTo>
                  <a:pt x="50277" y="673768"/>
                  <a:pt x="0" y="623491"/>
                  <a:pt x="0" y="561471"/>
                </a:cubicBezTo>
                <a:lnTo>
                  <a:pt x="0" y="112297"/>
                </a:lnTo>
                <a:close/>
              </a:path>
            </a:pathLst>
          </a:custGeom>
          <a:solidFill>
            <a:srgbClr val="3D5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Segnaposto testo 11">
            <a:extLst>
              <a:ext uri="{FF2B5EF4-FFF2-40B4-BE49-F238E27FC236}">
                <a16:creationId xmlns:a16="http://schemas.microsoft.com/office/drawing/2014/main" id="{893FC1F4-75DD-5C3A-89C0-E19EB01A3B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75223" y="1219199"/>
            <a:ext cx="3997325" cy="6833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>
                <a:solidFill>
                  <a:srgbClr val="3D5773"/>
                </a:solidFill>
                <a:latin typeface="Yeseva One" panose="02000503090000020004" pitchFamily="2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B544CD22-2DAC-CB56-DF0E-820DA4E4C7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81047" y="2224088"/>
            <a:ext cx="5410741" cy="3195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637DA4A0-13FD-249B-7A19-5C0EF9D4E5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3072" y="720153"/>
            <a:ext cx="3997325" cy="4322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Yeseva One" panose="02000503090000020004" pitchFamily="2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8" name="Segnaposto tabella 7">
            <a:extLst>
              <a:ext uri="{FF2B5EF4-FFF2-40B4-BE49-F238E27FC236}">
                <a16:creationId xmlns:a16="http://schemas.microsoft.com/office/drawing/2014/main" id="{ED65638B-95F6-71C6-2558-33745B52CAB7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1631377" y="2224088"/>
            <a:ext cx="3317875" cy="3195637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sull'icona per inserire una tabella</a:t>
            </a:r>
          </a:p>
        </p:txBody>
      </p:sp>
    </p:spTree>
    <p:extLst>
      <p:ext uri="{BB962C8B-B14F-4D97-AF65-F5344CB8AC3E}">
        <p14:creationId xmlns:p14="http://schemas.microsoft.com/office/powerpoint/2010/main" val="295724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0896B1-9CD6-ABB7-15C3-1A2582E7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354C-1C39-4686-82F4-FF3912E42E9F}" type="datetimeFigureOut">
              <a:rPr lang="it-IT" smtClean="0"/>
              <a:t>19/06/2023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61B39E-0B3C-98CE-A11D-ECDAC506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835060-7F34-2860-39D1-2326DBC6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C94B-62F7-41C4-A455-3D55841177C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387BC9E1-5518-DE65-B817-E97E0A9CD59B}"/>
              </a:ext>
            </a:extLst>
          </p:cNvPr>
          <p:cNvSpPr/>
          <p:nvPr userDrawn="1"/>
        </p:nvSpPr>
        <p:spPr>
          <a:xfrm>
            <a:off x="882316" y="725905"/>
            <a:ext cx="10427368" cy="5406190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con angoli arrotondati 1">
            <a:extLst>
              <a:ext uri="{FF2B5EF4-FFF2-40B4-BE49-F238E27FC236}">
                <a16:creationId xmlns:a16="http://schemas.microsoft.com/office/drawing/2014/main" id="{CD360480-9002-1805-81C2-779A8EB36AC6}"/>
              </a:ext>
            </a:extLst>
          </p:cNvPr>
          <p:cNvSpPr/>
          <p:nvPr userDrawn="1"/>
        </p:nvSpPr>
        <p:spPr>
          <a:xfrm>
            <a:off x="7908758" y="653308"/>
            <a:ext cx="4285954" cy="565892"/>
          </a:xfrm>
          <a:custGeom>
            <a:avLst/>
            <a:gdLst>
              <a:gd name="connsiteX0" fmla="*/ 0 w 4283242"/>
              <a:gd name="connsiteY0" fmla="*/ 112297 h 673768"/>
              <a:gd name="connsiteX1" fmla="*/ 112297 w 4283242"/>
              <a:gd name="connsiteY1" fmla="*/ 0 h 673768"/>
              <a:gd name="connsiteX2" fmla="*/ 4170945 w 4283242"/>
              <a:gd name="connsiteY2" fmla="*/ 0 h 673768"/>
              <a:gd name="connsiteX3" fmla="*/ 4283242 w 4283242"/>
              <a:gd name="connsiteY3" fmla="*/ 112297 h 673768"/>
              <a:gd name="connsiteX4" fmla="*/ 4283242 w 4283242"/>
              <a:gd name="connsiteY4" fmla="*/ 561471 h 673768"/>
              <a:gd name="connsiteX5" fmla="*/ 4170945 w 4283242"/>
              <a:gd name="connsiteY5" fmla="*/ 673768 h 673768"/>
              <a:gd name="connsiteX6" fmla="*/ 112297 w 4283242"/>
              <a:gd name="connsiteY6" fmla="*/ 673768 h 673768"/>
              <a:gd name="connsiteX7" fmla="*/ 0 w 4283242"/>
              <a:gd name="connsiteY7" fmla="*/ 561471 h 673768"/>
              <a:gd name="connsiteX8" fmla="*/ 0 w 4283242"/>
              <a:gd name="connsiteY8" fmla="*/ 112297 h 673768"/>
              <a:gd name="connsiteX0" fmla="*/ 0 w 4286526"/>
              <a:gd name="connsiteY0" fmla="*/ 119385 h 680856"/>
              <a:gd name="connsiteX1" fmla="*/ 112297 w 4286526"/>
              <a:gd name="connsiteY1" fmla="*/ 7088 h 680856"/>
              <a:gd name="connsiteX2" fmla="*/ 4241829 w 4286526"/>
              <a:gd name="connsiteY2" fmla="*/ 0 h 680856"/>
              <a:gd name="connsiteX3" fmla="*/ 4283242 w 4286526"/>
              <a:gd name="connsiteY3" fmla="*/ 119385 h 680856"/>
              <a:gd name="connsiteX4" fmla="*/ 4283242 w 4286526"/>
              <a:gd name="connsiteY4" fmla="*/ 568559 h 680856"/>
              <a:gd name="connsiteX5" fmla="*/ 4170945 w 4286526"/>
              <a:gd name="connsiteY5" fmla="*/ 680856 h 680856"/>
              <a:gd name="connsiteX6" fmla="*/ 112297 w 4286526"/>
              <a:gd name="connsiteY6" fmla="*/ 680856 h 680856"/>
              <a:gd name="connsiteX7" fmla="*/ 0 w 4286526"/>
              <a:gd name="connsiteY7" fmla="*/ 568559 h 680856"/>
              <a:gd name="connsiteX8" fmla="*/ 0 w 4286526"/>
              <a:gd name="connsiteY8" fmla="*/ 119385 h 680856"/>
              <a:gd name="connsiteX0" fmla="*/ 0 w 4292963"/>
              <a:gd name="connsiteY0" fmla="*/ 119385 h 687945"/>
              <a:gd name="connsiteX1" fmla="*/ 112297 w 4292963"/>
              <a:gd name="connsiteY1" fmla="*/ 7088 h 687945"/>
              <a:gd name="connsiteX2" fmla="*/ 4241829 w 4292963"/>
              <a:gd name="connsiteY2" fmla="*/ 0 h 687945"/>
              <a:gd name="connsiteX3" fmla="*/ 4283242 w 4292963"/>
              <a:gd name="connsiteY3" fmla="*/ 119385 h 687945"/>
              <a:gd name="connsiteX4" fmla="*/ 4283242 w 4292963"/>
              <a:gd name="connsiteY4" fmla="*/ 568559 h 687945"/>
              <a:gd name="connsiteX5" fmla="*/ 4256005 w 4292963"/>
              <a:gd name="connsiteY5" fmla="*/ 687945 h 687945"/>
              <a:gd name="connsiteX6" fmla="*/ 112297 w 4292963"/>
              <a:gd name="connsiteY6" fmla="*/ 680856 h 687945"/>
              <a:gd name="connsiteX7" fmla="*/ 0 w 4292963"/>
              <a:gd name="connsiteY7" fmla="*/ 568559 h 687945"/>
              <a:gd name="connsiteX8" fmla="*/ 0 w 4292963"/>
              <a:gd name="connsiteY8" fmla="*/ 119385 h 687945"/>
              <a:gd name="connsiteX0" fmla="*/ 0 w 4306472"/>
              <a:gd name="connsiteY0" fmla="*/ 112297 h 680857"/>
              <a:gd name="connsiteX1" fmla="*/ 112297 w 4306472"/>
              <a:gd name="connsiteY1" fmla="*/ 0 h 680857"/>
              <a:gd name="connsiteX2" fmla="*/ 4277270 w 4306472"/>
              <a:gd name="connsiteY2" fmla="*/ 1 h 680857"/>
              <a:gd name="connsiteX3" fmla="*/ 4283242 w 4306472"/>
              <a:gd name="connsiteY3" fmla="*/ 112297 h 680857"/>
              <a:gd name="connsiteX4" fmla="*/ 4283242 w 4306472"/>
              <a:gd name="connsiteY4" fmla="*/ 561471 h 680857"/>
              <a:gd name="connsiteX5" fmla="*/ 4256005 w 4306472"/>
              <a:gd name="connsiteY5" fmla="*/ 680857 h 680857"/>
              <a:gd name="connsiteX6" fmla="*/ 112297 w 4306472"/>
              <a:gd name="connsiteY6" fmla="*/ 673768 h 680857"/>
              <a:gd name="connsiteX7" fmla="*/ 0 w 4306472"/>
              <a:gd name="connsiteY7" fmla="*/ 561471 h 680857"/>
              <a:gd name="connsiteX8" fmla="*/ 0 w 4306472"/>
              <a:gd name="connsiteY8" fmla="*/ 112297 h 680857"/>
              <a:gd name="connsiteX0" fmla="*/ 0 w 4292963"/>
              <a:gd name="connsiteY0" fmla="*/ 112297 h 680857"/>
              <a:gd name="connsiteX1" fmla="*/ 112297 w 4292963"/>
              <a:gd name="connsiteY1" fmla="*/ 0 h 680857"/>
              <a:gd name="connsiteX2" fmla="*/ 4242345 w 4292963"/>
              <a:gd name="connsiteY2" fmla="*/ 6351 h 680857"/>
              <a:gd name="connsiteX3" fmla="*/ 4283242 w 4292963"/>
              <a:gd name="connsiteY3" fmla="*/ 112297 h 680857"/>
              <a:gd name="connsiteX4" fmla="*/ 4283242 w 4292963"/>
              <a:gd name="connsiteY4" fmla="*/ 561471 h 680857"/>
              <a:gd name="connsiteX5" fmla="*/ 4256005 w 4292963"/>
              <a:gd name="connsiteY5" fmla="*/ 680857 h 680857"/>
              <a:gd name="connsiteX6" fmla="*/ 112297 w 4292963"/>
              <a:gd name="connsiteY6" fmla="*/ 673768 h 680857"/>
              <a:gd name="connsiteX7" fmla="*/ 0 w 4292963"/>
              <a:gd name="connsiteY7" fmla="*/ 561471 h 680857"/>
              <a:gd name="connsiteX8" fmla="*/ 0 w 4292963"/>
              <a:gd name="connsiteY8" fmla="*/ 112297 h 680857"/>
              <a:gd name="connsiteX0" fmla="*/ 0 w 4292963"/>
              <a:gd name="connsiteY0" fmla="*/ 112297 h 680857"/>
              <a:gd name="connsiteX1" fmla="*/ 112297 w 4292963"/>
              <a:gd name="connsiteY1" fmla="*/ 0 h 680857"/>
              <a:gd name="connsiteX2" fmla="*/ 4242345 w 4292963"/>
              <a:gd name="connsiteY2" fmla="*/ 6351 h 680857"/>
              <a:gd name="connsiteX3" fmla="*/ 4283242 w 4292963"/>
              <a:gd name="connsiteY3" fmla="*/ 112297 h 680857"/>
              <a:gd name="connsiteX4" fmla="*/ 4283242 w 4292963"/>
              <a:gd name="connsiteY4" fmla="*/ 561471 h 680857"/>
              <a:gd name="connsiteX5" fmla="*/ 4256005 w 4292963"/>
              <a:gd name="connsiteY5" fmla="*/ 680857 h 680857"/>
              <a:gd name="connsiteX6" fmla="*/ 112297 w 4292963"/>
              <a:gd name="connsiteY6" fmla="*/ 673768 h 680857"/>
              <a:gd name="connsiteX7" fmla="*/ 0 w 4292963"/>
              <a:gd name="connsiteY7" fmla="*/ 561471 h 680857"/>
              <a:gd name="connsiteX8" fmla="*/ 0 w 4292963"/>
              <a:gd name="connsiteY8" fmla="*/ 112297 h 680857"/>
              <a:gd name="connsiteX0" fmla="*/ 0 w 4285954"/>
              <a:gd name="connsiteY0" fmla="*/ 112297 h 677682"/>
              <a:gd name="connsiteX1" fmla="*/ 112297 w 4285954"/>
              <a:gd name="connsiteY1" fmla="*/ 0 h 677682"/>
              <a:gd name="connsiteX2" fmla="*/ 4242345 w 4285954"/>
              <a:gd name="connsiteY2" fmla="*/ 6351 h 677682"/>
              <a:gd name="connsiteX3" fmla="*/ 4283242 w 4285954"/>
              <a:gd name="connsiteY3" fmla="*/ 112297 h 677682"/>
              <a:gd name="connsiteX4" fmla="*/ 4283242 w 4285954"/>
              <a:gd name="connsiteY4" fmla="*/ 561471 h 677682"/>
              <a:gd name="connsiteX5" fmla="*/ 4240130 w 4285954"/>
              <a:gd name="connsiteY5" fmla="*/ 677682 h 677682"/>
              <a:gd name="connsiteX6" fmla="*/ 112297 w 4285954"/>
              <a:gd name="connsiteY6" fmla="*/ 673768 h 677682"/>
              <a:gd name="connsiteX7" fmla="*/ 0 w 4285954"/>
              <a:gd name="connsiteY7" fmla="*/ 561471 h 677682"/>
              <a:gd name="connsiteX8" fmla="*/ 0 w 4285954"/>
              <a:gd name="connsiteY8" fmla="*/ 112297 h 67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85954" h="677682">
                <a:moveTo>
                  <a:pt x="0" y="112297"/>
                </a:moveTo>
                <a:cubicBezTo>
                  <a:pt x="0" y="50277"/>
                  <a:pt x="50277" y="0"/>
                  <a:pt x="112297" y="0"/>
                </a:cubicBezTo>
                <a:lnTo>
                  <a:pt x="4242345" y="6351"/>
                </a:lnTo>
                <a:cubicBezTo>
                  <a:pt x="4298015" y="15876"/>
                  <a:pt x="4283242" y="50277"/>
                  <a:pt x="4283242" y="112297"/>
                </a:cubicBezTo>
                <a:lnTo>
                  <a:pt x="4283242" y="561471"/>
                </a:lnTo>
                <a:cubicBezTo>
                  <a:pt x="4283242" y="623491"/>
                  <a:pt x="4302150" y="677682"/>
                  <a:pt x="4240130" y="677682"/>
                </a:cubicBezTo>
                <a:lnTo>
                  <a:pt x="112297" y="673768"/>
                </a:lnTo>
                <a:cubicBezTo>
                  <a:pt x="50277" y="673768"/>
                  <a:pt x="0" y="623491"/>
                  <a:pt x="0" y="561471"/>
                </a:cubicBezTo>
                <a:lnTo>
                  <a:pt x="0" y="112297"/>
                </a:lnTo>
                <a:close/>
              </a:path>
            </a:pathLst>
          </a:custGeom>
          <a:solidFill>
            <a:srgbClr val="3D5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Segnaposto testo 11">
            <a:extLst>
              <a:ext uri="{FF2B5EF4-FFF2-40B4-BE49-F238E27FC236}">
                <a16:creationId xmlns:a16="http://schemas.microsoft.com/office/drawing/2014/main" id="{893FC1F4-75DD-5C3A-89C0-E19EB01A3B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75223" y="1219199"/>
            <a:ext cx="3997325" cy="6833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>
                <a:solidFill>
                  <a:srgbClr val="3D5773"/>
                </a:solidFill>
                <a:latin typeface="Yeseva One" panose="02000503090000020004" pitchFamily="2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637DA4A0-13FD-249B-7A19-5C0EF9D4E5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3072" y="720153"/>
            <a:ext cx="3997325" cy="4322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Yeseva One" panose="02000503090000020004" pitchFamily="2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10" name="Segnaposto grafico 2">
            <a:extLst>
              <a:ext uri="{FF2B5EF4-FFF2-40B4-BE49-F238E27FC236}">
                <a16:creationId xmlns:a16="http://schemas.microsoft.com/office/drawing/2014/main" id="{4F30F9E5-237C-133A-65B8-E4B11A4C0138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1639888" y="2233613"/>
            <a:ext cx="8861425" cy="3195637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sull'icona per inserire un grafico</a:t>
            </a:r>
          </a:p>
        </p:txBody>
      </p:sp>
    </p:spTree>
    <p:extLst>
      <p:ext uri="{BB962C8B-B14F-4D97-AF65-F5344CB8AC3E}">
        <p14:creationId xmlns:p14="http://schemas.microsoft.com/office/powerpoint/2010/main" val="156433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0896B1-9CD6-ABB7-15C3-1A2582E7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354C-1C39-4686-82F4-FF3912E42E9F}" type="datetimeFigureOut">
              <a:rPr lang="it-IT" smtClean="0"/>
              <a:t>19/06/2023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61B39E-0B3C-98CE-A11D-ECDAC506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835060-7F34-2860-39D1-2326DBC6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C94B-62F7-41C4-A455-3D55841177C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387BC9E1-5518-DE65-B817-E97E0A9CD59B}"/>
              </a:ext>
            </a:extLst>
          </p:cNvPr>
          <p:cNvSpPr/>
          <p:nvPr userDrawn="1"/>
        </p:nvSpPr>
        <p:spPr>
          <a:xfrm>
            <a:off x="882316" y="725905"/>
            <a:ext cx="10427368" cy="5406190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con angoli arrotondati 1">
            <a:extLst>
              <a:ext uri="{FF2B5EF4-FFF2-40B4-BE49-F238E27FC236}">
                <a16:creationId xmlns:a16="http://schemas.microsoft.com/office/drawing/2014/main" id="{CD360480-9002-1805-81C2-779A8EB36AC6}"/>
              </a:ext>
            </a:extLst>
          </p:cNvPr>
          <p:cNvSpPr/>
          <p:nvPr userDrawn="1"/>
        </p:nvSpPr>
        <p:spPr>
          <a:xfrm>
            <a:off x="7908758" y="653308"/>
            <a:ext cx="4285954" cy="565892"/>
          </a:xfrm>
          <a:custGeom>
            <a:avLst/>
            <a:gdLst>
              <a:gd name="connsiteX0" fmla="*/ 0 w 4283242"/>
              <a:gd name="connsiteY0" fmla="*/ 112297 h 673768"/>
              <a:gd name="connsiteX1" fmla="*/ 112297 w 4283242"/>
              <a:gd name="connsiteY1" fmla="*/ 0 h 673768"/>
              <a:gd name="connsiteX2" fmla="*/ 4170945 w 4283242"/>
              <a:gd name="connsiteY2" fmla="*/ 0 h 673768"/>
              <a:gd name="connsiteX3" fmla="*/ 4283242 w 4283242"/>
              <a:gd name="connsiteY3" fmla="*/ 112297 h 673768"/>
              <a:gd name="connsiteX4" fmla="*/ 4283242 w 4283242"/>
              <a:gd name="connsiteY4" fmla="*/ 561471 h 673768"/>
              <a:gd name="connsiteX5" fmla="*/ 4170945 w 4283242"/>
              <a:gd name="connsiteY5" fmla="*/ 673768 h 673768"/>
              <a:gd name="connsiteX6" fmla="*/ 112297 w 4283242"/>
              <a:gd name="connsiteY6" fmla="*/ 673768 h 673768"/>
              <a:gd name="connsiteX7" fmla="*/ 0 w 4283242"/>
              <a:gd name="connsiteY7" fmla="*/ 561471 h 673768"/>
              <a:gd name="connsiteX8" fmla="*/ 0 w 4283242"/>
              <a:gd name="connsiteY8" fmla="*/ 112297 h 673768"/>
              <a:gd name="connsiteX0" fmla="*/ 0 w 4286526"/>
              <a:gd name="connsiteY0" fmla="*/ 119385 h 680856"/>
              <a:gd name="connsiteX1" fmla="*/ 112297 w 4286526"/>
              <a:gd name="connsiteY1" fmla="*/ 7088 h 680856"/>
              <a:gd name="connsiteX2" fmla="*/ 4241829 w 4286526"/>
              <a:gd name="connsiteY2" fmla="*/ 0 h 680856"/>
              <a:gd name="connsiteX3" fmla="*/ 4283242 w 4286526"/>
              <a:gd name="connsiteY3" fmla="*/ 119385 h 680856"/>
              <a:gd name="connsiteX4" fmla="*/ 4283242 w 4286526"/>
              <a:gd name="connsiteY4" fmla="*/ 568559 h 680856"/>
              <a:gd name="connsiteX5" fmla="*/ 4170945 w 4286526"/>
              <a:gd name="connsiteY5" fmla="*/ 680856 h 680856"/>
              <a:gd name="connsiteX6" fmla="*/ 112297 w 4286526"/>
              <a:gd name="connsiteY6" fmla="*/ 680856 h 680856"/>
              <a:gd name="connsiteX7" fmla="*/ 0 w 4286526"/>
              <a:gd name="connsiteY7" fmla="*/ 568559 h 680856"/>
              <a:gd name="connsiteX8" fmla="*/ 0 w 4286526"/>
              <a:gd name="connsiteY8" fmla="*/ 119385 h 680856"/>
              <a:gd name="connsiteX0" fmla="*/ 0 w 4292963"/>
              <a:gd name="connsiteY0" fmla="*/ 119385 h 687945"/>
              <a:gd name="connsiteX1" fmla="*/ 112297 w 4292963"/>
              <a:gd name="connsiteY1" fmla="*/ 7088 h 687945"/>
              <a:gd name="connsiteX2" fmla="*/ 4241829 w 4292963"/>
              <a:gd name="connsiteY2" fmla="*/ 0 h 687945"/>
              <a:gd name="connsiteX3" fmla="*/ 4283242 w 4292963"/>
              <a:gd name="connsiteY3" fmla="*/ 119385 h 687945"/>
              <a:gd name="connsiteX4" fmla="*/ 4283242 w 4292963"/>
              <a:gd name="connsiteY4" fmla="*/ 568559 h 687945"/>
              <a:gd name="connsiteX5" fmla="*/ 4256005 w 4292963"/>
              <a:gd name="connsiteY5" fmla="*/ 687945 h 687945"/>
              <a:gd name="connsiteX6" fmla="*/ 112297 w 4292963"/>
              <a:gd name="connsiteY6" fmla="*/ 680856 h 687945"/>
              <a:gd name="connsiteX7" fmla="*/ 0 w 4292963"/>
              <a:gd name="connsiteY7" fmla="*/ 568559 h 687945"/>
              <a:gd name="connsiteX8" fmla="*/ 0 w 4292963"/>
              <a:gd name="connsiteY8" fmla="*/ 119385 h 687945"/>
              <a:gd name="connsiteX0" fmla="*/ 0 w 4306472"/>
              <a:gd name="connsiteY0" fmla="*/ 112297 h 680857"/>
              <a:gd name="connsiteX1" fmla="*/ 112297 w 4306472"/>
              <a:gd name="connsiteY1" fmla="*/ 0 h 680857"/>
              <a:gd name="connsiteX2" fmla="*/ 4277270 w 4306472"/>
              <a:gd name="connsiteY2" fmla="*/ 1 h 680857"/>
              <a:gd name="connsiteX3" fmla="*/ 4283242 w 4306472"/>
              <a:gd name="connsiteY3" fmla="*/ 112297 h 680857"/>
              <a:gd name="connsiteX4" fmla="*/ 4283242 w 4306472"/>
              <a:gd name="connsiteY4" fmla="*/ 561471 h 680857"/>
              <a:gd name="connsiteX5" fmla="*/ 4256005 w 4306472"/>
              <a:gd name="connsiteY5" fmla="*/ 680857 h 680857"/>
              <a:gd name="connsiteX6" fmla="*/ 112297 w 4306472"/>
              <a:gd name="connsiteY6" fmla="*/ 673768 h 680857"/>
              <a:gd name="connsiteX7" fmla="*/ 0 w 4306472"/>
              <a:gd name="connsiteY7" fmla="*/ 561471 h 680857"/>
              <a:gd name="connsiteX8" fmla="*/ 0 w 4306472"/>
              <a:gd name="connsiteY8" fmla="*/ 112297 h 680857"/>
              <a:gd name="connsiteX0" fmla="*/ 0 w 4292963"/>
              <a:gd name="connsiteY0" fmla="*/ 112297 h 680857"/>
              <a:gd name="connsiteX1" fmla="*/ 112297 w 4292963"/>
              <a:gd name="connsiteY1" fmla="*/ 0 h 680857"/>
              <a:gd name="connsiteX2" fmla="*/ 4242345 w 4292963"/>
              <a:gd name="connsiteY2" fmla="*/ 6351 h 680857"/>
              <a:gd name="connsiteX3" fmla="*/ 4283242 w 4292963"/>
              <a:gd name="connsiteY3" fmla="*/ 112297 h 680857"/>
              <a:gd name="connsiteX4" fmla="*/ 4283242 w 4292963"/>
              <a:gd name="connsiteY4" fmla="*/ 561471 h 680857"/>
              <a:gd name="connsiteX5" fmla="*/ 4256005 w 4292963"/>
              <a:gd name="connsiteY5" fmla="*/ 680857 h 680857"/>
              <a:gd name="connsiteX6" fmla="*/ 112297 w 4292963"/>
              <a:gd name="connsiteY6" fmla="*/ 673768 h 680857"/>
              <a:gd name="connsiteX7" fmla="*/ 0 w 4292963"/>
              <a:gd name="connsiteY7" fmla="*/ 561471 h 680857"/>
              <a:gd name="connsiteX8" fmla="*/ 0 w 4292963"/>
              <a:gd name="connsiteY8" fmla="*/ 112297 h 680857"/>
              <a:gd name="connsiteX0" fmla="*/ 0 w 4292963"/>
              <a:gd name="connsiteY0" fmla="*/ 112297 h 680857"/>
              <a:gd name="connsiteX1" fmla="*/ 112297 w 4292963"/>
              <a:gd name="connsiteY1" fmla="*/ 0 h 680857"/>
              <a:gd name="connsiteX2" fmla="*/ 4242345 w 4292963"/>
              <a:gd name="connsiteY2" fmla="*/ 6351 h 680857"/>
              <a:gd name="connsiteX3" fmla="*/ 4283242 w 4292963"/>
              <a:gd name="connsiteY3" fmla="*/ 112297 h 680857"/>
              <a:gd name="connsiteX4" fmla="*/ 4283242 w 4292963"/>
              <a:gd name="connsiteY4" fmla="*/ 561471 h 680857"/>
              <a:gd name="connsiteX5" fmla="*/ 4256005 w 4292963"/>
              <a:gd name="connsiteY5" fmla="*/ 680857 h 680857"/>
              <a:gd name="connsiteX6" fmla="*/ 112297 w 4292963"/>
              <a:gd name="connsiteY6" fmla="*/ 673768 h 680857"/>
              <a:gd name="connsiteX7" fmla="*/ 0 w 4292963"/>
              <a:gd name="connsiteY7" fmla="*/ 561471 h 680857"/>
              <a:gd name="connsiteX8" fmla="*/ 0 w 4292963"/>
              <a:gd name="connsiteY8" fmla="*/ 112297 h 680857"/>
              <a:gd name="connsiteX0" fmla="*/ 0 w 4285954"/>
              <a:gd name="connsiteY0" fmla="*/ 112297 h 677682"/>
              <a:gd name="connsiteX1" fmla="*/ 112297 w 4285954"/>
              <a:gd name="connsiteY1" fmla="*/ 0 h 677682"/>
              <a:gd name="connsiteX2" fmla="*/ 4242345 w 4285954"/>
              <a:gd name="connsiteY2" fmla="*/ 6351 h 677682"/>
              <a:gd name="connsiteX3" fmla="*/ 4283242 w 4285954"/>
              <a:gd name="connsiteY3" fmla="*/ 112297 h 677682"/>
              <a:gd name="connsiteX4" fmla="*/ 4283242 w 4285954"/>
              <a:gd name="connsiteY4" fmla="*/ 561471 h 677682"/>
              <a:gd name="connsiteX5" fmla="*/ 4240130 w 4285954"/>
              <a:gd name="connsiteY5" fmla="*/ 677682 h 677682"/>
              <a:gd name="connsiteX6" fmla="*/ 112297 w 4285954"/>
              <a:gd name="connsiteY6" fmla="*/ 673768 h 677682"/>
              <a:gd name="connsiteX7" fmla="*/ 0 w 4285954"/>
              <a:gd name="connsiteY7" fmla="*/ 561471 h 677682"/>
              <a:gd name="connsiteX8" fmla="*/ 0 w 4285954"/>
              <a:gd name="connsiteY8" fmla="*/ 112297 h 67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85954" h="677682">
                <a:moveTo>
                  <a:pt x="0" y="112297"/>
                </a:moveTo>
                <a:cubicBezTo>
                  <a:pt x="0" y="50277"/>
                  <a:pt x="50277" y="0"/>
                  <a:pt x="112297" y="0"/>
                </a:cubicBezTo>
                <a:lnTo>
                  <a:pt x="4242345" y="6351"/>
                </a:lnTo>
                <a:cubicBezTo>
                  <a:pt x="4298015" y="15876"/>
                  <a:pt x="4283242" y="50277"/>
                  <a:pt x="4283242" y="112297"/>
                </a:cubicBezTo>
                <a:lnTo>
                  <a:pt x="4283242" y="561471"/>
                </a:lnTo>
                <a:cubicBezTo>
                  <a:pt x="4283242" y="623491"/>
                  <a:pt x="4302150" y="677682"/>
                  <a:pt x="4240130" y="677682"/>
                </a:cubicBezTo>
                <a:lnTo>
                  <a:pt x="112297" y="673768"/>
                </a:lnTo>
                <a:cubicBezTo>
                  <a:pt x="50277" y="673768"/>
                  <a:pt x="0" y="623491"/>
                  <a:pt x="0" y="561471"/>
                </a:cubicBezTo>
                <a:lnTo>
                  <a:pt x="0" y="112297"/>
                </a:lnTo>
                <a:close/>
              </a:path>
            </a:pathLst>
          </a:custGeom>
          <a:solidFill>
            <a:srgbClr val="3D5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Segnaposto testo 11">
            <a:extLst>
              <a:ext uri="{FF2B5EF4-FFF2-40B4-BE49-F238E27FC236}">
                <a16:creationId xmlns:a16="http://schemas.microsoft.com/office/drawing/2014/main" id="{893FC1F4-75DD-5C3A-89C0-E19EB01A3B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75223" y="1219199"/>
            <a:ext cx="3997325" cy="6833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>
                <a:solidFill>
                  <a:srgbClr val="3D5773"/>
                </a:solidFill>
                <a:latin typeface="Yeseva One" panose="02000503090000020004" pitchFamily="2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637DA4A0-13FD-249B-7A19-5C0EF9D4E5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3072" y="720153"/>
            <a:ext cx="3997325" cy="4322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Yeseva One" panose="02000503090000020004" pitchFamily="2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60B786F3-3428-D5D6-E95D-0EA73CFBF49F}"/>
              </a:ext>
            </a:extLst>
          </p:cNvPr>
          <p:cNvSpPr/>
          <p:nvPr userDrawn="1"/>
        </p:nvSpPr>
        <p:spPr>
          <a:xfrm>
            <a:off x="1748589" y="2095502"/>
            <a:ext cx="2791327" cy="3224463"/>
          </a:xfrm>
          <a:prstGeom prst="roundRect">
            <a:avLst/>
          </a:prstGeom>
          <a:solidFill>
            <a:srgbClr val="5E8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7FFFC3B6-7980-B72D-E074-38CF9A5D9CAC}"/>
              </a:ext>
            </a:extLst>
          </p:cNvPr>
          <p:cNvSpPr/>
          <p:nvPr userDrawn="1"/>
        </p:nvSpPr>
        <p:spPr>
          <a:xfrm>
            <a:off x="4876801" y="2095502"/>
            <a:ext cx="2791327" cy="3224463"/>
          </a:xfrm>
          <a:prstGeom prst="roundRect">
            <a:avLst/>
          </a:prstGeom>
          <a:solidFill>
            <a:srgbClr val="5E8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36349118-4853-F46D-A0F5-CF20AB56B17A}"/>
              </a:ext>
            </a:extLst>
          </p:cNvPr>
          <p:cNvSpPr/>
          <p:nvPr userDrawn="1"/>
        </p:nvSpPr>
        <p:spPr>
          <a:xfrm>
            <a:off x="8005013" y="2081465"/>
            <a:ext cx="2791327" cy="3224463"/>
          </a:xfrm>
          <a:prstGeom prst="roundRect">
            <a:avLst/>
          </a:prstGeom>
          <a:solidFill>
            <a:srgbClr val="5E8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testo 11">
            <a:extLst>
              <a:ext uri="{FF2B5EF4-FFF2-40B4-BE49-F238E27FC236}">
                <a16:creationId xmlns:a16="http://schemas.microsoft.com/office/drawing/2014/main" id="{9B66DA97-5D66-9843-B3D8-2D0ED73D98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28814" y="2314853"/>
            <a:ext cx="2434644" cy="2756767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40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pPr lvl="0"/>
            <a:r>
              <a:rPr lang="it-IT" dirty="0"/>
              <a:t>Inserire testo</a:t>
            </a:r>
          </a:p>
        </p:txBody>
      </p:sp>
      <p:sp>
        <p:nvSpPr>
          <p:cNvPr id="15" name="Segnaposto testo 11">
            <a:extLst>
              <a:ext uri="{FF2B5EF4-FFF2-40B4-BE49-F238E27FC236}">
                <a16:creationId xmlns:a16="http://schemas.microsoft.com/office/drawing/2014/main" id="{E693860E-63CF-75D8-CDE0-0BF6E263D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55142" y="2314853"/>
            <a:ext cx="2434644" cy="2756767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40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pPr lvl="0"/>
            <a:r>
              <a:rPr lang="it-IT" dirty="0"/>
              <a:t>Inserire testo</a:t>
            </a:r>
          </a:p>
        </p:txBody>
      </p:sp>
      <p:sp>
        <p:nvSpPr>
          <p:cNvPr id="19" name="Segnaposto testo 11">
            <a:extLst>
              <a:ext uri="{FF2B5EF4-FFF2-40B4-BE49-F238E27FC236}">
                <a16:creationId xmlns:a16="http://schemas.microsoft.com/office/drawing/2014/main" id="{D93238BD-8B52-B18A-43E2-74A66DF6F6C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1470" y="2343845"/>
            <a:ext cx="2434644" cy="2756767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40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pPr lvl="0"/>
            <a:r>
              <a:rPr lang="it-IT" dirty="0"/>
              <a:t>Inserire testo</a:t>
            </a:r>
          </a:p>
        </p:txBody>
      </p:sp>
    </p:spTree>
    <p:extLst>
      <p:ext uri="{BB962C8B-B14F-4D97-AF65-F5344CB8AC3E}">
        <p14:creationId xmlns:p14="http://schemas.microsoft.com/office/powerpoint/2010/main" val="423266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0896B1-9CD6-ABB7-15C3-1A2582E7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354C-1C39-4686-82F4-FF3912E42E9F}" type="datetimeFigureOut">
              <a:rPr lang="it-IT" smtClean="0"/>
              <a:t>19/06/2023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61B39E-0B3C-98CE-A11D-ECDAC506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835060-7F34-2860-39D1-2326DBC6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C94B-62F7-41C4-A455-3D55841177C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387BC9E1-5518-DE65-B817-E97E0A9CD59B}"/>
              </a:ext>
            </a:extLst>
          </p:cNvPr>
          <p:cNvSpPr/>
          <p:nvPr userDrawn="1"/>
        </p:nvSpPr>
        <p:spPr>
          <a:xfrm>
            <a:off x="882316" y="725905"/>
            <a:ext cx="10427368" cy="5406190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con angoli arrotondati 1">
            <a:extLst>
              <a:ext uri="{FF2B5EF4-FFF2-40B4-BE49-F238E27FC236}">
                <a16:creationId xmlns:a16="http://schemas.microsoft.com/office/drawing/2014/main" id="{CD360480-9002-1805-81C2-779A8EB36AC6}"/>
              </a:ext>
            </a:extLst>
          </p:cNvPr>
          <p:cNvSpPr/>
          <p:nvPr userDrawn="1"/>
        </p:nvSpPr>
        <p:spPr>
          <a:xfrm>
            <a:off x="7908758" y="653308"/>
            <a:ext cx="4285954" cy="565892"/>
          </a:xfrm>
          <a:custGeom>
            <a:avLst/>
            <a:gdLst>
              <a:gd name="connsiteX0" fmla="*/ 0 w 4283242"/>
              <a:gd name="connsiteY0" fmla="*/ 112297 h 673768"/>
              <a:gd name="connsiteX1" fmla="*/ 112297 w 4283242"/>
              <a:gd name="connsiteY1" fmla="*/ 0 h 673768"/>
              <a:gd name="connsiteX2" fmla="*/ 4170945 w 4283242"/>
              <a:gd name="connsiteY2" fmla="*/ 0 h 673768"/>
              <a:gd name="connsiteX3" fmla="*/ 4283242 w 4283242"/>
              <a:gd name="connsiteY3" fmla="*/ 112297 h 673768"/>
              <a:gd name="connsiteX4" fmla="*/ 4283242 w 4283242"/>
              <a:gd name="connsiteY4" fmla="*/ 561471 h 673768"/>
              <a:gd name="connsiteX5" fmla="*/ 4170945 w 4283242"/>
              <a:gd name="connsiteY5" fmla="*/ 673768 h 673768"/>
              <a:gd name="connsiteX6" fmla="*/ 112297 w 4283242"/>
              <a:gd name="connsiteY6" fmla="*/ 673768 h 673768"/>
              <a:gd name="connsiteX7" fmla="*/ 0 w 4283242"/>
              <a:gd name="connsiteY7" fmla="*/ 561471 h 673768"/>
              <a:gd name="connsiteX8" fmla="*/ 0 w 4283242"/>
              <a:gd name="connsiteY8" fmla="*/ 112297 h 673768"/>
              <a:gd name="connsiteX0" fmla="*/ 0 w 4286526"/>
              <a:gd name="connsiteY0" fmla="*/ 119385 h 680856"/>
              <a:gd name="connsiteX1" fmla="*/ 112297 w 4286526"/>
              <a:gd name="connsiteY1" fmla="*/ 7088 h 680856"/>
              <a:gd name="connsiteX2" fmla="*/ 4241829 w 4286526"/>
              <a:gd name="connsiteY2" fmla="*/ 0 h 680856"/>
              <a:gd name="connsiteX3" fmla="*/ 4283242 w 4286526"/>
              <a:gd name="connsiteY3" fmla="*/ 119385 h 680856"/>
              <a:gd name="connsiteX4" fmla="*/ 4283242 w 4286526"/>
              <a:gd name="connsiteY4" fmla="*/ 568559 h 680856"/>
              <a:gd name="connsiteX5" fmla="*/ 4170945 w 4286526"/>
              <a:gd name="connsiteY5" fmla="*/ 680856 h 680856"/>
              <a:gd name="connsiteX6" fmla="*/ 112297 w 4286526"/>
              <a:gd name="connsiteY6" fmla="*/ 680856 h 680856"/>
              <a:gd name="connsiteX7" fmla="*/ 0 w 4286526"/>
              <a:gd name="connsiteY7" fmla="*/ 568559 h 680856"/>
              <a:gd name="connsiteX8" fmla="*/ 0 w 4286526"/>
              <a:gd name="connsiteY8" fmla="*/ 119385 h 680856"/>
              <a:gd name="connsiteX0" fmla="*/ 0 w 4292963"/>
              <a:gd name="connsiteY0" fmla="*/ 119385 h 687945"/>
              <a:gd name="connsiteX1" fmla="*/ 112297 w 4292963"/>
              <a:gd name="connsiteY1" fmla="*/ 7088 h 687945"/>
              <a:gd name="connsiteX2" fmla="*/ 4241829 w 4292963"/>
              <a:gd name="connsiteY2" fmla="*/ 0 h 687945"/>
              <a:gd name="connsiteX3" fmla="*/ 4283242 w 4292963"/>
              <a:gd name="connsiteY3" fmla="*/ 119385 h 687945"/>
              <a:gd name="connsiteX4" fmla="*/ 4283242 w 4292963"/>
              <a:gd name="connsiteY4" fmla="*/ 568559 h 687945"/>
              <a:gd name="connsiteX5" fmla="*/ 4256005 w 4292963"/>
              <a:gd name="connsiteY5" fmla="*/ 687945 h 687945"/>
              <a:gd name="connsiteX6" fmla="*/ 112297 w 4292963"/>
              <a:gd name="connsiteY6" fmla="*/ 680856 h 687945"/>
              <a:gd name="connsiteX7" fmla="*/ 0 w 4292963"/>
              <a:gd name="connsiteY7" fmla="*/ 568559 h 687945"/>
              <a:gd name="connsiteX8" fmla="*/ 0 w 4292963"/>
              <a:gd name="connsiteY8" fmla="*/ 119385 h 687945"/>
              <a:gd name="connsiteX0" fmla="*/ 0 w 4306472"/>
              <a:gd name="connsiteY0" fmla="*/ 112297 h 680857"/>
              <a:gd name="connsiteX1" fmla="*/ 112297 w 4306472"/>
              <a:gd name="connsiteY1" fmla="*/ 0 h 680857"/>
              <a:gd name="connsiteX2" fmla="*/ 4277270 w 4306472"/>
              <a:gd name="connsiteY2" fmla="*/ 1 h 680857"/>
              <a:gd name="connsiteX3" fmla="*/ 4283242 w 4306472"/>
              <a:gd name="connsiteY3" fmla="*/ 112297 h 680857"/>
              <a:gd name="connsiteX4" fmla="*/ 4283242 w 4306472"/>
              <a:gd name="connsiteY4" fmla="*/ 561471 h 680857"/>
              <a:gd name="connsiteX5" fmla="*/ 4256005 w 4306472"/>
              <a:gd name="connsiteY5" fmla="*/ 680857 h 680857"/>
              <a:gd name="connsiteX6" fmla="*/ 112297 w 4306472"/>
              <a:gd name="connsiteY6" fmla="*/ 673768 h 680857"/>
              <a:gd name="connsiteX7" fmla="*/ 0 w 4306472"/>
              <a:gd name="connsiteY7" fmla="*/ 561471 h 680857"/>
              <a:gd name="connsiteX8" fmla="*/ 0 w 4306472"/>
              <a:gd name="connsiteY8" fmla="*/ 112297 h 680857"/>
              <a:gd name="connsiteX0" fmla="*/ 0 w 4292963"/>
              <a:gd name="connsiteY0" fmla="*/ 112297 h 680857"/>
              <a:gd name="connsiteX1" fmla="*/ 112297 w 4292963"/>
              <a:gd name="connsiteY1" fmla="*/ 0 h 680857"/>
              <a:gd name="connsiteX2" fmla="*/ 4242345 w 4292963"/>
              <a:gd name="connsiteY2" fmla="*/ 6351 h 680857"/>
              <a:gd name="connsiteX3" fmla="*/ 4283242 w 4292963"/>
              <a:gd name="connsiteY3" fmla="*/ 112297 h 680857"/>
              <a:gd name="connsiteX4" fmla="*/ 4283242 w 4292963"/>
              <a:gd name="connsiteY4" fmla="*/ 561471 h 680857"/>
              <a:gd name="connsiteX5" fmla="*/ 4256005 w 4292963"/>
              <a:gd name="connsiteY5" fmla="*/ 680857 h 680857"/>
              <a:gd name="connsiteX6" fmla="*/ 112297 w 4292963"/>
              <a:gd name="connsiteY6" fmla="*/ 673768 h 680857"/>
              <a:gd name="connsiteX7" fmla="*/ 0 w 4292963"/>
              <a:gd name="connsiteY7" fmla="*/ 561471 h 680857"/>
              <a:gd name="connsiteX8" fmla="*/ 0 w 4292963"/>
              <a:gd name="connsiteY8" fmla="*/ 112297 h 680857"/>
              <a:gd name="connsiteX0" fmla="*/ 0 w 4292963"/>
              <a:gd name="connsiteY0" fmla="*/ 112297 h 680857"/>
              <a:gd name="connsiteX1" fmla="*/ 112297 w 4292963"/>
              <a:gd name="connsiteY1" fmla="*/ 0 h 680857"/>
              <a:gd name="connsiteX2" fmla="*/ 4242345 w 4292963"/>
              <a:gd name="connsiteY2" fmla="*/ 6351 h 680857"/>
              <a:gd name="connsiteX3" fmla="*/ 4283242 w 4292963"/>
              <a:gd name="connsiteY3" fmla="*/ 112297 h 680857"/>
              <a:gd name="connsiteX4" fmla="*/ 4283242 w 4292963"/>
              <a:gd name="connsiteY4" fmla="*/ 561471 h 680857"/>
              <a:gd name="connsiteX5" fmla="*/ 4256005 w 4292963"/>
              <a:gd name="connsiteY5" fmla="*/ 680857 h 680857"/>
              <a:gd name="connsiteX6" fmla="*/ 112297 w 4292963"/>
              <a:gd name="connsiteY6" fmla="*/ 673768 h 680857"/>
              <a:gd name="connsiteX7" fmla="*/ 0 w 4292963"/>
              <a:gd name="connsiteY7" fmla="*/ 561471 h 680857"/>
              <a:gd name="connsiteX8" fmla="*/ 0 w 4292963"/>
              <a:gd name="connsiteY8" fmla="*/ 112297 h 680857"/>
              <a:gd name="connsiteX0" fmla="*/ 0 w 4285954"/>
              <a:gd name="connsiteY0" fmla="*/ 112297 h 677682"/>
              <a:gd name="connsiteX1" fmla="*/ 112297 w 4285954"/>
              <a:gd name="connsiteY1" fmla="*/ 0 h 677682"/>
              <a:gd name="connsiteX2" fmla="*/ 4242345 w 4285954"/>
              <a:gd name="connsiteY2" fmla="*/ 6351 h 677682"/>
              <a:gd name="connsiteX3" fmla="*/ 4283242 w 4285954"/>
              <a:gd name="connsiteY3" fmla="*/ 112297 h 677682"/>
              <a:gd name="connsiteX4" fmla="*/ 4283242 w 4285954"/>
              <a:gd name="connsiteY4" fmla="*/ 561471 h 677682"/>
              <a:gd name="connsiteX5" fmla="*/ 4240130 w 4285954"/>
              <a:gd name="connsiteY5" fmla="*/ 677682 h 677682"/>
              <a:gd name="connsiteX6" fmla="*/ 112297 w 4285954"/>
              <a:gd name="connsiteY6" fmla="*/ 673768 h 677682"/>
              <a:gd name="connsiteX7" fmla="*/ 0 w 4285954"/>
              <a:gd name="connsiteY7" fmla="*/ 561471 h 677682"/>
              <a:gd name="connsiteX8" fmla="*/ 0 w 4285954"/>
              <a:gd name="connsiteY8" fmla="*/ 112297 h 67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85954" h="677682">
                <a:moveTo>
                  <a:pt x="0" y="112297"/>
                </a:moveTo>
                <a:cubicBezTo>
                  <a:pt x="0" y="50277"/>
                  <a:pt x="50277" y="0"/>
                  <a:pt x="112297" y="0"/>
                </a:cubicBezTo>
                <a:lnTo>
                  <a:pt x="4242345" y="6351"/>
                </a:lnTo>
                <a:cubicBezTo>
                  <a:pt x="4298015" y="15876"/>
                  <a:pt x="4283242" y="50277"/>
                  <a:pt x="4283242" y="112297"/>
                </a:cubicBezTo>
                <a:lnTo>
                  <a:pt x="4283242" y="561471"/>
                </a:lnTo>
                <a:cubicBezTo>
                  <a:pt x="4283242" y="623491"/>
                  <a:pt x="4302150" y="677682"/>
                  <a:pt x="4240130" y="677682"/>
                </a:cubicBezTo>
                <a:lnTo>
                  <a:pt x="112297" y="673768"/>
                </a:lnTo>
                <a:cubicBezTo>
                  <a:pt x="50277" y="673768"/>
                  <a:pt x="0" y="623491"/>
                  <a:pt x="0" y="561471"/>
                </a:cubicBezTo>
                <a:lnTo>
                  <a:pt x="0" y="112297"/>
                </a:lnTo>
                <a:close/>
              </a:path>
            </a:pathLst>
          </a:custGeom>
          <a:solidFill>
            <a:srgbClr val="3D5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Segnaposto testo 11">
            <a:extLst>
              <a:ext uri="{FF2B5EF4-FFF2-40B4-BE49-F238E27FC236}">
                <a16:creationId xmlns:a16="http://schemas.microsoft.com/office/drawing/2014/main" id="{893FC1F4-75DD-5C3A-89C0-E19EB01A3B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75223" y="1219199"/>
            <a:ext cx="3997325" cy="6833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>
                <a:solidFill>
                  <a:srgbClr val="3D5773"/>
                </a:solidFill>
                <a:latin typeface="Yeseva One" panose="02000503090000020004" pitchFamily="2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637DA4A0-13FD-249B-7A19-5C0EF9D4E5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3072" y="720153"/>
            <a:ext cx="3997325" cy="4322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Yeseva One" panose="02000503090000020004" pitchFamily="2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EF8ECC19-5367-E416-BE5D-93101817B6F6}"/>
              </a:ext>
            </a:extLst>
          </p:cNvPr>
          <p:cNvSpPr/>
          <p:nvPr userDrawn="1"/>
        </p:nvSpPr>
        <p:spPr>
          <a:xfrm>
            <a:off x="2600806" y="2107533"/>
            <a:ext cx="3400926" cy="1524000"/>
          </a:xfrm>
          <a:prstGeom prst="roundRect">
            <a:avLst/>
          </a:prstGeom>
          <a:solidFill>
            <a:srgbClr val="A7DDF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C793E114-29F6-A2CE-50FB-7EA9D952DA67}"/>
              </a:ext>
            </a:extLst>
          </p:cNvPr>
          <p:cNvSpPr/>
          <p:nvPr userDrawn="1"/>
        </p:nvSpPr>
        <p:spPr>
          <a:xfrm>
            <a:off x="2600806" y="4114801"/>
            <a:ext cx="3400926" cy="1524000"/>
          </a:xfrm>
          <a:prstGeom prst="roundRect">
            <a:avLst/>
          </a:prstGeom>
          <a:solidFill>
            <a:srgbClr val="A7DDF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74686C8D-4DDE-9900-B838-A80F01C88C0F}"/>
              </a:ext>
            </a:extLst>
          </p:cNvPr>
          <p:cNvSpPr/>
          <p:nvPr userDrawn="1"/>
        </p:nvSpPr>
        <p:spPr>
          <a:xfrm>
            <a:off x="7525732" y="2107533"/>
            <a:ext cx="3400926" cy="1524000"/>
          </a:xfrm>
          <a:prstGeom prst="roundRect">
            <a:avLst/>
          </a:prstGeom>
          <a:solidFill>
            <a:srgbClr val="A7DDF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063A9BB6-3AA5-FBBE-F660-6A55B39968BF}"/>
              </a:ext>
            </a:extLst>
          </p:cNvPr>
          <p:cNvSpPr/>
          <p:nvPr userDrawn="1"/>
        </p:nvSpPr>
        <p:spPr>
          <a:xfrm>
            <a:off x="7525732" y="4114801"/>
            <a:ext cx="3400926" cy="1524000"/>
          </a:xfrm>
          <a:prstGeom prst="roundRect">
            <a:avLst/>
          </a:prstGeom>
          <a:solidFill>
            <a:srgbClr val="A7DDF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E177360C-FFD3-5CF7-A78D-3EE0D303C667}"/>
              </a:ext>
            </a:extLst>
          </p:cNvPr>
          <p:cNvSpPr/>
          <p:nvPr userDrawn="1"/>
        </p:nvSpPr>
        <p:spPr>
          <a:xfrm>
            <a:off x="1365564" y="2107533"/>
            <a:ext cx="1034716" cy="1524000"/>
          </a:xfrm>
          <a:prstGeom prst="roundRect">
            <a:avLst/>
          </a:prstGeom>
          <a:solidFill>
            <a:srgbClr val="A7DDF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3D5773"/>
                </a:solidFill>
                <a:latin typeface="Yeseva One" panose="02000503090000020004" pitchFamily="2" charset="0"/>
              </a:rPr>
              <a:t>01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1B98C240-DED5-D9FF-3601-12BF8C343136}"/>
              </a:ext>
            </a:extLst>
          </p:cNvPr>
          <p:cNvSpPr/>
          <p:nvPr userDrawn="1"/>
        </p:nvSpPr>
        <p:spPr>
          <a:xfrm>
            <a:off x="1365564" y="4114801"/>
            <a:ext cx="1034716" cy="1524000"/>
          </a:xfrm>
          <a:prstGeom prst="roundRect">
            <a:avLst/>
          </a:prstGeom>
          <a:solidFill>
            <a:srgbClr val="A7DDF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3D5773"/>
                </a:solidFill>
                <a:latin typeface="Yeseva One" panose="02000503090000020004" pitchFamily="2" charset="0"/>
              </a:rPr>
              <a:t>03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25B1618F-0CAF-ED40-37FD-3F900D7D8395}"/>
              </a:ext>
            </a:extLst>
          </p:cNvPr>
          <p:cNvSpPr/>
          <p:nvPr userDrawn="1"/>
        </p:nvSpPr>
        <p:spPr>
          <a:xfrm>
            <a:off x="6290490" y="2107533"/>
            <a:ext cx="1034716" cy="1524000"/>
          </a:xfrm>
          <a:prstGeom prst="roundRect">
            <a:avLst/>
          </a:prstGeom>
          <a:solidFill>
            <a:srgbClr val="A7DDF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3D5773"/>
                </a:solidFill>
                <a:latin typeface="Yeseva One" panose="02000503090000020004" pitchFamily="2" charset="0"/>
              </a:rPr>
              <a:t>02</a:t>
            </a:r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17C5EB3B-F198-8B9A-475B-448E0651DCFC}"/>
              </a:ext>
            </a:extLst>
          </p:cNvPr>
          <p:cNvSpPr/>
          <p:nvPr userDrawn="1"/>
        </p:nvSpPr>
        <p:spPr>
          <a:xfrm>
            <a:off x="6290490" y="4114801"/>
            <a:ext cx="1034716" cy="1524000"/>
          </a:xfrm>
          <a:prstGeom prst="roundRect">
            <a:avLst/>
          </a:prstGeom>
          <a:solidFill>
            <a:srgbClr val="A7DDF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3D5773"/>
                </a:solidFill>
                <a:latin typeface="Yeseva One" panose="02000503090000020004" pitchFamily="2" charset="0"/>
              </a:rPr>
              <a:t>04</a:t>
            </a:r>
          </a:p>
        </p:txBody>
      </p:sp>
      <p:sp>
        <p:nvSpPr>
          <p:cNvPr id="24" name="Segnaposto testo 23">
            <a:extLst>
              <a:ext uri="{FF2B5EF4-FFF2-40B4-BE49-F238E27FC236}">
                <a16:creationId xmlns:a16="http://schemas.microsoft.com/office/drawing/2014/main" id="{44C34672-3307-3610-263A-0323EC24BA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81300" y="2271713"/>
            <a:ext cx="3016250" cy="1157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2000">
                <a:solidFill>
                  <a:srgbClr val="3D5773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pPr lvl="0"/>
            <a:r>
              <a:rPr lang="it-IT" dirty="0"/>
              <a:t>Inserire testo</a:t>
            </a:r>
          </a:p>
        </p:txBody>
      </p:sp>
      <p:sp>
        <p:nvSpPr>
          <p:cNvPr id="25" name="Segnaposto testo 23">
            <a:extLst>
              <a:ext uri="{FF2B5EF4-FFF2-40B4-BE49-F238E27FC236}">
                <a16:creationId xmlns:a16="http://schemas.microsoft.com/office/drawing/2014/main" id="{E3B9CBD8-9407-EF36-A762-35960E9669D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18070" y="2266743"/>
            <a:ext cx="3016250" cy="1157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2000">
                <a:solidFill>
                  <a:srgbClr val="3D5773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pPr lvl="0"/>
            <a:r>
              <a:rPr lang="it-IT" dirty="0"/>
              <a:t>Inserire testo</a:t>
            </a:r>
          </a:p>
        </p:txBody>
      </p:sp>
      <p:sp>
        <p:nvSpPr>
          <p:cNvPr id="26" name="Segnaposto testo 23">
            <a:extLst>
              <a:ext uri="{FF2B5EF4-FFF2-40B4-BE49-F238E27FC236}">
                <a16:creationId xmlns:a16="http://schemas.microsoft.com/office/drawing/2014/main" id="{4E97FC58-E1A0-C03A-85C0-72CB6E0432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81300" y="4300047"/>
            <a:ext cx="3016250" cy="1157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2000">
                <a:solidFill>
                  <a:srgbClr val="3D5773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pPr lvl="0"/>
            <a:r>
              <a:rPr lang="it-IT" dirty="0"/>
              <a:t>Inserire testo</a:t>
            </a:r>
          </a:p>
        </p:txBody>
      </p:sp>
      <p:sp>
        <p:nvSpPr>
          <p:cNvPr id="27" name="Segnaposto testo 23">
            <a:extLst>
              <a:ext uri="{FF2B5EF4-FFF2-40B4-BE49-F238E27FC236}">
                <a16:creationId xmlns:a16="http://schemas.microsoft.com/office/drawing/2014/main" id="{74892F42-1BA7-F55E-E8F7-8FEC5DD0AB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18070" y="4295077"/>
            <a:ext cx="3016250" cy="1157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2000">
                <a:solidFill>
                  <a:srgbClr val="3D5773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pPr lvl="0"/>
            <a:r>
              <a:rPr lang="it-IT" dirty="0"/>
              <a:t>Inserire testo</a:t>
            </a:r>
          </a:p>
        </p:txBody>
      </p:sp>
    </p:spTree>
    <p:extLst>
      <p:ext uri="{BB962C8B-B14F-4D97-AF65-F5344CB8AC3E}">
        <p14:creationId xmlns:p14="http://schemas.microsoft.com/office/powerpoint/2010/main" val="197572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B893FBA-80AE-3A31-9FB5-2FE86A06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354C-1C39-4686-82F4-FF3912E42E9F}" type="datetimeFigureOut">
              <a:rPr lang="it-IT" smtClean="0"/>
              <a:t>19/06/2023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70D7778-6335-4726-1183-8FF73D88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FB92F9-6ED9-2402-CC48-D5E1FBC9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C94B-62F7-41C4-A455-3D55841177C7}" type="slidenum">
              <a:rPr lang="it-IT" smtClean="0"/>
              <a:t>‹N›</a:t>
            </a:fld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74308166-E0C8-043B-9EA5-E3574C15E7A5}"/>
              </a:ext>
            </a:extLst>
          </p:cNvPr>
          <p:cNvSpPr/>
          <p:nvPr userDrawn="1"/>
        </p:nvSpPr>
        <p:spPr>
          <a:xfrm>
            <a:off x="637880" y="652806"/>
            <a:ext cx="10916239" cy="5552387"/>
          </a:xfrm>
          <a:prstGeom prst="round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2EA47693-2CE2-003B-20F4-D030FB8CFB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3925" y="838200"/>
            <a:ext cx="4308475" cy="6229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rgbClr val="3D5773"/>
                </a:solidFill>
                <a:latin typeface="Yeseva One" panose="02000503090000020004" pitchFamily="2" charset="0"/>
              </a:defRPr>
            </a:lvl1pPr>
          </a:lstStyle>
          <a:p>
            <a:pPr lvl="0"/>
            <a:r>
              <a:rPr lang="it-IT" dirty="0"/>
              <a:t>Bibliografia</a:t>
            </a:r>
          </a:p>
        </p:txBody>
      </p: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A9E1879E-43EC-91CA-C405-8B7EC025B2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3924" y="1646549"/>
            <a:ext cx="10350534" cy="4160362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rgbClr val="3D5773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pPr lvl="0"/>
            <a:r>
              <a:rPr lang="it-IT" dirty="0"/>
              <a:t>Citazione 1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/>
              <a:t>Citazione 2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/>
              <a:t>Citazione 3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/>
              <a:t>Citazione 4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/>
              <a:t>Citazione 5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/>
              <a:t>Citazione 6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/>
              <a:t>Citazione 7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/>
              <a:t>Citazione 8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/>
              <a:t>Citazione 9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50927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0F442238-8E03-0A19-1699-E44F7C0856B6}"/>
              </a:ext>
            </a:extLst>
          </p:cNvPr>
          <p:cNvSpPr/>
          <p:nvPr userDrawn="1"/>
        </p:nvSpPr>
        <p:spPr>
          <a:xfrm>
            <a:off x="882316" y="725905"/>
            <a:ext cx="10427368" cy="5406190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568571-753E-3BB2-5816-E9250CB70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2354C-1C39-4686-82F4-FF3912E42E9F}" type="datetimeFigureOut">
              <a:rPr lang="it-IT" smtClean="0"/>
              <a:t>19/06/2023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23B614-2DAA-A76A-C484-9EF7BDC34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32077A-1F49-BBE1-EA0F-0AE01A172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3C94B-62F7-41C4-A455-3D55841177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990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7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D098798-5335-A173-969A-51CD4715D7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6571" y="2907371"/>
            <a:ext cx="4149429" cy="653871"/>
          </a:xfrm>
        </p:spPr>
        <p:txBody>
          <a:bodyPr>
            <a:normAutofit fontScale="92500" lnSpcReduction="10000"/>
          </a:bodyPr>
          <a:lstStyle/>
          <a:p>
            <a:r>
              <a:rPr lang="it-IT" sz="4800" dirty="0" err="1">
                <a:solidFill>
                  <a:srgbClr val="002060"/>
                </a:solidFill>
              </a:rPr>
              <a:t>ParkinsonPal</a:t>
            </a:r>
            <a:endParaRPr lang="it-IT" sz="4800" dirty="0">
              <a:solidFill>
                <a:srgbClr val="002060"/>
              </a:solidFill>
            </a:endParaRP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637F9023-06E6-ACB1-45C7-5BCEF9CF58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06852" y="5454502"/>
            <a:ext cx="7178296" cy="326103"/>
          </a:xfrm>
        </p:spPr>
        <p:txBody>
          <a:bodyPr>
            <a:normAutofit/>
          </a:bodyPr>
          <a:lstStyle/>
          <a:p>
            <a:pPr algn="ctr"/>
            <a:r>
              <a:rPr lang="it-IT" dirty="0" err="1"/>
              <a:t>Partecipants</a:t>
            </a:r>
            <a:r>
              <a:rPr lang="it-IT" dirty="0"/>
              <a:t>: Luca </a:t>
            </a:r>
            <a:r>
              <a:rPr lang="it-IT" dirty="0" err="1"/>
              <a:t>Barotto</a:t>
            </a:r>
            <a:r>
              <a:rPr lang="it-IT" dirty="0"/>
              <a:t>, Marta Bono, Francesco Calice, Candela </a:t>
            </a:r>
            <a:r>
              <a:rPr lang="it-IT" dirty="0" err="1"/>
              <a:t>Muzas</a:t>
            </a: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7824A26F-3E53-7FA9-8E16-EBD19B388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03" y="1077395"/>
            <a:ext cx="3549690" cy="3549690"/>
          </a:xfrm>
          <a:prstGeom prst="rect">
            <a:avLst/>
          </a:prstGeom>
        </p:spPr>
      </p:pic>
      <p:sp>
        <p:nvSpPr>
          <p:cNvPr id="13" name="Segnaposto testo 1">
            <a:extLst>
              <a:ext uri="{FF2B5EF4-FFF2-40B4-BE49-F238E27FC236}">
                <a16:creationId xmlns:a16="http://schemas.microsoft.com/office/drawing/2014/main" id="{D365CC01-F4AF-D503-E431-FAB7CC2D7EB6}"/>
              </a:ext>
            </a:extLst>
          </p:cNvPr>
          <p:cNvSpPr txBox="1">
            <a:spLocks/>
          </p:cNvSpPr>
          <p:nvPr/>
        </p:nvSpPr>
        <p:spPr>
          <a:xfrm>
            <a:off x="2012672" y="3623693"/>
            <a:ext cx="5368629" cy="6538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rgbClr val="3D5773"/>
                </a:solidFill>
                <a:latin typeface="Yeseva One" panose="0200050309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800" dirty="0">
                <a:latin typeface="Gadugi" panose="020B0502040204020203" pitchFamily="34" charset="0"/>
                <a:ea typeface="Gadugi" panose="020B0502040204020203" pitchFamily="34" charset="0"/>
              </a:rPr>
              <a:t>Your friendly IoT </a:t>
            </a:r>
            <a:r>
              <a:rPr lang="en-US" sz="1800" dirty="0">
                <a:latin typeface="Gadugi" panose="020B0502040204020203" pitchFamily="34" charset="0"/>
                <a:ea typeface="Gadugi" panose="020B0502040204020203" pitchFamily="34" charset="0"/>
              </a:rPr>
              <a:t>companion who will help you with the coexistence of the disease.</a:t>
            </a:r>
            <a:endParaRPr lang="it-IT" sz="48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281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E65E279-7F17-DB26-22CF-635A3016EB03}"/>
              </a:ext>
            </a:extLst>
          </p:cNvPr>
          <p:cNvSpPr txBox="1"/>
          <p:nvPr/>
        </p:nvSpPr>
        <p:spPr>
          <a:xfrm>
            <a:off x="7550013" y="2705725"/>
            <a:ext cx="31250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002060"/>
                </a:solidFill>
                <a:latin typeface="Yeseva One" panose="02000503090000020004" pitchFamily="2" charset="0"/>
              </a:rPr>
              <a:t>Device Connector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2CB2491-0C66-A350-69DA-F3FFBDAC6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993" y="1440178"/>
            <a:ext cx="2426644" cy="1793195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C8A45EC2-76CA-2572-F1BB-FE4F59940730}"/>
              </a:ext>
            </a:extLst>
          </p:cNvPr>
          <p:cNvSpPr/>
          <p:nvPr/>
        </p:nvSpPr>
        <p:spPr>
          <a:xfrm>
            <a:off x="3402416" y="3233373"/>
            <a:ext cx="3604439" cy="2184449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 w="285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678E992-FA76-ABF4-7121-00D8BE7B15C2}"/>
              </a:ext>
            </a:extLst>
          </p:cNvPr>
          <p:cNvCxnSpPr>
            <a:endCxn id="3" idx="1"/>
          </p:cNvCxnSpPr>
          <p:nvPr/>
        </p:nvCxnSpPr>
        <p:spPr>
          <a:xfrm>
            <a:off x="3402416" y="2456121"/>
            <a:ext cx="0" cy="1869477"/>
          </a:xfrm>
          <a:prstGeom prst="line">
            <a:avLst/>
          </a:prstGeom>
          <a:ln w="1905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3E32167-0D8F-E0CF-1A41-1F505D249545}"/>
              </a:ext>
            </a:extLst>
          </p:cNvPr>
          <p:cNvCxnSpPr>
            <a:cxnSpLocks/>
          </p:cNvCxnSpPr>
          <p:nvPr/>
        </p:nvCxnSpPr>
        <p:spPr>
          <a:xfrm>
            <a:off x="3774558" y="2456121"/>
            <a:ext cx="2987749" cy="777252"/>
          </a:xfrm>
          <a:prstGeom prst="line">
            <a:avLst/>
          </a:prstGeom>
          <a:ln w="1905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864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405401F-13FB-D7D3-7004-4DBDCF5747C1}"/>
              </a:ext>
            </a:extLst>
          </p:cNvPr>
          <p:cNvSpPr txBox="1">
            <a:spLocks/>
          </p:cNvSpPr>
          <p:nvPr/>
        </p:nvSpPr>
        <p:spPr>
          <a:xfrm>
            <a:off x="1399143" y="1386678"/>
            <a:ext cx="4308475" cy="6229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200" dirty="0">
                <a:solidFill>
                  <a:srgbClr val="002060"/>
                </a:solidFill>
                <a:latin typeface="Yeseva One" panose="02000503090000020004" pitchFamily="2" charset="0"/>
              </a:rPr>
              <a:t>Device Connector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03782D-4F48-28A7-7A81-0B6C0F67C9A9}"/>
              </a:ext>
            </a:extLst>
          </p:cNvPr>
          <p:cNvSpPr txBox="1">
            <a:spLocks/>
          </p:cNvSpPr>
          <p:nvPr/>
        </p:nvSpPr>
        <p:spPr>
          <a:xfrm>
            <a:off x="1399143" y="2451281"/>
            <a:ext cx="4586689" cy="290752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The Device Connector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responsible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for the following tasks:</a:t>
            </a:r>
          </a:p>
          <a:p>
            <a:pPr algn="just">
              <a:spcBef>
                <a:spcPts val="1200"/>
              </a:spcBef>
              <a:buFontTx/>
              <a:buChar char="-"/>
            </a:pPr>
            <a:r>
              <a:rPr lang="it-IT" sz="1800" b="1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Registering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the new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patient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to the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catalog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.</a:t>
            </a:r>
          </a:p>
          <a:p>
            <a:pPr algn="just">
              <a:spcBef>
                <a:spcPts val="1200"/>
              </a:spcBef>
              <a:buFontTx/>
              <a:buChar char="-"/>
            </a:pPr>
            <a:r>
              <a:rPr lang="en-US" sz="18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Simulate data</a:t>
            </a:r>
            <a:r>
              <a:rPr lang="en-US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from each patient’s sensors.</a:t>
            </a:r>
          </a:p>
          <a:p>
            <a:pPr algn="just">
              <a:spcBef>
                <a:spcPts val="1200"/>
              </a:spcBef>
              <a:buFontTx/>
              <a:buChar char="-"/>
            </a:pPr>
            <a:r>
              <a:rPr lang="en-US" sz="18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Simulate the activation </a:t>
            </a:r>
            <a:r>
              <a:rPr lang="en-US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on the patient’s actuators.</a:t>
            </a:r>
          </a:p>
          <a:p>
            <a:pPr algn="just">
              <a:spcBef>
                <a:spcPts val="1200"/>
              </a:spcBef>
              <a:buFontTx/>
              <a:buChar char="-"/>
            </a:pPr>
            <a:r>
              <a:rPr lang="it-IT" sz="1800" b="1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Publish</a:t>
            </a:r>
            <a:r>
              <a:rPr lang="it-IT" sz="18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the data 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under the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correct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topic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via MQTT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protocol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.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E4C1FD1D-B50C-2045-1621-A9DE558FA6FC}"/>
              </a:ext>
            </a:extLst>
          </p:cNvPr>
          <p:cNvSpPr/>
          <p:nvPr/>
        </p:nvSpPr>
        <p:spPr>
          <a:xfrm>
            <a:off x="8527312" y="871870"/>
            <a:ext cx="3664688" cy="514808"/>
          </a:xfrm>
          <a:prstGeom prst="roundRect">
            <a:avLst>
              <a:gd name="adj" fmla="val 12536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latin typeface="Yeseva One" panose="02000503090000020004" pitchFamily="2" charset="0"/>
              </a:rPr>
              <a:t>Device Connector</a:t>
            </a:r>
          </a:p>
        </p:txBody>
      </p:sp>
      <p:pic>
        <p:nvPicPr>
          <p:cNvPr id="5122" name="Picture 2" descr="New Registration icon PNG and SVG Free Download">
            <a:extLst>
              <a:ext uri="{FF2B5EF4-FFF2-40B4-BE49-F238E27FC236}">
                <a16:creationId xmlns:a16="http://schemas.microsoft.com/office/drawing/2014/main" id="{DE7DE610-F9C1-44E3-31C2-33C86C7B0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706" y="1824912"/>
            <a:ext cx="941487" cy="102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2F90B5BF-3F85-B93F-BDC0-BBECDF46271A}"/>
              </a:ext>
            </a:extLst>
          </p:cNvPr>
          <p:cNvSpPr/>
          <p:nvPr/>
        </p:nvSpPr>
        <p:spPr>
          <a:xfrm>
            <a:off x="8842409" y="2751443"/>
            <a:ext cx="1407254" cy="1312583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4077" t="4026" r="14077" b="12580"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5124" name="Picture 4" descr="activation Icon - Free PNG &amp; SVG 2451035 - Noun Project">
            <a:extLst>
              <a:ext uri="{FF2B5EF4-FFF2-40B4-BE49-F238E27FC236}">
                <a16:creationId xmlns:a16="http://schemas.microsoft.com/office/drawing/2014/main" id="{F262CDEB-A6C6-1F3B-F9F6-DB8589DA7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470" y="3758466"/>
            <a:ext cx="1142783" cy="114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ublish Icons - Free SVG &amp; PNG Publish Images - Noun Project">
            <a:extLst>
              <a:ext uri="{FF2B5EF4-FFF2-40B4-BE49-F238E27FC236}">
                <a16:creationId xmlns:a16="http://schemas.microsoft.com/office/drawing/2014/main" id="{0528FD09-0BED-9D47-3BBA-1DB27715A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666" y="4369489"/>
            <a:ext cx="1403990" cy="140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213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405401F-13FB-D7D3-7004-4DBDCF5747C1}"/>
              </a:ext>
            </a:extLst>
          </p:cNvPr>
          <p:cNvSpPr txBox="1">
            <a:spLocks/>
          </p:cNvSpPr>
          <p:nvPr/>
        </p:nvSpPr>
        <p:spPr>
          <a:xfrm>
            <a:off x="1399144" y="1386678"/>
            <a:ext cx="6323680" cy="5522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200" dirty="0" err="1">
                <a:solidFill>
                  <a:srgbClr val="002060"/>
                </a:solidFill>
                <a:latin typeface="Yeseva One" panose="02000503090000020004" pitchFamily="2" charset="0"/>
              </a:rPr>
              <a:t>Simulated</a:t>
            </a:r>
            <a:r>
              <a:rPr lang="it-IT" sz="3200" dirty="0">
                <a:solidFill>
                  <a:srgbClr val="002060"/>
                </a:solidFill>
                <a:latin typeface="Yeseva One" panose="02000503090000020004" pitchFamily="2" charset="0"/>
              </a:rPr>
              <a:t> </a:t>
            </a:r>
            <a:r>
              <a:rPr lang="it-IT" sz="3200" dirty="0" err="1">
                <a:solidFill>
                  <a:srgbClr val="002060"/>
                </a:solidFill>
                <a:latin typeface="Yeseva One" panose="02000503090000020004" pitchFamily="2" charset="0"/>
              </a:rPr>
              <a:t>measurements</a:t>
            </a:r>
            <a:endParaRPr lang="it-IT" sz="3200" dirty="0">
              <a:solidFill>
                <a:srgbClr val="002060"/>
              </a:solidFill>
              <a:latin typeface="Yeseva One" panose="02000503090000020004" pitchFamily="2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C6D25A9-8054-0441-B68D-940DAA2B0EF5}"/>
              </a:ext>
            </a:extLst>
          </p:cNvPr>
          <p:cNvSpPr txBox="1"/>
          <p:nvPr/>
        </p:nvSpPr>
        <p:spPr>
          <a:xfrm>
            <a:off x="1399144" y="2641493"/>
            <a:ext cx="45830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002060"/>
                </a:solidFill>
              </a:rPr>
              <a:t>Sensor</a:t>
            </a:r>
            <a:r>
              <a:rPr lang="it-IT" sz="2000" dirty="0">
                <a:solidFill>
                  <a:srgbClr val="002060"/>
                </a:solidFill>
              </a:rPr>
              <a:t>: </a:t>
            </a:r>
            <a:r>
              <a:rPr lang="it-IT" sz="2000" dirty="0" err="1">
                <a:solidFill>
                  <a:srgbClr val="002060"/>
                </a:solidFill>
              </a:rPr>
              <a:t>Waist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accelerometer</a:t>
            </a:r>
            <a:r>
              <a:rPr lang="it-IT" sz="2000" dirty="0">
                <a:solidFill>
                  <a:srgbClr val="002060"/>
                </a:solidFill>
              </a:rPr>
              <a:t> from </a:t>
            </a:r>
            <a:r>
              <a:rPr lang="it-IT" sz="2000" dirty="0" err="1">
                <a:solidFill>
                  <a:srgbClr val="002060"/>
                </a:solidFill>
              </a:rPr>
              <a:t>sensorized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belt</a:t>
            </a:r>
            <a:endParaRPr lang="it-IT" sz="2000" dirty="0">
              <a:solidFill>
                <a:srgbClr val="002060"/>
              </a:solidFill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002060"/>
                </a:solidFill>
              </a:rPr>
              <a:t>Definition</a:t>
            </a:r>
            <a:r>
              <a:rPr lang="it-IT" sz="2000" dirty="0">
                <a:solidFill>
                  <a:srgbClr val="002060"/>
                </a:solidFill>
              </a:rPr>
              <a:t>: </a:t>
            </a:r>
            <a:r>
              <a:rPr lang="it-IT" sz="2000" dirty="0" err="1">
                <a:solidFill>
                  <a:srgbClr val="002060"/>
                </a:solidFill>
              </a:rPr>
              <a:t>TimeLastPeak</a:t>
            </a:r>
            <a:r>
              <a:rPr lang="it-IT" sz="2000" dirty="0">
                <a:solidFill>
                  <a:srgbClr val="002060"/>
                </a:solidFill>
              </a:rPr>
              <a:t> (s) </a:t>
            </a:r>
            <a:r>
              <a:rPr lang="it-IT" sz="2000" dirty="0" err="1">
                <a:solidFill>
                  <a:srgbClr val="002060"/>
                </a:solidFill>
              </a:rPr>
              <a:t>is</a:t>
            </a:r>
            <a:r>
              <a:rPr lang="it-IT" sz="2000" dirty="0">
                <a:solidFill>
                  <a:srgbClr val="002060"/>
                </a:solidFill>
              </a:rPr>
              <a:t> the range of time from the last </a:t>
            </a:r>
            <a:r>
              <a:rPr lang="it-IT" sz="2000" dirty="0" err="1">
                <a:solidFill>
                  <a:srgbClr val="002060"/>
                </a:solidFill>
              </a:rPr>
              <a:t>peak</a:t>
            </a:r>
            <a:r>
              <a:rPr lang="it-IT" sz="2000" dirty="0">
                <a:solidFill>
                  <a:srgbClr val="002060"/>
                </a:solidFill>
              </a:rPr>
              <a:t> of the </a:t>
            </a:r>
            <a:r>
              <a:rPr lang="it-IT" sz="2000" dirty="0" err="1">
                <a:solidFill>
                  <a:srgbClr val="002060"/>
                </a:solidFill>
              </a:rPr>
              <a:t>acceletometer</a:t>
            </a:r>
            <a:r>
              <a:rPr lang="it-IT" sz="2000" dirty="0">
                <a:solidFill>
                  <a:srgbClr val="002060"/>
                </a:solidFill>
              </a:rPr>
              <a:t> (last stride) to the end of the window </a:t>
            </a:r>
            <a:r>
              <a:rPr lang="it-IT" sz="2000" dirty="0" err="1">
                <a:solidFill>
                  <a:srgbClr val="002060"/>
                </a:solidFill>
              </a:rPr>
              <a:t>observation</a:t>
            </a:r>
            <a:r>
              <a:rPr lang="it-IT" sz="2000" dirty="0">
                <a:solidFill>
                  <a:srgbClr val="002060"/>
                </a:solidFill>
              </a:rPr>
              <a:t> of 2 seconds.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002060"/>
                </a:solidFill>
              </a:rPr>
              <a:t>Critical </a:t>
            </a:r>
            <a:r>
              <a:rPr lang="it-IT" sz="2000" b="1" dirty="0" err="1">
                <a:solidFill>
                  <a:srgbClr val="002060"/>
                </a:solidFill>
              </a:rPr>
              <a:t>value</a:t>
            </a:r>
            <a:r>
              <a:rPr lang="it-IT" sz="2000" dirty="0">
                <a:solidFill>
                  <a:srgbClr val="002060"/>
                </a:solidFill>
              </a:rPr>
              <a:t>: </a:t>
            </a:r>
            <a:r>
              <a:rPr lang="it-IT" sz="2000" dirty="0" err="1">
                <a:solidFill>
                  <a:srgbClr val="002060"/>
                </a:solidFill>
              </a:rPr>
              <a:t>TimeLastPeak</a:t>
            </a:r>
            <a:r>
              <a:rPr lang="it-IT" sz="2000" dirty="0">
                <a:solidFill>
                  <a:srgbClr val="002060"/>
                </a:solidFill>
              </a:rPr>
              <a:t> &gt; 1.5 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9D6F58C-E961-E2AC-D0CA-F264E3CC05C1}"/>
              </a:ext>
            </a:extLst>
          </p:cNvPr>
          <p:cNvSpPr txBox="1"/>
          <p:nvPr/>
        </p:nvSpPr>
        <p:spPr>
          <a:xfrm>
            <a:off x="1399144" y="2090649"/>
            <a:ext cx="4583016" cy="399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it-IT" sz="20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Time from last </a:t>
            </a:r>
            <a:r>
              <a:rPr lang="it-IT" sz="2000" b="1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peak</a:t>
            </a:r>
            <a:r>
              <a:rPr lang="it-IT" sz="20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(</a:t>
            </a:r>
            <a:r>
              <a:rPr lang="it-IT" sz="2000" b="1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TimeLastPeak</a:t>
            </a:r>
            <a:r>
              <a:rPr lang="it-IT" sz="20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)</a:t>
            </a:r>
            <a:endParaRPr lang="it-IT" sz="2000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1026" name="Picture 2" descr="Stride segmentation protocol results. | Download Scientific Diagram">
            <a:extLst>
              <a:ext uri="{FF2B5EF4-FFF2-40B4-BE49-F238E27FC236}">
                <a16:creationId xmlns:a16="http://schemas.microsoft.com/office/drawing/2014/main" id="{8FF2AA6B-1C03-DC02-1051-A006775B87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7" r="59418" b="13045"/>
          <a:stretch/>
        </p:blipFill>
        <p:spPr bwMode="auto">
          <a:xfrm>
            <a:off x="6863509" y="2425700"/>
            <a:ext cx="3395680" cy="229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arentesi graffa chiusa 7">
            <a:extLst>
              <a:ext uri="{FF2B5EF4-FFF2-40B4-BE49-F238E27FC236}">
                <a16:creationId xmlns:a16="http://schemas.microsoft.com/office/drawing/2014/main" id="{B0E95693-8583-7AC0-7B25-4DC7785953A7}"/>
              </a:ext>
            </a:extLst>
          </p:cNvPr>
          <p:cNvSpPr/>
          <p:nvPr/>
        </p:nvSpPr>
        <p:spPr>
          <a:xfrm rot="5400000">
            <a:off x="8623887" y="3500145"/>
            <a:ext cx="330505" cy="2940096"/>
          </a:xfrm>
          <a:prstGeom prst="rightBrace">
            <a:avLst>
              <a:gd name="adj1" fmla="val 4523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CA1B5C1-988D-B5FA-C4C0-2A5E462B3BFE}"/>
              </a:ext>
            </a:extLst>
          </p:cNvPr>
          <p:cNvSpPr txBox="1"/>
          <p:nvPr/>
        </p:nvSpPr>
        <p:spPr>
          <a:xfrm>
            <a:off x="7432822" y="5223131"/>
            <a:ext cx="271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Window </a:t>
            </a:r>
            <a:r>
              <a:rPr lang="it-IT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observation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: 2 s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C9D2CD07-0D3A-71D3-FE70-C2D829E54905}"/>
              </a:ext>
            </a:extLst>
          </p:cNvPr>
          <p:cNvSpPr/>
          <p:nvPr/>
        </p:nvSpPr>
        <p:spPr>
          <a:xfrm>
            <a:off x="7422032" y="2683238"/>
            <a:ext cx="102715" cy="111297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3C5EB4C0-6D67-0925-591E-328C97CCAB5F}"/>
              </a:ext>
            </a:extLst>
          </p:cNvPr>
          <p:cNvSpPr/>
          <p:nvPr/>
        </p:nvSpPr>
        <p:spPr>
          <a:xfrm>
            <a:off x="8189029" y="2571941"/>
            <a:ext cx="102715" cy="111297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076B6943-B70D-7C95-8936-366718998ED4}"/>
              </a:ext>
            </a:extLst>
          </p:cNvPr>
          <p:cNvSpPr/>
          <p:nvPr/>
        </p:nvSpPr>
        <p:spPr>
          <a:xfrm>
            <a:off x="8956026" y="2530196"/>
            <a:ext cx="102715" cy="111297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38D7741E-1E0A-D50D-3E37-63180051B56D}"/>
              </a:ext>
            </a:extLst>
          </p:cNvPr>
          <p:cNvSpPr/>
          <p:nvPr/>
        </p:nvSpPr>
        <p:spPr>
          <a:xfrm>
            <a:off x="9723023" y="2641493"/>
            <a:ext cx="102715" cy="111297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Parentesi graffa chiusa 13">
            <a:extLst>
              <a:ext uri="{FF2B5EF4-FFF2-40B4-BE49-F238E27FC236}">
                <a16:creationId xmlns:a16="http://schemas.microsoft.com/office/drawing/2014/main" id="{51861687-20A7-0051-7C86-9EF332B96995}"/>
              </a:ext>
            </a:extLst>
          </p:cNvPr>
          <p:cNvSpPr/>
          <p:nvPr/>
        </p:nvSpPr>
        <p:spPr>
          <a:xfrm rot="16200000">
            <a:off x="9939568" y="2099918"/>
            <a:ext cx="146240" cy="493004"/>
          </a:xfrm>
          <a:prstGeom prst="rightBrace">
            <a:avLst>
              <a:gd name="adj1" fmla="val 4523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DDB27E8A-5078-8E60-408C-D65CEA22B3D4}"/>
              </a:ext>
            </a:extLst>
          </p:cNvPr>
          <p:cNvCxnSpPr>
            <a:stCxn id="14" idx="2"/>
            <a:endCxn id="8" idx="0"/>
          </p:cNvCxnSpPr>
          <p:nvPr/>
        </p:nvCxnSpPr>
        <p:spPr>
          <a:xfrm flipH="1">
            <a:off x="10259188" y="2419540"/>
            <a:ext cx="2" cy="2385401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AF79F7AD-CB68-4A1C-1833-73C1A3B2A480}"/>
              </a:ext>
            </a:extLst>
          </p:cNvPr>
          <p:cNvCxnSpPr>
            <a:cxnSpLocks/>
            <a:stCxn id="14" idx="0"/>
          </p:cNvCxnSpPr>
          <p:nvPr/>
        </p:nvCxnSpPr>
        <p:spPr>
          <a:xfrm>
            <a:off x="9766186" y="2419540"/>
            <a:ext cx="0" cy="221953"/>
          </a:xfrm>
          <a:prstGeom prst="line">
            <a:avLst/>
          </a:prstGeom>
          <a:ln w="28575">
            <a:solidFill>
              <a:srgbClr val="FF33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D66A42A-0006-91EF-483A-84A0491F7DE3}"/>
              </a:ext>
            </a:extLst>
          </p:cNvPr>
          <p:cNvSpPr txBox="1"/>
          <p:nvPr/>
        </p:nvSpPr>
        <p:spPr>
          <a:xfrm>
            <a:off x="9510880" y="1678553"/>
            <a:ext cx="1003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Time from last </a:t>
            </a:r>
            <a:r>
              <a:rPr lang="it-IT" sz="14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peak</a:t>
            </a:r>
            <a:endParaRPr lang="it-IT" sz="1400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60BB2C6B-96D3-9D94-2BF8-3A35CBB9ABBC}"/>
              </a:ext>
            </a:extLst>
          </p:cNvPr>
          <p:cNvSpPr/>
          <p:nvPr/>
        </p:nvSpPr>
        <p:spPr>
          <a:xfrm>
            <a:off x="8527312" y="871870"/>
            <a:ext cx="3664688" cy="514808"/>
          </a:xfrm>
          <a:prstGeom prst="roundRect">
            <a:avLst>
              <a:gd name="adj" fmla="val 12536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latin typeface="Yeseva One" panose="02000503090000020004" pitchFamily="2" charset="0"/>
              </a:rPr>
              <a:t>Device Connector</a:t>
            </a:r>
          </a:p>
        </p:txBody>
      </p:sp>
    </p:spTree>
    <p:extLst>
      <p:ext uri="{BB962C8B-B14F-4D97-AF65-F5344CB8AC3E}">
        <p14:creationId xmlns:p14="http://schemas.microsoft.com/office/powerpoint/2010/main" val="101535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405401F-13FB-D7D3-7004-4DBDCF5747C1}"/>
              </a:ext>
            </a:extLst>
          </p:cNvPr>
          <p:cNvSpPr txBox="1">
            <a:spLocks/>
          </p:cNvSpPr>
          <p:nvPr/>
        </p:nvSpPr>
        <p:spPr>
          <a:xfrm>
            <a:off x="1399144" y="1386678"/>
            <a:ext cx="6323680" cy="5522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200" dirty="0" err="1">
                <a:solidFill>
                  <a:srgbClr val="002060"/>
                </a:solidFill>
                <a:latin typeface="Yeseva One" panose="02000503090000020004" pitchFamily="2" charset="0"/>
              </a:rPr>
              <a:t>Simulated</a:t>
            </a:r>
            <a:r>
              <a:rPr lang="it-IT" sz="3200" dirty="0">
                <a:solidFill>
                  <a:srgbClr val="002060"/>
                </a:solidFill>
                <a:latin typeface="Yeseva One" panose="02000503090000020004" pitchFamily="2" charset="0"/>
              </a:rPr>
              <a:t> </a:t>
            </a:r>
            <a:r>
              <a:rPr lang="it-IT" sz="3200" dirty="0" err="1">
                <a:solidFill>
                  <a:srgbClr val="002060"/>
                </a:solidFill>
                <a:latin typeface="Yeseva One" panose="02000503090000020004" pitchFamily="2" charset="0"/>
              </a:rPr>
              <a:t>measurements</a:t>
            </a:r>
            <a:endParaRPr lang="it-IT" sz="3200" dirty="0">
              <a:solidFill>
                <a:srgbClr val="002060"/>
              </a:solidFill>
              <a:latin typeface="Yeseva One" panose="02000503090000020004" pitchFamily="2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C6D25A9-8054-0441-B68D-940DAA2B0EF5}"/>
              </a:ext>
            </a:extLst>
          </p:cNvPr>
          <p:cNvSpPr txBox="1"/>
          <p:nvPr/>
        </p:nvSpPr>
        <p:spPr>
          <a:xfrm>
            <a:off x="1399144" y="2641493"/>
            <a:ext cx="45830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002060"/>
                </a:solidFill>
              </a:rPr>
              <a:t>Sensor</a:t>
            </a:r>
            <a:r>
              <a:rPr lang="it-IT" sz="2000" dirty="0">
                <a:solidFill>
                  <a:srgbClr val="002060"/>
                </a:solidFill>
              </a:rPr>
              <a:t>: </a:t>
            </a:r>
            <a:r>
              <a:rPr lang="it-IT" sz="2000" dirty="0" err="1">
                <a:solidFill>
                  <a:srgbClr val="002060"/>
                </a:solidFill>
              </a:rPr>
              <a:t>Wrist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accelerometer</a:t>
            </a:r>
            <a:r>
              <a:rPr lang="it-IT" sz="2000" dirty="0">
                <a:solidFill>
                  <a:srgbClr val="002060"/>
                </a:solidFill>
              </a:rPr>
              <a:t> from the smartwatch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002060"/>
                </a:solidFill>
              </a:rPr>
              <a:t>Definition</a:t>
            </a:r>
            <a:r>
              <a:rPr lang="it-IT" sz="2000" dirty="0">
                <a:solidFill>
                  <a:srgbClr val="002060"/>
                </a:solidFill>
              </a:rPr>
              <a:t>: </a:t>
            </a:r>
            <a:r>
              <a:rPr lang="it-IT" sz="2000" dirty="0" err="1">
                <a:solidFill>
                  <a:srgbClr val="002060"/>
                </a:solidFill>
              </a:rPr>
              <a:t>MeanFrequency</a:t>
            </a:r>
            <a:r>
              <a:rPr lang="it-IT" sz="2000" dirty="0">
                <a:solidFill>
                  <a:srgbClr val="002060"/>
                </a:solidFill>
              </a:rPr>
              <a:t> (Hz) </a:t>
            </a:r>
            <a:r>
              <a:rPr lang="it-IT" sz="2000" dirty="0" err="1">
                <a:solidFill>
                  <a:srgbClr val="002060"/>
                </a:solidFill>
              </a:rPr>
              <a:t>is</a:t>
            </a:r>
            <a:r>
              <a:rPr lang="it-IT" sz="2000" dirty="0">
                <a:solidFill>
                  <a:srgbClr val="002060"/>
                </a:solidFill>
              </a:rPr>
              <a:t> the </a:t>
            </a:r>
            <a:r>
              <a:rPr lang="it-IT" sz="2000" dirty="0" err="1">
                <a:solidFill>
                  <a:srgbClr val="002060"/>
                </a:solidFill>
              </a:rPr>
              <a:t>mean</a:t>
            </a:r>
            <a:r>
              <a:rPr lang="it-IT" sz="2000" dirty="0">
                <a:solidFill>
                  <a:srgbClr val="002060"/>
                </a:solidFill>
              </a:rPr>
              <a:t> frequency of the </a:t>
            </a:r>
            <a:r>
              <a:rPr lang="it-IT" sz="2000" dirty="0" err="1">
                <a:solidFill>
                  <a:srgbClr val="002060"/>
                </a:solidFill>
              </a:rPr>
              <a:t>patient’s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wrist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acceleration</a:t>
            </a:r>
            <a:r>
              <a:rPr lang="it-IT" sz="2000" dirty="0">
                <a:solidFill>
                  <a:srgbClr val="002060"/>
                </a:solidFill>
              </a:rPr>
              <a:t> in the window </a:t>
            </a:r>
            <a:r>
              <a:rPr lang="it-IT" sz="2000" dirty="0" err="1">
                <a:solidFill>
                  <a:srgbClr val="002060"/>
                </a:solidFill>
              </a:rPr>
              <a:t>observation</a:t>
            </a:r>
            <a:r>
              <a:rPr lang="it-IT" sz="2000" dirty="0">
                <a:solidFill>
                  <a:srgbClr val="002060"/>
                </a:solidFill>
              </a:rPr>
              <a:t>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002060"/>
                </a:solidFill>
              </a:rPr>
              <a:t>Critical </a:t>
            </a:r>
            <a:r>
              <a:rPr lang="it-IT" sz="2000" b="1" dirty="0" err="1">
                <a:solidFill>
                  <a:srgbClr val="002060"/>
                </a:solidFill>
              </a:rPr>
              <a:t>value</a:t>
            </a:r>
            <a:r>
              <a:rPr lang="it-IT" sz="2000" dirty="0">
                <a:solidFill>
                  <a:srgbClr val="002060"/>
                </a:solidFill>
              </a:rPr>
              <a:t>: </a:t>
            </a:r>
            <a:r>
              <a:rPr lang="it-IT" sz="2000" dirty="0" err="1">
                <a:solidFill>
                  <a:srgbClr val="002060"/>
                </a:solidFill>
              </a:rPr>
              <a:t>MeanFrequency</a:t>
            </a:r>
            <a:r>
              <a:rPr lang="it-IT" sz="2000" dirty="0">
                <a:solidFill>
                  <a:srgbClr val="002060"/>
                </a:solidFill>
              </a:rPr>
              <a:t> &gt; 3 Hz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9D6F58C-E961-E2AC-D0CA-F264E3CC05C1}"/>
              </a:ext>
            </a:extLst>
          </p:cNvPr>
          <p:cNvSpPr txBox="1"/>
          <p:nvPr/>
        </p:nvSpPr>
        <p:spPr>
          <a:xfrm>
            <a:off x="1399143" y="2090649"/>
            <a:ext cx="5820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it-IT" sz="2000" b="1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Mean</a:t>
            </a:r>
            <a:r>
              <a:rPr lang="it-IT" sz="20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frequency of the </a:t>
            </a:r>
            <a:r>
              <a:rPr lang="it-IT" sz="2000" b="1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wrist</a:t>
            </a:r>
            <a:r>
              <a:rPr lang="it-IT" sz="20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(</a:t>
            </a:r>
            <a:r>
              <a:rPr lang="it-IT" sz="2000" b="1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MeanFrequency</a:t>
            </a:r>
            <a:r>
              <a:rPr lang="it-IT" sz="20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)</a:t>
            </a:r>
            <a:endParaRPr lang="it-IT" sz="2000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7F24C478-F6FD-402C-50D7-ED8714D0A1EA}"/>
              </a:ext>
            </a:extLst>
          </p:cNvPr>
          <p:cNvGrpSpPr/>
          <p:nvPr/>
        </p:nvGrpSpPr>
        <p:grpSpPr>
          <a:xfrm>
            <a:off x="7485321" y="1938969"/>
            <a:ext cx="3047854" cy="3280064"/>
            <a:chOff x="7506586" y="2191258"/>
            <a:chExt cx="3047854" cy="3280064"/>
          </a:xfrm>
        </p:grpSpPr>
        <p:pic>
          <p:nvPicPr>
            <p:cNvPr id="2050" name="Picture 2" descr="Example of tremor traces recorded with the smart phone and the... |  Download Scientific Diagram">
              <a:extLst>
                <a:ext uri="{FF2B5EF4-FFF2-40B4-BE49-F238E27FC236}">
                  <a16:creationId xmlns:a16="http://schemas.microsoft.com/office/drawing/2014/main" id="{A5B082A4-979F-0900-4069-6DE925F65B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68" t="1793" r="7142" b="83478"/>
            <a:stretch/>
          </p:blipFill>
          <p:spPr bwMode="auto">
            <a:xfrm>
              <a:off x="7506586" y="2191258"/>
              <a:ext cx="3047854" cy="1573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Example of tremor traces recorded with the smart phone and the... |  Download Scientific Diagram">
              <a:extLst>
                <a:ext uri="{FF2B5EF4-FFF2-40B4-BE49-F238E27FC236}">
                  <a16:creationId xmlns:a16="http://schemas.microsoft.com/office/drawing/2014/main" id="{5619A7D9-C2C2-86D6-A88B-304551E2EF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68" t="17829" r="2522" b="66822"/>
            <a:stretch/>
          </p:blipFill>
          <p:spPr bwMode="auto">
            <a:xfrm>
              <a:off x="8239050" y="3737425"/>
              <a:ext cx="2315390" cy="1706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940ABE00-4D6F-F21B-952F-72FF40078AA7}"/>
                </a:ext>
              </a:extLst>
            </p:cNvPr>
            <p:cNvSpPr txBox="1"/>
            <p:nvPr/>
          </p:nvSpPr>
          <p:spPr>
            <a:xfrm>
              <a:off x="7506586" y="3764877"/>
              <a:ext cx="732464" cy="170644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it-IT" dirty="0"/>
            </a:p>
          </p:txBody>
        </p:sp>
        <p:pic>
          <p:nvPicPr>
            <p:cNvPr id="2054" name="Picture 6" descr="Example of tremor traces recorded with the smart phone and the... |  Download Scientific Diagram">
              <a:extLst>
                <a:ext uri="{FF2B5EF4-FFF2-40B4-BE49-F238E27FC236}">
                  <a16:creationId xmlns:a16="http://schemas.microsoft.com/office/drawing/2014/main" id="{8A576025-CF84-DE80-7BED-4EA447AEAE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220" r="97204" b="69515"/>
            <a:stretch/>
          </p:blipFill>
          <p:spPr bwMode="auto">
            <a:xfrm>
              <a:off x="7613379" y="4085993"/>
              <a:ext cx="218890" cy="1066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42DE826B-59D9-2C42-6C53-C0A8E506AE6F}"/>
              </a:ext>
            </a:extLst>
          </p:cNvPr>
          <p:cNvSpPr/>
          <p:nvPr/>
        </p:nvSpPr>
        <p:spPr>
          <a:xfrm>
            <a:off x="8527312" y="871870"/>
            <a:ext cx="3664688" cy="514808"/>
          </a:xfrm>
          <a:prstGeom prst="roundRect">
            <a:avLst>
              <a:gd name="adj" fmla="val 12536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latin typeface="Yeseva One" panose="02000503090000020004" pitchFamily="2" charset="0"/>
              </a:rPr>
              <a:t>Device Connector</a:t>
            </a:r>
          </a:p>
        </p:txBody>
      </p:sp>
    </p:spTree>
    <p:extLst>
      <p:ext uri="{BB962C8B-B14F-4D97-AF65-F5344CB8AC3E}">
        <p14:creationId xmlns:p14="http://schemas.microsoft.com/office/powerpoint/2010/main" val="69626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405401F-13FB-D7D3-7004-4DBDCF5747C1}"/>
              </a:ext>
            </a:extLst>
          </p:cNvPr>
          <p:cNvSpPr txBox="1">
            <a:spLocks/>
          </p:cNvSpPr>
          <p:nvPr/>
        </p:nvSpPr>
        <p:spPr>
          <a:xfrm>
            <a:off x="1399144" y="1386678"/>
            <a:ext cx="6323680" cy="5522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200" dirty="0" err="1">
                <a:solidFill>
                  <a:srgbClr val="002060"/>
                </a:solidFill>
                <a:latin typeface="Yeseva One" panose="02000503090000020004" pitchFamily="2" charset="0"/>
              </a:rPr>
              <a:t>Simulated</a:t>
            </a:r>
            <a:r>
              <a:rPr lang="it-IT" sz="3200" dirty="0">
                <a:solidFill>
                  <a:srgbClr val="002060"/>
                </a:solidFill>
                <a:latin typeface="Yeseva One" panose="02000503090000020004" pitchFamily="2" charset="0"/>
              </a:rPr>
              <a:t> </a:t>
            </a:r>
            <a:r>
              <a:rPr lang="it-IT" sz="3200" dirty="0" err="1">
                <a:solidFill>
                  <a:srgbClr val="002060"/>
                </a:solidFill>
                <a:latin typeface="Yeseva One" panose="02000503090000020004" pitchFamily="2" charset="0"/>
              </a:rPr>
              <a:t>measurements</a:t>
            </a:r>
            <a:endParaRPr lang="it-IT" sz="3200" dirty="0">
              <a:solidFill>
                <a:srgbClr val="002060"/>
              </a:solidFill>
              <a:latin typeface="Yeseva One" panose="02000503090000020004" pitchFamily="2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C6D25A9-8054-0441-B68D-940DAA2B0EF5}"/>
              </a:ext>
            </a:extLst>
          </p:cNvPr>
          <p:cNvSpPr txBox="1"/>
          <p:nvPr/>
        </p:nvSpPr>
        <p:spPr>
          <a:xfrm>
            <a:off x="1650414" y="2642940"/>
            <a:ext cx="45830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002060"/>
                </a:solidFill>
              </a:rPr>
              <a:t>Sensor</a:t>
            </a:r>
            <a:r>
              <a:rPr lang="it-IT" sz="2000" dirty="0">
                <a:solidFill>
                  <a:srgbClr val="002060"/>
                </a:solidFill>
              </a:rPr>
              <a:t>: Pressure </a:t>
            </a:r>
            <a:r>
              <a:rPr lang="it-IT" sz="2000" dirty="0" err="1">
                <a:solidFill>
                  <a:srgbClr val="002060"/>
                </a:solidFill>
              </a:rPr>
              <a:t>sensor</a:t>
            </a:r>
            <a:r>
              <a:rPr lang="it-IT" sz="2000" dirty="0">
                <a:solidFill>
                  <a:srgbClr val="002060"/>
                </a:solidFill>
              </a:rPr>
              <a:t> in the </a:t>
            </a:r>
            <a:r>
              <a:rPr lang="it-IT" sz="2000" dirty="0" err="1">
                <a:solidFill>
                  <a:srgbClr val="002060"/>
                </a:solidFill>
              </a:rPr>
              <a:t>sensorized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insole</a:t>
            </a:r>
            <a:endParaRPr lang="it-IT" sz="2000" dirty="0">
              <a:solidFill>
                <a:srgbClr val="002060"/>
              </a:solidFill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002060"/>
                </a:solidFill>
              </a:rPr>
              <a:t>Definition</a:t>
            </a:r>
            <a:r>
              <a:rPr lang="it-IT" sz="2000" dirty="0">
                <a:solidFill>
                  <a:srgbClr val="002060"/>
                </a:solidFill>
              </a:rPr>
              <a:t>: Pressure (kg) </a:t>
            </a:r>
            <a:r>
              <a:rPr lang="en-US" sz="2000" dirty="0">
                <a:solidFill>
                  <a:srgbClr val="002060"/>
                </a:solidFill>
              </a:rPr>
              <a:t>is the pressure exerted on the </a:t>
            </a:r>
            <a:r>
              <a:rPr lang="en-US" sz="2000" dirty="0" err="1">
                <a:solidFill>
                  <a:srgbClr val="002060"/>
                </a:solidFill>
              </a:rPr>
              <a:t>sensorized</a:t>
            </a:r>
            <a:r>
              <a:rPr lang="en-US" sz="2000" dirty="0">
                <a:solidFill>
                  <a:srgbClr val="002060"/>
                </a:solidFill>
              </a:rPr>
              <a:t> insole by the weight of the patient on both feet.</a:t>
            </a:r>
            <a:endParaRPr lang="it-IT" sz="2000" dirty="0">
              <a:solidFill>
                <a:srgbClr val="002060"/>
              </a:solidFill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002060"/>
                </a:solidFill>
              </a:rPr>
              <a:t>Critical </a:t>
            </a:r>
            <a:r>
              <a:rPr lang="it-IT" sz="2000" b="1" dirty="0" err="1">
                <a:solidFill>
                  <a:srgbClr val="002060"/>
                </a:solidFill>
              </a:rPr>
              <a:t>value</a:t>
            </a:r>
            <a:r>
              <a:rPr lang="it-IT" sz="2000" dirty="0">
                <a:solidFill>
                  <a:srgbClr val="002060"/>
                </a:solidFill>
              </a:rPr>
              <a:t>: Pressure &lt; 30 Kg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9D6F58C-E961-E2AC-D0CA-F264E3CC05C1}"/>
              </a:ext>
            </a:extLst>
          </p:cNvPr>
          <p:cNvSpPr txBox="1"/>
          <p:nvPr/>
        </p:nvSpPr>
        <p:spPr>
          <a:xfrm>
            <a:off x="1650413" y="2092096"/>
            <a:ext cx="1418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it-IT" sz="20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Pressure</a:t>
            </a:r>
            <a:endParaRPr lang="it-IT" sz="2000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3074" name="Picture 2" descr="A low-cost and highly integrated sensing insole for plantar pressure  measurement - ScienceDirect">
            <a:extLst>
              <a:ext uri="{FF2B5EF4-FFF2-40B4-BE49-F238E27FC236}">
                <a16:creationId xmlns:a16="http://schemas.microsoft.com/office/drawing/2014/main" id="{80EA26B1-BA1E-36AD-615C-0EA6953740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8"/>
          <a:stretch/>
        </p:blipFill>
        <p:spPr bwMode="auto">
          <a:xfrm>
            <a:off x="7145078" y="2066256"/>
            <a:ext cx="3396509" cy="339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45FDC4E-2C29-85E9-9CE4-74D7F3B56C13}"/>
              </a:ext>
            </a:extLst>
          </p:cNvPr>
          <p:cNvSpPr/>
          <p:nvPr/>
        </p:nvSpPr>
        <p:spPr>
          <a:xfrm>
            <a:off x="8527312" y="871870"/>
            <a:ext cx="3664688" cy="514808"/>
          </a:xfrm>
          <a:prstGeom prst="roundRect">
            <a:avLst>
              <a:gd name="adj" fmla="val 12536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latin typeface="Yeseva One" panose="02000503090000020004" pitchFamily="2" charset="0"/>
              </a:rPr>
              <a:t>Device Connector</a:t>
            </a:r>
          </a:p>
        </p:txBody>
      </p:sp>
    </p:spTree>
    <p:extLst>
      <p:ext uri="{BB962C8B-B14F-4D97-AF65-F5344CB8AC3E}">
        <p14:creationId xmlns:p14="http://schemas.microsoft.com/office/powerpoint/2010/main" val="2640421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405401F-13FB-D7D3-7004-4DBDCF5747C1}"/>
              </a:ext>
            </a:extLst>
          </p:cNvPr>
          <p:cNvSpPr txBox="1">
            <a:spLocks/>
          </p:cNvSpPr>
          <p:nvPr/>
        </p:nvSpPr>
        <p:spPr>
          <a:xfrm>
            <a:off x="1399144" y="1269715"/>
            <a:ext cx="6323680" cy="5522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200" dirty="0" err="1">
                <a:solidFill>
                  <a:srgbClr val="002060"/>
                </a:solidFill>
                <a:latin typeface="Yeseva One" panose="02000503090000020004" pitchFamily="2" charset="0"/>
              </a:rPr>
              <a:t>Simulated</a:t>
            </a:r>
            <a:r>
              <a:rPr lang="it-IT" sz="3200" dirty="0">
                <a:solidFill>
                  <a:srgbClr val="002060"/>
                </a:solidFill>
                <a:latin typeface="Yeseva One" panose="02000503090000020004" pitchFamily="2" charset="0"/>
              </a:rPr>
              <a:t> </a:t>
            </a:r>
            <a:r>
              <a:rPr lang="it-IT" sz="3200" dirty="0" err="1">
                <a:solidFill>
                  <a:srgbClr val="002060"/>
                </a:solidFill>
                <a:latin typeface="Yeseva One" panose="02000503090000020004" pitchFamily="2" charset="0"/>
              </a:rPr>
              <a:t>actuators</a:t>
            </a:r>
            <a:endParaRPr lang="it-IT" sz="3200" dirty="0">
              <a:solidFill>
                <a:srgbClr val="002060"/>
              </a:solidFill>
              <a:latin typeface="Yeseva One" panose="02000503090000020004" pitchFamily="2" charset="0"/>
            </a:endParaRPr>
          </a:p>
        </p:txBody>
      </p:sp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97F9CE01-81AE-D7AE-F12F-4A09C186FF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7874280"/>
              </p:ext>
            </p:extLst>
          </p:nvPr>
        </p:nvGraphicFramePr>
        <p:xfrm>
          <a:off x="572740" y="1822006"/>
          <a:ext cx="7976487" cy="3998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0C576A72-351F-5DFF-F5CF-1AEC9C201CEF}"/>
              </a:ext>
            </a:extLst>
          </p:cNvPr>
          <p:cNvSpPr/>
          <p:nvPr/>
        </p:nvSpPr>
        <p:spPr>
          <a:xfrm>
            <a:off x="8527312" y="871870"/>
            <a:ext cx="3664688" cy="514808"/>
          </a:xfrm>
          <a:prstGeom prst="roundRect">
            <a:avLst>
              <a:gd name="adj" fmla="val 12536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latin typeface="Yeseva One" panose="02000503090000020004" pitchFamily="2" charset="0"/>
              </a:rPr>
              <a:t>Device Connector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2B3D220-6F42-E4BE-26A0-DDCA20897779}"/>
              </a:ext>
            </a:extLst>
          </p:cNvPr>
          <p:cNvSpPr txBox="1"/>
          <p:nvPr/>
        </p:nvSpPr>
        <p:spPr>
          <a:xfrm>
            <a:off x="8867554" y="2943961"/>
            <a:ext cx="1945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Both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actuators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publish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a MQTT </a:t>
            </a:r>
            <a:r>
              <a:rPr lang="it-IT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message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every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25 seconds </a:t>
            </a:r>
            <a:r>
              <a:rPr lang="en-US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to prove that they are active.</a:t>
            </a:r>
            <a:endParaRPr lang="it-IT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089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405401F-13FB-D7D3-7004-4DBDCF5747C1}"/>
              </a:ext>
            </a:extLst>
          </p:cNvPr>
          <p:cNvSpPr txBox="1">
            <a:spLocks/>
          </p:cNvSpPr>
          <p:nvPr/>
        </p:nvSpPr>
        <p:spPr>
          <a:xfrm>
            <a:off x="1399144" y="1269715"/>
            <a:ext cx="7213228" cy="5522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200" dirty="0">
                <a:solidFill>
                  <a:srgbClr val="002060"/>
                </a:solidFill>
                <a:latin typeface="Yeseva One" panose="02000503090000020004" pitchFamily="2" charset="0"/>
              </a:rPr>
              <a:t>Communication with the system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C574F3B-38F2-21B3-86AD-5AEF9E7DF133}"/>
              </a:ext>
            </a:extLst>
          </p:cNvPr>
          <p:cNvSpPr/>
          <p:nvPr/>
        </p:nvSpPr>
        <p:spPr>
          <a:xfrm>
            <a:off x="8527312" y="871870"/>
            <a:ext cx="3664688" cy="514808"/>
          </a:xfrm>
          <a:prstGeom prst="roundRect">
            <a:avLst>
              <a:gd name="adj" fmla="val 12536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latin typeface="Yeseva One" panose="02000503090000020004" pitchFamily="2" charset="0"/>
              </a:rPr>
              <a:t>Device Connector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E641357-0CD7-166C-4425-5FCE66895040}"/>
              </a:ext>
            </a:extLst>
          </p:cNvPr>
          <p:cNvSpPr txBox="1"/>
          <p:nvPr/>
        </p:nvSpPr>
        <p:spPr>
          <a:xfrm>
            <a:off x="1399144" y="2030819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REST Communication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37B1D02-42F6-122E-37D9-1F0D2506E17C}"/>
              </a:ext>
            </a:extLst>
          </p:cNvPr>
          <p:cNvSpPr txBox="1"/>
          <p:nvPr/>
        </p:nvSpPr>
        <p:spPr>
          <a:xfrm>
            <a:off x="6393712" y="2030819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MQTT Communication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4385C68-8508-6B04-3A17-34185B8D6E10}"/>
              </a:ext>
            </a:extLst>
          </p:cNvPr>
          <p:cNvSpPr txBox="1"/>
          <p:nvPr/>
        </p:nvSpPr>
        <p:spPr>
          <a:xfrm>
            <a:off x="1399143" y="2430929"/>
            <a:ext cx="4399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The Device Connector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communicates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via REST Communication with the «</a:t>
            </a:r>
            <a:r>
              <a:rPr lang="it-IT" sz="1600" u="sng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Catalog_Manager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».</a:t>
            </a:r>
          </a:p>
          <a:p>
            <a:pPr algn="just"/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Through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this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communication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, the Device Connector can:</a:t>
            </a:r>
          </a:p>
          <a:p>
            <a:pPr marL="285750" indent="-285750" algn="just">
              <a:buFontTx/>
              <a:buChar char="-"/>
            </a:pP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Register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new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patients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;</a:t>
            </a:r>
          </a:p>
          <a:p>
            <a:pPr marL="285750" indent="-285750" algn="just">
              <a:buFontTx/>
              <a:buChar char="-"/>
            </a:pP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Retrieve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information of the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desidered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patients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for the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correct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registration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and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publication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of the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respective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measurements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(ID,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topics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,…)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E5F33B1-56B2-B3E7-2E65-3ACF1BBBC657}"/>
              </a:ext>
            </a:extLst>
          </p:cNvPr>
          <p:cNvSpPr txBox="1"/>
          <p:nvPr/>
        </p:nvSpPr>
        <p:spPr>
          <a:xfrm>
            <a:off x="6393712" y="2466147"/>
            <a:ext cx="43991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The Device Connector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communicates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via MQTT Communication with the </a:t>
            </a:r>
            <a:r>
              <a:rPr lang="it-IT" sz="1600" u="sng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Microservices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.</a:t>
            </a:r>
          </a:p>
          <a:p>
            <a:pPr algn="just"/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Using the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correct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publish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topic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, the Device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connector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publish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6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one </a:t>
            </a:r>
            <a:r>
              <a:rPr lang="it-IT" sz="1600" b="1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message</a:t>
            </a:r>
            <a:r>
              <a:rPr lang="it-IT" sz="16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per </a:t>
            </a:r>
            <a:r>
              <a:rPr lang="it-IT" sz="1600" b="1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sensor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every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2 seconds,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using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SenML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format.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D9F71C8-C76E-B4C1-3C2C-01F5B7150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571" y="3981299"/>
            <a:ext cx="2895601" cy="177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67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E65E279-7F17-DB26-22CF-635A3016EB03}"/>
              </a:ext>
            </a:extLst>
          </p:cNvPr>
          <p:cNvSpPr txBox="1"/>
          <p:nvPr/>
        </p:nvSpPr>
        <p:spPr>
          <a:xfrm>
            <a:off x="7550013" y="2705725"/>
            <a:ext cx="31250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err="1">
                <a:solidFill>
                  <a:srgbClr val="002060"/>
                </a:solidFill>
                <a:latin typeface="Yeseva One" panose="02000503090000020004" pitchFamily="2" charset="0"/>
              </a:rPr>
              <a:t>Catalog</a:t>
            </a:r>
            <a:r>
              <a:rPr lang="it-IT" sz="4400" dirty="0">
                <a:solidFill>
                  <a:srgbClr val="002060"/>
                </a:solidFill>
                <a:latin typeface="Yeseva One" panose="02000503090000020004" pitchFamily="2" charset="0"/>
              </a:rPr>
              <a:t> Manager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2CB2491-0C66-A350-69DA-F3FFBDAC6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993" y="1440178"/>
            <a:ext cx="2426644" cy="1793195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C8A45EC2-76CA-2572-F1BB-FE4F59940730}"/>
              </a:ext>
            </a:extLst>
          </p:cNvPr>
          <p:cNvSpPr/>
          <p:nvPr/>
        </p:nvSpPr>
        <p:spPr>
          <a:xfrm>
            <a:off x="3402416" y="3233373"/>
            <a:ext cx="3604439" cy="2184449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 w="285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678E992-FA76-ABF4-7121-00D8BE7B15C2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615609" y="2977116"/>
            <a:ext cx="786807" cy="1348482"/>
          </a:xfrm>
          <a:prstGeom prst="line">
            <a:avLst/>
          </a:prstGeom>
          <a:ln w="1905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3E32167-0D8F-E0CF-1A41-1F505D249545}"/>
              </a:ext>
            </a:extLst>
          </p:cNvPr>
          <p:cNvCxnSpPr>
            <a:cxnSpLocks/>
          </p:cNvCxnSpPr>
          <p:nvPr/>
        </p:nvCxnSpPr>
        <p:spPr>
          <a:xfrm>
            <a:off x="2838893" y="2849526"/>
            <a:ext cx="3923414" cy="383847"/>
          </a:xfrm>
          <a:prstGeom prst="line">
            <a:avLst/>
          </a:prstGeom>
          <a:ln w="1905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030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405401F-13FB-D7D3-7004-4DBDCF5747C1}"/>
              </a:ext>
            </a:extLst>
          </p:cNvPr>
          <p:cNvSpPr txBox="1">
            <a:spLocks/>
          </p:cNvSpPr>
          <p:nvPr/>
        </p:nvSpPr>
        <p:spPr>
          <a:xfrm>
            <a:off x="1399143" y="1386678"/>
            <a:ext cx="4308475" cy="6229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200" dirty="0" err="1">
                <a:solidFill>
                  <a:srgbClr val="002060"/>
                </a:solidFill>
                <a:latin typeface="Yeseva One" panose="02000503090000020004" pitchFamily="2" charset="0"/>
              </a:rPr>
              <a:t>Catalog</a:t>
            </a:r>
            <a:r>
              <a:rPr lang="it-IT" sz="3200" dirty="0">
                <a:solidFill>
                  <a:srgbClr val="002060"/>
                </a:solidFill>
                <a:latin typeface="Yeseva One" panose="02000503090000020004" pitchFamily="2" charset="0"/>
              </a:rPr>
              <a:t> Manager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03782D-4F48-28A7-7A81-0B6C0F67C9A9}"/>
              </a:ext>
            </a:extLst>
          </p:cNvPr>
          <p:cNvSpPr txBox="1">
            <a:spLocks/>
          </p:cNvSpPr>
          <p:nvPr/>
        </p:nvSpPr>
        <p:spPr>
          <a:xfrm>
            <a:off x="1399143" y="2451281"/>
            <a:ext cx="4586689" cy="290752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The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Catalog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Manager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responsible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for the following tasks:</a:t>
            </a:r>
            <a:endParaRPr lang="it-IT" sz="1800" b="1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just">
              <a:spcBef>
                <a:spcPts val="1200"/>
              </a:spcBef>
              <a:buFontTx/>
              <a:buChar char="-"/>
            </a:pPr>
            <a:r>
              <a:rPr lang="it-IT" sz="1800" b="1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Providing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information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about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«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patient.json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» to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other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actors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via REST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communications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.</a:t>
            </a:r>
          </a:p>
          <a:p>
            <a:pPr algn="just">
              <a:spcBef>
                <a:spcPts val="1200"/>
              </a:spcBef>
              <a:buFontTx/>
              <a:buChar char="-"/>
            </a:pPr>
            <a:r>
              <a:rPr lang="it-IT" sz="1800" b="1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Managing</a:t>
            </a:r>
            <a:r>
              <a:rPr lang="it-IT" sz="18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the «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patient.json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» database,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adding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new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patients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, new devices and new services.</a:t>
            </a:r>
          </a:p>
          <a:p>
            <a:pPr algn="just">
              <a:spcBef>
                <a:spcPts val="1200"/>
              </a:spcBef>
              <a:buFontTx/>
              <a:buChar char="-"/>
            </a:pPr>
            <a:r>
              <a:rPr lang="it-IT" sz="1800" b="1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Updating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the list of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active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devices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into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the «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resource_catalog.json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».</a:t>
            </a:r>
            <a:endParaRPr lang="it-IT" sz="1800" b="1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E4C1FD1D-B50C-2045-1621-A9DE558FA6FC}"/>
              </a:ext>
            </a:extLst>
          </p:cNvPr>
          <p:cNvSpPr/>
          <p:nvPr/>
        </p:nvSpPr>
        <p:spPr>
          <a:xfrm>
            <a:off x="8527312" y="871870"/>
            <a:ext cx="3664688" cy="514808"/>
          </a:xfrm>
          <a:prstGeom prst="roundRect">
            <a:avLst>
              <a:gd name="adj" fmla="val 12536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latin typeface="Yeseva One" panose="02000503090000020004" pitchFamily="2" charset="0"/>
              </a:rPr>
              <a:t>Catalog</a:t>
            </a:r>
            <a:r>
              <a:rPr lang="it-IT" sz="2000" dirty="0">
                <a:latin typeface="Yeseva One" panose="02000503090000020004" pitchFamily="2" charset="0"/>
              </a:rPr>
              <a:t> Manager</a:t>
            </a:r>
          </a:p>
        </p:txBody>
      </p:sp>
      <p:pic>
        <p:nvPicPr>
          <p:cNvPr id="6146" name="Picture 2" descr="Catalogue - Free marketing icons">
            <a:extLst>
              <a:ext uri="{FF2B5EF4-FFF2-40B4-BE49-F238E27FC236}">
                <a16:creationId xmlns:a16="http://schemas.microsoft.com/office/drawing/2014/main" id="{CB7E67DC-2E43-5393-948E-FDBDD743D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483" y="1677480"/>
            <a:ext cx="2042928" cy="204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atalog Vector Icons free download in SVG, PNG Format">
            <a:extLst>
              <a:ext uri="{FF2B5EF4-FFF2-40B4-BE49-F238E27FC236}">
                <a16:creationId xmlns:a16="http://schemas.microsoft.com/office/drawing/2014/main" id="{394789C3-4078-D53C-3D4F-EBC2A653D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763" y="2117403"/>
            <a:ext cx="1311598" cy="131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erver PNG Images, Server Icon Free Download - Free Transparent PNG Logos">
            <a:extLst>
              <a:ext uri="{FF2B5EF4-FFF2-40B4-BE49-F238E27FC236}">
                <a16:creationId xmlns:a16="http://schemas.microsoft.com/office/drawing/2014/main" id="{CD7E6D79-6439-C06B-9DDD-A3C89C0EF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403" y="3767173"/>
            <a:ext cx="2304017" cy="230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ccia curva 5">
            <a:extLst>
              <a:ext uri="{FF2B5EF4-FFF2-40B4-BE49-F238E27FC236}">
                <a16:creationId xmlns:a16="http://schemas.microsoft.com/office/drawing/2014/main" id="{65FB81EB-0D70-CFE4-840F-E7106BD6635C}"/>
              </a:ext>
            </a:extLst>
          </p:cNvPr>
          <p:cNvSpPr/>
          <p:nvPr/>
        </p:nvSpPr>
        <p:spPr>
          <a:xfrm rot="17432880">
            <a:off x="7172892" y="3734764"/>
            <a:ext cx="631752" cy="595423"/>
          </a:xfrm>
          <a:prstGeom prst="bentArrow">
            <a:avLst>
              <a:gd name="adj1" fmla="val 23214"/>
              <a:gd name="adj2" fmla="val 33929"/>
              <a:gd name="adj3" fmla="val 33929"/>
              <a:gd name="adj4" fmla="val 687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" name="Freccia curva 10">
            <a:extLst>
              <a:ext uri="{FF2B5EF4-FFF2-40B4-BE49-F238E27FC236}">
                <a16:creationId xmlns:a16="http://schemas.microsoft.com/office/drawing/2014/main" id="{DE3D64D5-AD0B-7DD6-1C5E-8835E50D2693}"/>
              </a:ext>
            </a:extLst>
          </p:cNvPr>
          <p:cNvSpPr/>
          <p:nvPr/>
        </p:nvSpPr>
        <p:spPr>
          <a:xfrm rot="4454525" flipH="1">
            <a:off x="9786445" y="3727203"/>
            <a:ext cx="705836" cy="610541"/>
          </a:xfrm>
          <a:prstGeom prst="bentArrow">
            <a:avLst>
              <a:gd name="adj1" fmla="val 23214"/>
              <a:gd name="adj2" fmla="val 33929"/>
              <a:gd name="adj3" fmla="val 33929"/>
              <a:gd name="adj4" fmla="val 687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79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405401F-13FB-D7D3-7004-4DBDCF5747C1}"/>
              </a:ext>
            </a:extLst>
          </p:cNvPr>
          <p:cNvSpPr txBox="1">
            <a:spLocks/>
          </p:cNvSpPr>
          <p:nvPr/>
        </p:nvSpPr>
        <p:spPr>
          <a:xfrm>
            <a:off x="1399143" y="929478"/>
            <a:ext cx="5150513" cy="6229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200" dirty="0" err="1">
                <a:solidFill>
                  <a:srgbClr val="002060"/>
                </a:solidFill>
                <a:latin typeface="Yeseva One" panose="02000503090000020004" pitchFamily="2" charset="0"/>
              </a:rPr>
              <a:t>Providing</a:t>
            </a:r>
            <a:r>
              <a:rPr lang="it-IT" sz="3200" dirty="0">
                <a:solidFill>
                  <a:srgbClr val="002060"/>
                </a:solidFill>
                <a:latin typeface="Yeseva One" panose="02000503090000020004" pitchFamily="2" charset="0"/>
              </a:rPr>
              <a:t> </a:t>
            </a:r>
            <a:r>
              <a:rPr lang="it-IT" sz="3200" dirty="0" err="1">
                <a:solidFill>
                  <a:srgbClr val="002060"/>
                </a:solidFill>
                <a:latin typeface="Yeseva One" panose="02000503090000020004" pitchFamily="2" charset="0"/>
              </a:rPr>
              <a:t>informations</a:t>
            </a:r>
            <a:endParaRPr lang="it-IT" sz="3200" dirty="0">
              <a:solidFill>
                <a:srgbClr val="002060"/>
              </a:solidFill>
              <a:latin typeface="Yeseva One" panose="02000503090000020004" pitchFamily="2" charset="0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03782D-4F48-28A7-7A81-0B6C0F67C9A9}"/>
              </a:ext>
            </a:extLst>
          </p:cNvPr>
          <p:cNvSpPr txBox="1">
            <a:spLocks/>
          </p:cNvSpPr>
          <p:nvPr/>
        </p:nvSpPr>
        <p:spPr>
          <a:xfrm>
            <a:off x="1399143" y="1552433"/>
            <a:ext cx="9180252" cy="6166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It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provides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information from «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patient.json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»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catalog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using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REST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communication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.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It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possible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by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using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the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retrieve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functions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(GET).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E4C1FD1D-B50C-2045-1621-A9DE558FA6FC}"/>
              </a:ext>
            </a:extLst>
          </p:cNvPr>
          <p:cNvSpPr/>
          <p:nvPr/>
        </p:nvSpPr>
        <p:spPr>
          <a:xfrm>
            <a:off x="8527312" y="871870"/>
            <a:ext cx="3664688" cy="514808"/>
          </a:xfrm>
          <a:prstGeom prst="roundRect">
            <a:avLst>
              <a:gd name="adj" fmla="val 12536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latin typeface="Yeseva One" panose="02000503090000020004" pitchFamily="2" charset="0"/>
              </a:rPr>
              <a:t>Catalog</a:t>
            </a:r>
            <a:r>
              <a:rPr lang="it-IT" sz="2000" dirty="0">
                <a:latin typeface="Yeseva One" panose="02000503090000020004" pitchFamily="2" charset="0"/>
              </a:rPr>
              <a:t> Manager</a:t>
            </a:r>
          </a:p>
        </p:txBody>
      </p:sp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13B784CF-DAF0-9EAC-E662-E6E8082C28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4160920"/>
              </p:ext>
            </p:extLst>
          </p:nvPr>
        </p:nvGraphicFramePr>
        <p:xfrm>
          <a:off x="2032000" y="2541181"/>
          <a:ext cx="8128000" cy="2955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527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48F285-B1FD-CCE3-23DC-66C0BC76B3DB}"/>
              </a:ext>
            </a:extLst>
          </p:cNvPr>
          <p:cNvSpPr txBox="1"/>
          <p:nvPr/>
        </p:nvSpPr>
        <p:spPr>
          <a:xfrm>
            <a:off x="1643027" y="1529563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Yeseva One" panose="02000503090000020004" pitchFamily="2" charset="0"/>
              </a:rPr>
              <a:t>What is </a:t>
            </a:r>
            <a:r>
              <a:rPr lang="en-GB" sz="2400" dirty="0" err="1">
                <a:solidFill>
                  <a:srgbClr val="002060"/>
                </a:solidFill>
                <a:latin typeface="Yeseva One" panose="02000503090000020004" pitchFamily="2" charset="0"/>
              </a:rPr>
              <a:t>ParkinsonPal</a:t>
            </a:r>
            <a:r>
              <a:rPr lang="en-GB" sz="2400" dirty="0">
                <a:solidFill>
                  <a:srgbClr val="002060"/>
                </a:solidFill>
                <a:latin typeface="Yeseva One" panose="02000503090000020004" pitchFamily="2" charset="0"/>
              </a:rPr>
              <a:t>?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0B13E89-BEAF-13BA-16B5-8789EDFBE1F3}"/>
              </a:ext>
            </a:extLst>
          </p:cNvPr>
          <p:cNvSpPr txBox="1"/>
          <p:nvPr/>
        </p:nvSpPr>
        <p:spPr>
          <a:xfrm>
            <a:off x="1643026" y="2271399"/>
            <a:ext cx="8947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i="1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ParkinsonPal</a:t>
            </a:r>
            <a:r>
              <a:rPr lang="it-IT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20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is</a:t>
            </a:r>
            <a:r>
              <a:rPr lang="it-IT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an innovative system </a:t>
            </a:r>
            <a:r>
              <a:rPr lang="it-IT" sz="20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that</a:t>
            </a:r>
            <a:r>
              <a:rPr lang="it-IT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20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aims</a:t>
            </a:r>
            <a:r>
              <a:rPr lang="it-IT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to </a:t>
            </a:r>
            <a:r>
              <a:rPr lang="it-IT" sz="20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improve</a:t>
            </a:r>
            <a:r>
              <a:rPr lang="it-IT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the </a:t>
            </a:r>
            <a:r>
              <a:rPr lang="it-IT" sz="20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quality</a:t>
            </a:r>
            <a:r>
              <a:rPr lang="it-IT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of life of </a:t>
            </a:r>
            <a:r>
              <a:rPr lang="it-IT" sz="20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patients</a:t>
            </a:r>
            <a:r>
              <a:rPr lang="it-IT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20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affected</a:t>
            </a:r>
            <a:r>
              <a:rPr lang="it-IT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with </a:t>
            </a:r>
            <a:r>
              <a:rPr lang="it-IT" sz="20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Parkinson’s</a:t>
            </a:r>
            <a:r>
              <a:rPr lang="it-IT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20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Disease</a:t>
            </a:r>
            <a:r>
              <a:rPr lang="it-IT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.</a:t>
            </a:r>
          </a:p>
        </p:txBody>
      </p: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81206686-5A01-226A-1659-459CF92433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5546548"/>
              </p:ext>
            </p:extLst>
          </p:nvPr>
        </p:nvGraphicFramePr>
        <p:xfrm>
          <a:off x="1280405" y="3259456"/>
          <a:ext cx="9631190" cy="210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6692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405401F-13FB-D7D3-7004-4DBDCF5747C1}"/>
              </a:ext>
            </a:extLst>
          </p:cNvPr>
          <p:cNvSpPr txBox="1">
            <a:spLocks/>
          </p:cNvSpPr>
          <p:nvPr/>
        </p:nvSpPr>
        <p:spPr>
          <a:xfrm>
            <a:off x="1399143" y="929478"/>
            <a:ext cx="5150513" cy="6229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200" dirty="0" err="1">
                <a:solidFill>
                  <a:srgbClr val="002060"/>
                </a:solidFill>
                <a:latin typeface="Yeseva One" panose="02000503090000020004" pitchFamily="2" charset="0"/>
              </a:rPr>
              <a:t>Managin</a:t>
            </a:r>
            <a:r>
              <a:rPr lang="it-IT" sz="3200" dirty="0">
                <a:solidFill>
                  <a:srgbClr val="002060"/>
                </a:solidFill>
                <a:latin typeface="Yeseva One" panose="02000503090000020004" pitchFamily="2" charset="0"/>
              </a:rPr>
              <a:t> «</a:t>
            </a:r>
            <a:r>
              <a:rPr lang="it-IT" sz="3200" dirty="0" err="1">
                <a:solidFill>
                  <a:srgbClr val="002060"/>
                </a:solidFill>
                <a:latin typeface="Yeseva One" panose="02000503090000020004" pitchFamily="2" charset="0"/>
              </a:rPr>
              <a:t>patient.json</a:t>
            </a:r>
            <a:r>
              <a:rPr lang="it-IT" sz="3200" dirty="0">
                <a:solidFill>
                  <a:srgbClr val="002060"/>
                </a:solidFill>
                <a:latin typeface="Yeseva One" panose="02000503090000020004" pitchFamily="2" charset="0"/>
              </a:rPr>
              <a:t>»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03782D-4F48-28A7-7A81-0B6C0F67C9A9}"/>
              </a:ext>
            </a:extLst>
          </p:cNvPr>
          <p:cNvSpPr txBox="1">
            <a:spLocks/>
          </p:cNvSpPr>
          <p:nvPr/>
        </p:nvSpPr>
        <p:spPr>
          <a:xfrm>
            <a:off x="1399143" y="1552433"/>
            <a:ext cx="9180252" cy="6166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It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manages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the «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patient.json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»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catalog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using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REST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communication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.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It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possible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by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using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the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adding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functions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(POST).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E4C1FD1D-B50C-2045-1621-A9DE558FA6FC}"/>
              </a:ext>
            </a:extLst>
          </p:cNvPr>
          <p:cNvSpPr/>
          <p:nvPr/>
        </p:nvSpPr>
        <p:spPr>
          <a:xfrm>
            <a:off x="8527312" y="871870"/>
            <a:ext cx="3664688" cy="514808"/>
          </a:xfrm>
          <a:prstGeom prst="roundRect">
            <a:avLst>
              <a:gd name="adj" fmla="val 12536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latin typeface="Yeseva One" panose="02000503090000020004" pitchFamily="2" charset="0"/>
              </a:rPr>
              <a:t>Catalog</a:t>
            </a:r>
            <a:r>
              <a:rPr lang="it-IT" sz="2000" dirty="0">
                <a:latin typeface="Yeseva One" panose="02000503090000020004" pitchFamily="2" charset="0"/>
              </a:rPr>
              <a:t> Manager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D5B069BC-5CB6-E22A-D5B4-DE4BE581CC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7740574"/>
              </p:ext>
            </p:extLst>
          </p:nvPr>
        </p:nvGraphicFramePr>
        <p:xfrm>
          <a:off x="1531088" y="2169121"/>
          <a:ext cx="9048307" cy="1935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mmagine 9">
            <a:extLst>
              <a:ext uri="{FF2B5EF4-FFF2-40B4-BE49-F238E27FC236}">
                <a16:creationId xmlns:a16="http://schemas.microsoft.com/office/drawing/2014/main" id="{2A3331CE-6985-2A6F-96DE-2B795F5156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1908" y="4330647"/>
            <a:ext cx="3077682" cy="129653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D819DA1-E0F8-9A03-E28E-401E7D37BA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7164" y="4330647"/>
            <a:ext cx="2806995" cy="1288332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693AD849-5ACB-EFC8-BF2E-9EC76B9B11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7339" y="4322448"/>
            <a:ext cx="3237172" cy="129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71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405401F-13FB-D7D3-7004-4DBDCF5747C1}"/>
              </a:ext>
            </a:extLst>
          </p:cNvPr>
          <p:cNvSpPr txBox="1">
            <a:spLocks/>
          </p:cNvSpPr>
          <p:nvPr/>
        </p:nvSpPr>
        <p:spPr>
          <a:xfrm>
            <a:off x="1399143" y="1118721"/>
            <a:ext cx="5852262" cy="6229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200" dirty="0" err="1">
                <a:solidFill>
                  <a:srgbClr val="002060"/>
                </a:solidFill>
                <a:latin typeface="Yeseva One" panose="02000503090000020004" pitchFamily="2" charset="0"/>
              </a:rPr>
              <a:t>Updating</a:t>
            </a:r>
            <a:r>
              <a:rPr lang="it-IT" sz="3200" dirty="0">
                <a:solidFill>
                  <a:srgbClr val="002060"/>
                </a:solidFill>
                <a:latin typeface="Yeseva One" panose="02000503090000020004" pitchFamily="2" charset="0"/>
              </a:rPr>
              <a:t> the </a:t>
            </a:r>
            <a:r>
              <a:rPr lang="it-IT" sz="3200" dirty="0" err="1">
                <a:solidFill>
                  <a:srgbClr val="002060"/>
                </a:solidFill>
                <a:latin typeface="Yeseva One" panose="02000503090000020004" pitchFamily="2" charset="0"/>
              </a:rPr>
              <a:t>active</a:t>
            </a:r>
            <a:r>
              <a:rPr lang="it-IT" sz="3200" dirty="0">
                <a:solidFill>
                  <a:srgbClr val="002060"/>
                </a:solidFill>
                <a:latin typeface="Yeseva One" panose="02000503090000020004" pitchFamily="2" charset="0"/>
              </a:rPr>
              <a:t> devices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03782D-4F48-28A7-7A81-0B6C0F67C9A9}"/>
              </a:ext>
            </a:extLst>
          </p:cNvPr>
          <p:cNvSpPr txBox="1">
            <a:spLocks/>
          </p:cNvSpPr>
          <p:nvPr/>
        </p:nvSpPr>
        <p:spPr>
          <a:xfrm>
            <a:off x="1399143" y="1903307"/>
            <a:ext cx="9180252" cy="75827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It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updates the «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resource_catalog.json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».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It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can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add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devices, update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their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last time update and delete non-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active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devices (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if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their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last time update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has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not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been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updated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in the last 30 seconds.)</a:t>
            </a:r>
            <a:endParaRPr lang="it-IT" sz="1800" b="1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E4C1FD1D-B50C-2045-1621-A9DE558FA6FC}"/>
              </a:ext>
            </a:extLst>
          </p:cNvPr>
          <p:cNvSpPr/>
          <p:nvPr/>
        </p:nvSpPr>
        <p:spPr>
          <a:xfrm>
            <a:off x="8527312" y="871870"/>
            <a:ext cx="3664688" cy="514808"/>
          </a:xfrm>
          <a:prstGeom prst="roundRect">
            <a:avLst>
              <a:gd name="adj" fmla="val 12536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latin typeface="Yeseva One" panose="02000503090000020004" pitchFamily="2" charset="0"/>
              </a:rPr>
              <a:t>Catalog</a:t>
            </a:r>
            <a:r>
              <a:rPr lang="it-IT" sz="2000" dirty="0">
                <a:latin typeface="Yeseva One" panose="02000503090000020004" pitchFamily="2" charset="0"/>
              </a:rPr>
              <a:t> Manager</a:t>
            </a:r>
          </a:p>
        </p:txBody>
      </p:sp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48F3F852-ABC6-3C22-64D6-76C691E46F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3257396"/>
              </p:ext>
            </p:extLst>
          </p:nvPr>
        </p:nvGraphicFramePr>
        <p:xfrm>
          <a:off x="2087710" y="3016576"/>
          <a:ext cx="7992723" cy="2288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6672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E65E279-7F17-DB26-22CF-635A3016EB03}"/>
              </a:ext>
            </a:extLst>
          </p:cNvPr>
          <p:cNvSpPr txBox="1"/>
          <p:nvPr/>
        </p:nvSpPr>
        <p:spPr>
          <a:xfrm>
            <a:off x="6698512" y="2659559"/>
            <a:ext cx="42530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err="1">
                <a:solidFill>
                  <a:srgbClr val="002060"/>
                </a:solidFill>
                <a:latin typeface="Yeseva One" panose="02000503090000020004" pitchFamily="2" charset="0"/>
              </a:rPr>
              <a:t>Microservices</a:t>
            </a:r>
            <a:endParaRPr lang="it-IT" sz="4400" dirty="0">
              <a:solidFill>
                <a:srgbClr val="002060"/>
              </a:solidFill>
              <a:latin typeface="Yeseva One" panose="02000503090000020004" pitchFamily="2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2CB2491-0C66-A350-69DA-F3FFBDAC6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993" y="1440178"/>
            <a:ext cx="2426644" cy="1793195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C8A45EC2-76CA-2572-F1BB-FE4F59940730}"/>
              </a:ext>
            </a:extLst>
          </p:cNvPr>
          <p:cNvSpPr/>
          <p:nvPr/>
        </p:nvSpPr>
        <p:spPr>
          <a:xfrm>
            <a:off x="2695351" y="3233373"/>
            <a:ext cx="3604439" cy="2184449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 w="285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678E992-FA76-ABF4-7121-00D8BE7B15C2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695351" y="1807535"/>
            <a:ext cx="0" cy="2518063"/>
          </a:xfrm>
          <a:prstGeom prst="line">
            <a:avLst/>
          </a:prstGeom>
          <a:ln w="1905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3E32167-0D8F-E0CF-1A41-1F505D249545}"/>
              </a:ext>
            </a:extLst>
          </p:cNvPr>
          <p:cNvCxnSpPr>
            <a:cxnSpLocks/>
          </p:cNvCxnSpPr>
          <p:nvPr/>
        </p:nvCxnSpPr>
        <p:spPr>
          <a:xfrm>
            <a:off x="3785191" y="1679944"/>
            <a:ext cx="2514599" cy="1749056"/>
          </a:xfrm>
          <a:prstGeom prst="line">
            <a:avLst/>
          </a:prstGeom>
          <a:ln w="1905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222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405401F-13FB-D7D3-7004-4DBDCF5747C1}"/>
              </a:ext>
            </a:extLst>
          </p:cNvPr>
          <p:cNvSpPr txBox="1">
            <a:spLocks/>
          </p:cNvSpPr>
          <p:nvPr/>
        </p:nvSpPr>
        <p:spPr>
          <a:xfrm>
            <a:off x="1399143" y="1386678"/>
            <a:ext cx="4308475" cy="6229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200" dirty="0" err="1">
                <a:solidFill>
                  <a:srgbClr val="002060"/>
                </a:solidFill>
                <a:latin typeface="Yeseva One" panose="02000503090000020004" pitchFamily="2" charset="0"/>
              </a:rPr>
              <a:t>Microservices</a:t>
            </a:r>
            <a:endParaRPr lang="it-IT" sz="3200" dirty="0">
              <a:solidFill>
                <a:srgbClr val="002060"/>
              </a:solidFill>
              <a:latin typeface="Yeseva One" panose="02000503090000020004" pitchFamily="2" charset="0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03782D-4F48-28A7-7A81-0B6C0F67C9A9}"/>
              </a:ext>
            </a:extLst>
          </p:cNvPr>
          <p:cNvSpPr txBox="1">
            <a:spLocks/>
          </p:cNvSpPr>
          <p:nvPr/>
        </p:nvSpPr>
        <p:spPr>
          <a:xfrm>
            <a:off x="1399143" y="2451281"/>
            <a:ext cx="4586689" cy="29075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The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Microservices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are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responsible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for the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evaluation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of the data and for the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activation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of the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actuators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in case of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emergencies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.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There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are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four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microservices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:</a:t>
            </a:r>
          </a:p>
          <a:p>
            <a:pPr algn="just">
              <a:spcBef>
                <a:spcPts val="1200"/>
              </a:spcBef>
              <a:buFontTx/>
              <a:buChar char="-"/>
            </a:pPr>
            <a:r>
              <a:rPr lang="it-IT" sz="18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Freezing management</a:t>
            </a:r>
          </a:p>
          <a:p>
            <a:pPr algn="just">
              <a:spcBef>
                <a:spcPts val="1200"/>
              </a:spcBef>
              <a:buFontTx/>
              <a:buChar char="-"/>
            </a:pPr>
            <a:r>
              <a:rPr lang="it-IT" sz="18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Fall management</a:t>
            </a:r>
          </a:p>
          <a:p>
            <a:pPr algn="just">
              <a:spcBef>
                <a:spcPts val="1200"/>
              </a:spcBef>
              <a:buFontTx/>
              <a:buChar char="-"/>
            </a:pPr>
            <a:r>
              <a:rPr lang="it-IT" sz="1800" b="1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Tremor</a:t>
            </a:r>
            <a:r>
              <a:rPr lang="it-IT" sz="18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management</a:t>
            </a:r>
          </a:p>
          <a:p>
            <a:pPr algn="just">
              <a:spcBef>
                <a:spcPts val="1200"/>
              </a:spcBef>
              <a:buFontTx/>
              <a:buChar char="-"/>
            </a:pPr>
            <a:r>
              <a:rPr lang="it-IT" sz="1800" b="1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Statistics</a:t>
            </a:r>
            <a:r>
              <a:rPr lang="it-IT" sz="18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management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E4C1FD1D-B50C-2045-1621-A9DE558FA6FC}"/>
              </a:ext>
            </a:extLst>
          </p:cNvPr>
          <p:cNvSpPr/>
          <p:nvPr/>
        </p:nvSpPr>
        <p:spPr>
          <a:xfrm>
            <a:off x="8527312" y="871870"/>
            <a:ext cx="3664688" cy="514808"/>
          </a:xfrm>
          <a:prstGeom prst="roundRect">
            <a:avLst>
              <a:gd name="adj" fmla="val 12536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latin typeface="Yeseva One" panose="02000503090000020004" pitchFamily="2" charset="0"/>
              </a:rPr>
              <a:t>Microservices</a:t>
            </a:r>
            <a:endParaRPr lang="it-IT" sz="2000" dirty="0">
              <a:latin typeface="Yeseva One" panose="02000503090000020004" pitchFamily="2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5D9708A-935C-AF1A-DBC3-B1BF3B5DAE56}"/>
              </a:ext>
            </a:extLst>
          </p:cNvPr>
          <p:cNvSpPr/>
          <p:nvPr/>
        </p:nvSpPr>
        <p:spPr>
          <a:xfrm>
            <a:off x="6402841" y="1234399"/>
            <a:ext cx="1843189" cy="1651101"/>
          </a:xfrm>
          <a:prstGeom prst="rect">
            <a:avLst/>
          </a:prstGeom>
          <a:blipFill dpi="0" rotWithShape="1">
            <a:blip r:embed="rId2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4077" t="4026" r="14077" b="12580"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98AACD3-F614-5A9E-8C8F-6E15A6645952}"/>
              </a:ext>
            </a:extLst>
          </p:cNvPr>
          <p:cNvSpPr/>
          <p:nvPr/>
        </p:nvSpPr>
        <p:spPr>
          <a:xfrm>
            <a:off x="8006316" y="2874579"/>
            <a:ext cx="1669653" cy="1385288"/>
          </a:xfrm>
          <a:prstGeom prst="rect">
            <a:avLst/>
          </a:prstGeom>
          <a:blipFill dpi="0" rotWithShape="1">
            <a:blip r:embed="rId3">
              <a:duotone>
                <a:prstClr val="black"/>
                <a:srgbClr val="44546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64" t="-18426" r="-464" b="7234"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-4325"/>
              <a:satOff val="207"/>
              <a:lumOff val="-706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5B0D971-F2FE-34FB-0EB6-9EB32363FBEA}"/>
              </a:ext>
            </a:extLst>
          </p:cNvPr>
          <p:cNvSpPr/>
          <p:nvPr/>
        </p:nvSpPr>
        <p:spPr>
          <a:xfrm>
            <a:off x="8006316" y="4567922"/>
            <a:ext cx="1279063" cy="1081021"/>
          </a:xfrm>
          <a:prstGeom prst="rect">
            <a:avLst/>
          </a:prstGeom>
          <a:blipFill dpi="0" rotWithShape="1">
            <a:blip r:embed="rId4"/>
            <a:srcRect/>
            <a:stretch>
              <a:fillRect l="16642" t="2957" r="16642" b="15787"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-8650"/>
              <a:satOff val="415"/>
              <a:lumOff val="-1412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034D80E-0167-25A6-65C7-2A9B6567B6F3}"/>
              </a:ext>
            </a:extLst>
          </p:cNvPr>
          <p:cNvSpPr/>
          <p:nvPr/>
        </p:nvSpPr>
        <p:spPr>
          <a:xfrm>
            <a:off x="9392992" y="4408434"/>
            <a:ext cx="1566143" cy="1240509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6378" t="-14149" r="6378" b="-1319"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-12975"/>
              <a:satOff val="622"/>
              <a:lumOff val="-211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Picture 4" descr="activation Icon - Free PNG &amp; SVG 2451035 - Noun Project">
            <a:extLst>
              <a:ext uri="{FF2B5EF4-FFF2-40B4-BE49-F238E27FC236}">
                <a16:creationId xmlns:a16="http://schemas.microsoft.com/office/drawing/2014/main" id="{2AD2589C-D10D-D1BE-CB32-2B8B940BA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628" y="4506160"/>
            <a:ext cx="1142783" cy="114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ccia curva 12">
            <a:extLst>
              <a:ext uri="{FF2B5EF4-FFF2-40B4-BE49-F238E27FC236}">
                <a16:creationId xmlns:a16="http://schemas.microsoft.com/office/drawing/2014/main" id="{956EFCCF-DA65-7E78-97C3-C26E93044E7C}"/>
              </a:ext>
            </a:extLst>
          </p:cNvPr>
          <p:cNvSpPr/>
          <p:nvPr/>
        </p:nvSpPr>
        <p:spPr>
          <a:xfrm rot="5236637">
            <a:off x="9547806" y="3785020"/>
            <a:ext cx="631752" cy="595423"/>
          </a:xfrm>
          <a:prstGeom prst="bentArrow">
            <a:avLst>
              <a:gd name="adj1" fmla="val 23214"/>
              <a:gd name="adj2" fmla="val 33929"/>
              <a:gd name="adj3" fmla="val 33929"/>
              <a:gd name="adj4" fmla="val 687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4" name="Freccia curva 13">
            <a:extLst>
              <a:ext uri="{FF2B5EF4-FFF2-40B4-BE49-F238E27FC236}">
                <a16:creationId xmlns:a16="http://schemas.microsoft.com/office/drawing/2014/main" id="{D7965D2B-2630-74EE-AC08-27A02209D482}"/>
              </a:ext>
            </a:extLst>
          </p:cNvPr>
          <p:cNvSpPr/>
          <p:nvPr/>
        </p:nvSpPr>
        <p:spPr>
          <a:xfrm rot="5236637">
            <a:off x="8482371" y="2203272"/>
            <a:ext cx="631752" cy="595423"/>
          </a:xfrm>
          <a:prstGeom prst="bentArrow">
            <a:avLst>
              <a:gd name="adj1" fmla="val 23214"/>
              <a:gd name="adj2" fmla="val 33929"/>
              <a:gd name="adj3" fmla="val 33929"/>
              <a:gd name="adj4" fmla="val 687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Freccia curva 14">
            <a:extLst>
              <a:ext uri="{FF2B5EF4-FFF2-40B4-BE49-F238E27FC236}">
                <a16:creationId xmlns:a16="http://schemas.microsoft.com/office/drawing/2014/main" id="{EFBD7FC9-5F67-389F-8659-394C5BF2C5D0}"/>
              </a:ext>
            </a:extLst>
          </p:cNvPr>
          <p:cNvSpPr/>
          <p:nvPr/>
        </p:nvSpPr>
        <p:spPr>
          <a:xfrm rot="16513338" flipH="1">
            <a:off x="7320238" y="3777460"/>
            <a:ext cx="705836" cy="610541"/>
          </a:xfrm>
          <a:prstGeom prst="bentArrow">
            <a:avLst>
              <a:gd name="adj1" fmla="val 23214"/>
              <a:gd name="adj2" fmla="val 33929"/>
              <a:gd name="adj3" fmla="val 33929"/>
              <a:gd name="adj4" fmla="val 687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6" name="Freccia in su 15">
            <a:extLst>
              <a:ext uri="{FF2B5EF4-FFF2-40B4-BE49-F238E27FC236}">
                <a16:creationId xmlns:a16="http://schemas.microsoft.com/office/drawing/2014/main" id="{29A13911-1483-B3A3-CABC-0DDE67D11381}"/>
              </a:ext>
            </a:extLst>
          </p:cNvPr>
          <p:cNvSpPr/>
          <p:nvPr/>
        </p:nvSpPr>
        <p:spPr>
          <a:xfrm rot="10800000">
            <a:off x="8609920" y="4131476"/>
            <a:ext cx="282978" cy="41845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3207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405401F-13FB-D7D3-7004-4DBDCF5747C1}"/>
              </a:ext>
            </a:extLst>
          </p:cNvPr>
          <p:cNvSpPr txBox="1">
            <a:spLocks/>
          </p:cNvSpPr>
          <p:nvPr/>
        </p:nvSpPr>
        <p:spPr>
          <a:xfrm>
            <a:off x="1399143" y="1386678"/>
            <a:ext cx="4916597" cy="6229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200" dirty="0">
                <a:solidFill>
                  <a:srgbClr val="002060"/>
                </a:solidFill>
                <a:latin typeface="Yeseva One" panose="02000503090000020004" pitchFamily="2" charset="0"/>
              </a:rPr>
              <a:t>Freezing management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03782D-4F48-28A7-7A81-0B6C0F67C9A9}"/>
              </a:ext>
            </a:extLst>
          </p:cNvPr>
          <p:cNvSpPr txBox="1">
            <a:spLocks/>
          </p:cNvSpPr>
          <p:nvPr/>
        </p:nvSpPr>
        <p:spPr>
          <a:xfrm>
            <a:off x="1399143" y="2190307"/>
            <a:ext cx="4586689" cy="316850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The Freezing Management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microservice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responsible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for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detecting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a freezing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episode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.</a:t>
            </a:r>
          </a:p>
          <a:p>
            <a:pPr marL="0" indent="0" algn="just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It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does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occur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when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:</a:t>
            </a:r>
          </a:p>
          <a:p>
            <a:pPr algn="just">
              <a:spcBef>
                <a:spcPts val="1200"/>
              </a:spcBef>
              <a:buFontTx/>
              <a:buChar char="-"/>
            </a:pP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The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patient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stops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walking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(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TimeLastPeak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&gt;1.5)</a:t>
            </a:r>
          </a:p>
          <a:p>
            <a:pPr algn="just">
              <a:spcBef>
                <a:spcPts val="1200"/>
              </a:spcBef>
              <a:buFontTx/>
              <a:buChar char="-"/>
            </a:pP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The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patient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standing (Pressure &gt;30)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When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a freezing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episodes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occur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, the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microservice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will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publish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a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SenML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message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via MQTT.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This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will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be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received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both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by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Thingspeak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and the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SoundFeedback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actuator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,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which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will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be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activated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.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E4C1FD1D-B50C-2045-1621-A9DE558FA6FC}"/>
              </a:ext>
            </a:extLst>
          </p:cNvPr>
          <p:cNvSpPr/>
          <p:nvPr/>
        </p:nvSpPr>
        <p:spPr>
          <a:xfrm>
            <a:off x="8527312" y="871870"/>
            <a:ext cx="3664688" cy="514808"/>
          </a:xfrm>
          <a:prstGeom prst="roundRect">
            <a:avLst>
              <a:gd name="adj" fmla="val 12536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latin typeface="Yeseva One" panose="02000503090000020004" pitchFamily="2" charset="0"/>
              </a:rPr>
              <a:t>Microservices</a:t>
            </a:r>
            <a:endParaRPr lang="it-IT" sz="2000" dirty="0">
              <a:latin typeface="Yeseva One" panose="02000503090000020004" pitchFamily="2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605289D-39DD-6823-5D29-8947112033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070" b="17381"/>
          <a:stretch/>
        </p:blipFill>
        <p:spPr>
          <a:xfrm>
            <a:off x="6748131" y="1523108"/>
            <a:ext cx="3664688" cy="434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87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405401F-13FB-D7D3-7004-4DBDCF5747C1}"/>
              </a:ext>
            </a:extLst>
          </p:cNvPr>
          <p:cNvSpPr txBox="1">
            <a:spLocks/>
          </p:cNvSpPr>
          <p:nvPr/>
        </p:nvSpPr>
        <p:spPr>
          <a:xfrm>
            <a:off x="1399143" y="1386678"/>
            <a:ext cx="4916597" cy="6229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200" dirty="0">
                <a:solidFill>
                  <a:srgbClr val="002060"/>
                </a:solidFill>
                <a:latin typeface="Yeseva One" panose="02000503090000020004" pitchFamily="2" charset="0"/>
              </a:rPr>
              <a:t>Fall management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03782D-4F48-28A7-7A81-0B6C0F67C9A9}"/>
              </a:ext>
            </a:extLst>
          </p:cNvPr>
          <p:cNvSpPr txBox="1">
            <a:spLocks/>
          </p:cNvSpPr>
          <p:nvPr/>
        </p:nvSpPr>
        <p:spPr>
          <a:xfrm>
            <a:off x="1399143" y="2190307"/>
            <a:ext cx="4586689" cy="316850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The Fall Management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microservice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responsible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for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detecting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a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fall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episode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.</a:t>
            </a:r>
          </a:p>
          <a:p>
            <a:pPr marL="0" indent="0" algn="just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It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does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occur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when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:</a:t>
            </a:r>
          </a:p>
          <a:p>
            <a:pPr algn="just">
              <a:spcBef>
                <a:spcPts val="1200"/>
              </a:spcBef>
              <a:buFontTx/>
              <a:buChar char="-"/>
            </a:pP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The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patient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stops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walking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(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TimeLastPeak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&gt;1.5)</a:t>
            </a:r>
          </a:p>
          <a:p>
            <a:pPr algn="just">
              <a:spcBef>
                <a:spcPts val="1200"/>
              </a:spcBef>
              <a:buFontTx/>
              <a:buChar char="-"/>
            </a:pP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The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patient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NOT standing (Pressure &lt;30)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When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a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fall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episodes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occur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, the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microservice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will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publish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a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SenML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message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via MQTT.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This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will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be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received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both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by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Thingspeak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and Telegram Bot.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E4C1FD1D-B50C-2045-1621-A9DE558FA6FC}"/>
              </a:ext>
            </a:extLst>
          </p:cNvPr>
          <p:cNvSpPr/>
          <p:nvPr/>
        </p:nvSpPr>
        <p:spPr>
          <a:xfrm>
            <a:off x="8527312" y="871870"/>
            <a:ext cx="3664688" cy="514808"/>
          </a:xfrm>
          <a:prstGeom prst="roundRect">
            <a:avLst>
              <a:gd name="adj" fmla="val 12536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latin typeface="Yeseva One" panose="02000503090000020004" pitchFamily="2" charset="0"/>
              </a:rPr>
              <a:t>Microservices</a:t>
            </a:r>
            <a:endParaRPr lang="it-IT" sz="2000" dirty="0">
              <a:latin typeface="Yeseva One" panose="02000503090000020004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453F6A3-2446-C214-03D4-5C54FFBE17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3" t="-2395" r="50903" b="15893"/>
          <a:stretch/>
        </p:blipFill>
        <p:spPr>
          <a:xfrm>
            <a:off x="6632058" y="1503206"/>
            <a:ext cx="3790507" cy="448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45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405401F-13FB-D7D3-7004-4DBDCF5747C1}"/>
              </a:ext>
            </a:extLst>
          </p:cNvPr>
          <p:cNvSpPr txBox="1">
            <a:spLocks/>
          </p:cNvSpPr>
          <p:nvPr/>
        </p:nvSpPr>
        <p:spPr>
          <a:xfrm>
            <a:off x="1399143" y="1386678"/>
            <a:ext cx="4916597" cy="6229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200" dirty="0" err="1">
                <a:solidFill>
                  <a:srgbClr val="002060"/>
                </a:solidFill>
                <a:latin typeface="Yeseva One" panose="02000503090000020004" pitchFamily="2" charset="0"/>
              </a:rPr>
              <a:t>Tremor</a:t>
            </a:r>
            <a:r>
              <a:rPr lang="it-IT" sz="3200" dirty="0">
                <a:solidFill>
                  <a:srgbClr val="002060"/>
                </a:solidFill>
                <a:latin typeface="Yeseva One" panose="02000503090000020004" pitchFamily="2" charset="0"/>
              </a:rPr>
              <a:t> management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03782D-4F48-28A7-7A81-0B6C0F67C9A9}"/>
              </a:ext>
            </a:extLst>
          </p:cNvPr>
          <p:cNvSpPr txBox="1">
            <a:spLocks/>
          </p:cNvSpPr>
          <p:nvPr/>
        </p:nvSpPr>
        <p:spPr>
          <a:xfrm>
            <a:off x="1399143" y="2190307"/>
            <a:ext cx="4586689" cy="31685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The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Tremor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Management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microservice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responsible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for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detecting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a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tremot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episode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.</a:t>
            </a:r>
          </a:p>
          <a:p>
            <a:pPr marL="0" indent="0" algn="just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It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does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occur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when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:</a:t>
            </a:r>
          </a:p>
          <a:p>
            <a:pPr algn="just">
              <a:spcBef>
                <a:spcPts val="1200"/>
              </a:spcBef>
              <a:buFontTx/>
              <a:buChar char="-"/>
            </a:pP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The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patient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trembling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violently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(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MeanFrequency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&gt;4)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When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a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tremor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episodes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occur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, the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microservice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will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publish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a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SenML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message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via MQTT.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This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will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be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received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both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by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Thingspeak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and the DBS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actuator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,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which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will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be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activated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.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E4C1FD1D-B50C-2045-1621-A9DE558FA6FC}"/>
              </a:ext>
            </a:extLst>
          </p:cNvPr>
          <p:cNvSpPr/>
          <p:nvPr/>
        </p:nvSpPr>
        <p:spPr>
          <a:xfrm>
            <a:off x="8527312" y="871870"/>
            <a:ext cx="3664688" cy="514808"/>
          </a:xfrm>
          <a:prstGeom prst="roundRect">
            <a:avLst>
              <a:gd name="adj" fmla="val 12536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latin typeface="Yeseva One" panose="02000503090000020004" pitchFamily="2" charset="0"/>
              </a:rPr>
              <a:t>Microservices</a:t>
            </a:r>
            <a:endParaRPr lang="it-IT" sz="2000" dirty="0">
              <a:latin typeface="Yeseva One" panose="02000503090000020004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EE6C342-BCA9-1BC1-DD76-CAC4F47A62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75" t="-2104" r="25349" b="15602"/>
          <a:stretch/>
        </p:blipFill>
        <p:spPr>
          <a:xfrm>
            <a:off x="6528391" y="1499190"/>
            <a:ext cx="3831265" cy="453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40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405401F-13FB-D7D3-7004-4DBDCF5747C1}"/>
              </a:ext>
            </a:extLst>
          </p:cNvPr>
          <p:cNvSpPr txBox="1">
            <a:spLocks/>
          </p:cNvSpPr>
          <p:nvPr/>
        </p:nvSpPr>
        <p:spPr>
          <a:xfrm>
            <a:off x="1399143" y="1386678"/>
            <a:ext cx="4916597" cy="6229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200" dirty="0" err="1">
                <a:solidFill>
                  <a:srgbClr val="002060"/>
                </a:solidFill>
                <a:latin typeface="Yeseva One" panose="02000503090000020004" pitchFamily="2" charset="0"/>
              </a:rPr>
              <a:t>Statistic</a:t>
            </a:r>
            <a:r>
              <a:rPr lang="it-IT" sz="3200" dirty="0">
                <a:solidFill>
                  <a:srgbClr val="002060"/>
                </a:solidFill>
                <a:latin typeface="Yeseva One" panose="02000503090000020004" pitchFamily="2" charset="0"/>
              </a:rPr>
              <a:t> management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03782D-4F48-28A7-7A81-0B6C0F67C9A9}"/>
              </a:ext>
            </a:extLst>
          </p:cNvPr>
          <p:cNvSpPr txBox="1">
            <a:spLocks/>
          </p:cNvSpPr>
          <p:nvPr/>
        </p:nvSpPr>
        <p:spPr>
          <a:xfrm>
            <a:off x="1399143" y="2636874"/>
            <a:ext cx="4586689" cy="15842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The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Statistic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Management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microservice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responsible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for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collecting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all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the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sensors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data and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publish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them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via MQTT.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This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set of data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will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be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collected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by the ThingSpeak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adaptor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,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which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will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post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it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on the personal page of the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patient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.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E4C1FD1D-B50C-2045-1621-A9DE558FA6FC}"/>
              </a:ext>
            </a:extLst>
          </p:cNvPr>
          <p:cNvSpPr/>
          <p:nvPr/>
        </p:nvSpPr>
        <p:spPr>
          <a:xfrm>
            <a:off x="8527312" y="871870"/>
            <a:ext cx="3664688" cy="514808"/>
          </a:xfrm>
          <a:prstGeom prst="roundRect">
            <a:avLst>
              <a:gd name="adj" fmla="val 12536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latin typeface="Yeseva One" panose="02000503090000020004" pitchFamily="2" charset="0"/>
              </a:rPr>
              <a:t>Microservices</a:t>
            </a:r>
            <a:endParaRPr lang="it-IT" sz="2000" dirty="0">
              <a:latin typeface="Yeseva One" panose="02000503090000020004" pitchFamily="2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BE4DD73-6DF4-3DC3-53CB-8BC2045A83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52" t="-1523"/>
          <a:stretch/>
        </p:blipFill>
        <p:spPr>
          <a:xfrm>
            <a:off x="6655683" y="1386678"/>
            <a:ext cx="3392084" cy="471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72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405401F-13FB-D7D3-7004-4DBDCF5747C1}"/>
              </a:ext>
            </a:extLst>
          </p:cNvPr>
          <p:cNvSpPr txBox="1">
            <a:spLocks/>
          </p:cNvSpPr>
          <p:nvPr/>
        </p:nvSpPr>
        <p:spPr>
          <a:xfrm>
            <a:off x="1399144" y="1269715"/>
            <a:ext cx="7213228" cy="5522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200" dirty="0">
                <a:solidFill>
                  <a:srgbClr val="002060"/>
                </a:solidFill>
                <a:latin typeface="Yeseva One" panose="02000503090000020004" pitchFamily="2" charset="0"/>
              </a:rPr>
              <a:t>Communication with the system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C574F3B-38F2-21B3-86AD-5AEF9E7DF133}"/>
              </a:ext>
            </a:extLst>
          </p:cNvPr>
          <p:cNvSpPr/>
          <p:nvPr/>
        </p:nvSpPr>
        <p:spPr>
          <a:xfrm>
            <a:off x="8527312" y="871870"/>
            <a:ext cx="3664688" cy="514808"/>
          </a:xfrm>
          <a:prstGeom prst="roundRect">
            <a:avLst>
              <a:gd name="adj" fmla="val 12536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latin typeface="Yeseva One" panose="02000503090000020004" pitchFamily="2" charset="0"/>
              </a:rPr>
              <a:t>Microservice</a:t>
            </a:r>
            <a:endParaRPr lang="it-IT" sz="2000" dirty="0">
              <a:latin typeface="Yeseva One" panose="02000503090000020004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E641357-0CD7-166C-4425-5FCE66895040}"/>
              </a:ext>
            </a:extLst>
          </p:cNvPr>
          <p:cNvSpPr txBox="1"/>
          <p:nvPr/>
        </p:nvSpPr>
        <p:spPr>
          <a:xfrm>
            <a:off x="1399144" y="2030819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REST Communication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37B1D02-42F6-122E-37D9-1F0D2506E17C}"/>
              </a:ext>
            </a:extLst>
          </p:cNvPr>
          <p:cNvSpPr txBox="1"/>
          <p:nvPr/>
        </p:nvSpPr>
        <p:spPr>
          <a:xfrm>
            <a:off x="6393712" y="2030819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MQTT Communication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4385C68-8508-6B04-3A17-34185B8D6E10}"/>
              </a:ext>
            </a:extLst>
          </p:cNvPr>
          <p:cNvSpPr txBox="1"/>
          <p:nvPr/>
        </p:nvSpPr>
        <p:spPr>
          <a:xfrm>
            <a:off x="1399143" y="2430929"/>
            <a:ext cx="43991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The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Microservices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communicates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via REST Communication with the «</a:t>
            </a:r>
            <a:r>
              <a:rPr lang="it-IT" sz="1600" u="sng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Catalog_Manager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».</a:t>
            </a:r>
          </a:p>
          <a:p>
            <a:pPr algn="just"/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Through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this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communication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, the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Microservices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can:</a:t>
            </a:r>
          </a:p>
          <a:p>
            <a:pPr marL="285750" indent="-285750" algn="just">
              <a:buFontTx/>
              <a:buChar char="-"/>
            </a:pP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Retrieve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information of the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desidered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patients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for the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correct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subscription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and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publication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of the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respective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messages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(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topics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E5F33B1-56B2-B3E7-2E65-3ACF1BBBC657}"/>
              </a:ext>
            </a:extLst>
          </p:cNvPr>
          <p:cNvSpPr txBox="1"/>
          <p:nvPr/>
        </p:nvSpPr>
        <p:spPr>
          <a:xfrm>
            <a:off x="6393712" y="2466147"/>
            <a:ext cx="43991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The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Microservices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communicates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via MQTT Communication with the </a:t>
            </a:r>
            <a:r>
              <a:rPr lang="it-IT" sz="1600" u="sng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Telegram Bot, the </a:t>
            </a:r>
            <a:r>
              <a:rPr lang="it-IT" sz="1600" u="sng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actuators</a:t>
            </a:r>
            <a:r>
              <a:rPr lang="it-IT" sz="1600" u="sng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, the </a:t>
            </a:r>
            <a:r>
              <a:rPr lang="it-IT" sz="1600" u="sng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sensors</a:t>
            </a:r>
            <a:r>
              <a:rPr lang="it-IT" sz="1600" u="sng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and the ThingSpeak </a:t>
            </a:r>
            <a:r>
              <a:rPr lang="it-IT" sz="1600" u="sng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adaptor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.</a:t>
            </a:r>
          </a:p>
          <a:p>
            <a:pPr algn="just"/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Using the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correct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publish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topic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, the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Microservices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publish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6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one </a:t>
            </a:r>
            <a:r>
              <a:rPr lang="it-IT" sz="1600" b="1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message</a:t>
            </a:r>
            <a:r>
              <a:rPr lang="it-IT" sz="16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everytime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a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episode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occur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or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everytime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they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collect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enough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data,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using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SenML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format.</a:t>
            </a:r>
          </a:p>
        </p:txBody>
      </p:sp>
    </p:spTree>
    <p:extLst>
      <p:ext uri="{BB962C8B-B14F-4D97-AF65-F5344CB8AC3E}">
        <p14:creationId xmlns:p14="http://schemas.microsoft.com/office/powerpoint/2010/main" val="1227700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E65E279-7F17-DB26-22CF-635A3016EB03}"/>
              </a:ext>
            </a:extLst>
          </p:cNvPr>
          <p:cNvSpPr txBox="1"/>
          <p:nvPr/>
        </p:nvSpPr>
        <p:spPr>
          <a:xfrm>
            <a:off x="6751674" y="2171544"/>
            <a:ext cx="42530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002060"/>
                </a:solidFill>
                <a:latin typeface="Yeseva One" panose="02000503090000020004" pitchFamily="2" charset="0"/>
              </a:rPr>
              <a:t>User </a:t>
            </a:r>
            <a:r>
              <a:rPr lang="it-IT" sz="4400" dirty="0" err="1">
                <a:solidFill>
                  <a:srgbClr val="002060"/>
                </a:solidFill>
                <a:latin typeface="Yeseva One" panose="02000503090000020004" pitchFamily="2" charset="0"/>
              </a:rPr>
              <a:t>awareness</a:t>
            </a:r>
            <a:r>
              <a:rPr lang="it-IT" sz="4400" dirty="0">
                <a:solidFill>
                  <a:srgbClr val="002060"/>
                </a:solidFill>
                <a:latin typeface="Yeseva One" panose="02000503090000020004" pitchFamily="2" charset="0"/>
              </a:rPr>
              <a:t> - Telegram Bot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2CB2491-0C66-A350-69DA-F3FFBDAC6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993" y="1440178"/>
            <a:ext cx="2426644" cy="1793195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C8A45EC2-76CA-2572-F1BB-FE4F59940730}"/>
              </a:ext>
            </a:extLst>
          </p:cNvPr>
          <p:cNvSpPr/>
          <p:nvPr/>
        </p:nvSpPr>
        <p:spPr>
          <a:xfrm>
            <a:off x="2695351" y="3233373"/>
            <a:ext cx="3604439" cy="2184449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 w="285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678E992-FA76-ABF4-7121-00D8BE7B15C2}"/>
              </a:ext>
            </a:extLst>
          </p:cNvPr>
          <p:cNvCxnSpPr>
            <a:cxnSpLocks/>
          </p:cNvCxnSpPr>
          <p:nvPr/>
        </p:nvCxnSpPr>
        <p:spPr>
          <a:xfrm>
            <a:off x="1634993" y="2456121"/>
            <a:ext cx="1060358" cy="2743200"/>
          </a:xfrm>
          <a:prstGeom prst="line">
            <a:avLst/>
          </a:prstGeom>
          <a:ln w="1905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3E32167-0D8F-E0CF-1A41-1F505D249545}"/>
              </a:ext>
            </a:extLst>
          </p:cNvPr>
          <p:cNvCxnSpPr>
            <a:cxnSpLocks/>
          </p:cNvCxnSpPr>
          <p:nvPr/>
        </p:nvCxnSpPr>
        <p:spPr>
          <a:xfrm>
            <a:off x="2509282" y="2052084"/>
            <a:ext cx="3476848" cy="1181289"/>
          </a:xfrm>
          <a:prstGeom prst="line">
            <a:avLst/>
          </a:prstGeom>
          <a:ln w="1905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56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48F285-B1FD-CCE3-23DC-66C0BC76B3DB}"/>
              </a:ext>
            </a:extLst>
          </p:cNvPr>
          <p:cNvSpPr txBox="1"/>
          <p:nvPr/>
        </p:nvSpPr>
        <p:spPr>
          <a:xfrm>
            <a:off x="1643027" y="1309223"/>
            <a:ext cx="504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Yeseva One" panose="02000503090000020004" pitchFamily="2" charset="0"/>
              </a:rPr>
              <a:t>How </a:t>
            </a:r>
            <a:r>
              <a:rPr lang="en-GB" sz="2400" dirty="0" err="1">
                <a:solidFill>
                  <a:srgbClr val="002060"/>
                </a:solidFill>
                <a:latin typeface="Yeseva One" panose="02000503090000020004" pitchFamily="2" charset="0"/>
              </a:rPr>
              <a:t>ParkisonPal</a:t>
            </a:r>
            <a:r>
              <a:rPr lang="en-GB" sz="2400" dirty="0">
                <a:solidFill>
                  <a:srgbClr val="002060"/>
                </a:solidFill>
                <a:latin typeface="Yeseva One" panose="02000503090000020004" pitchFamily="2" charset="0"/>
              </a:rPr>
              <a:t> is useful?</a:t>
            </a:r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FB39E0EB-21B2-F1B5-B3C8-AB851607F7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6161885"/>
              </p:ext>
            </p:extLst>
          </p:nvPr>
        </p:nvGraphicFramePr>
        <p:xfrm>
          <a:off x="1557051" y="2633031"/>
          <a:ext cx="9077898" cy="3047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6F5D2AC7-C1BF-3352-1D6D-41E28535A41E}"/>
              </a:ext>
            </a:extLst>
          </p:cNvPr>
          <p:cNvSpPr txBox="1"/>
          <p:nvPr/>
        </p:nvSpPr>
        <p:spPr>
          <a:xfrm>
            <a:off x="1643027" y="1770888"/>
            <a:ext cx="8991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to create </a:t>
            </a:r>
            <a:r>
              <a:rPr lang="it-IT" dirty="0" err="1"/>
              <a:t>solutions</a:t>
            </a:r>
            <a:r>
              <a:rPr lang="it-IT" dirty="0"/>
              <a:t> for </a:t>
            </a:r>
            <a:r>
              <a:rPr lang="it-IT" dirty="0" err="1"/>
              <a:t>patients</a:t>
            </a:r>
            <a:r>
              <a:rPr lang="it-IT" dirty="0"/>
              <a:t> with </a:t>
            </a:r>
            <a:r>
              <a:rPr lang="it-IT" dirty="0" err="1"/>
              <a:t>Parkinson’s</a:t>
            </a:r>
            <a:r>
              <a:rPr lang="it-IT" dirty="0"/>
              <a:t> </a:t>
            </a:r>
            <a:r>
              <a:rPr lang="it-IT" dirty="0" err="1"/>
              <a:t>Disease</a:t>
            </a:r>
            <a:r>
              <a:rPr lang="it-IT" dirty="0"/>
              <a:t>?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the impact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disease</a:t>
            </a:r>
            <a:r>
              <a:rPr lang="it-IT" dirty="0"/>
              <a:t> on the society, in </a:t>
            </a:r>
            <a:r>
              <a:rPr lang="it-IT" dirty="0" err="1"/>
              <a:t>term</a:t>
            </a:r>
            <a:r>
              <a:rPr lang="it-IT" dirty="0"/>
              <a:t> of costs, </a:t>
            </a:r>
            <a:r>
              <a:rPr lang="it-IT" dirty="0" err="1"/>
              <a:t>incidence</a:t>
            </a:r>
            <a:r>
              <a:rPr lang="it-IT" dirty="0"/>
              <a:t> and </a:t>
            </a:r>
            <a:r>
              <a:rPr lang="it-IT" dirty="0" err="1"/>
              <a:t>progression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8781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405401F-13FB-D7D3-7004-4DBDCF5747C1}"/>
              </a:ext>
            </a:extLst>
          </p:cNvPr>
          <p:cNvSpPr txBox="1">
            <a:spLocks/>
          </p:cNvSpPr>
          <p:nvPr/>
        </p:nvSpPr>
        <p:spPr>
          <a:xfrm>
            <a:off x="1399143" y="1386678"/>
            <a:ext cx="4308475" cy="6229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200" dirty="0">
                <a:solidFill>
                  <a:srgbClr val="002060"/>
                </a:solidFill>
                <a:latin typeface="Yeseva One" panose="02000503090000020004" pitchFamily="2" charset="0"/>
              </a:rPr>
              <a:t>Telegram Bot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03782D-4F48-28A7-7A81-0B6C0F67C9A9}"/>
              </a:ext>
            </a:extLst>
          </p:cNvPr>
          <p:cNvSpPr txBox="1">
            <a:spLocks/>
          </p:cNvSpPr>
          <p:nvPr/>
        </p:nvSpPr>
        <p:spPr>
          <a:xfrm>
            <a:off x="1399143" y="2066274"/>
            <a:ext cx="4586689" cy="36184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Telegram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a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well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know </a:t>
            </a:r>
            <a:r>
              <a:rPr lang="it-IT" sz="18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instant-messaging service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and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it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provides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the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possibility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to create Bots, T</a:t>
            </a:r>
            <a:r>
              <a:rPr lang="en-US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elegram</a:t>
            </a:r>
            <a:r>
              <a:rPr lang="en-US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accounts operated by programs.</a:t>
            </a:r>
          </a:p>
          <a:p>
            <a:pPr marL="0" indent="0" algn="just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In our system, a Telegram Bot called </a:t>
            </a:r>
            <a:r>
              <a:rPr lang="en-US" sz="1800" b="1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ParkinsonPal</a:t>
            </a:r>
            <a:r>
              <a:rPr lang="en-US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has been created for:</a:t>
            </a:r>
          </a:p>
          <a:p>
            <a:pPr algn="just">
              <a:spcBef>
                <a:spcPts val="1200"/>
              </a:spcBef>
              <a:buFontTx/>
              <a:buChar char="-"/>
            </a:pPr>
            <a:r>
              <a:rPr lang="en-US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Helping the patient to monitor their situation in a quick and easy way.</a:t>
            </a:r>
          </a:p>
          <a:p>
            <a:pPr algn="just">
              <a:spcBef>
                <a:spcPts val="1200"/>
              </a:spcBef>
              <a:buFontTx/>
              <a:buChar char="-"/>
            </a:pP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Notify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doctors and/or caregivers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if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a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fall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episode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occurred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.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E4C1FD1D-B50C-2045-1621-A9DE558FA6FC}"/>
              </a:ext>
            </a:extLst>
          </p:cNvPr>
          <p:cNvSpPr/>
          <p:nvPr/>
        </p:nvSpPr>
        <p:spPr>
          <a:xfrm>
            <a:off x="8527312" y="871870"/>
            <a:ext cx="3664688" cy="514808"/>
          </a:xfrm>
          <a:prstGeom prst="roundRect">
            <a:avLst>
              <a:gd name="adj" fmla="val 12536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latin typeface="Yeseva One" panose="02000503090000020004" pitchFamily="2" charset="0"/>
              </a:rPr>
              <a:t>ThingSpeak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FA25F46-C195-73FC-EC43-45D82BD31795}"/>
              </a:ext>
            </a:extLst>
          </p:cNvPr>
          <p:cNvGrpSpPr/>
          <p:nvPr/>
        </p:nvGrpSpPr>
        <p:grpSpPr>
          <a:xfrm>
            <a:off x="6567653" y="1883884"/>
            <a:ext cx="3919317" cy="3697076"/>
            <a:chOff x="6484384" y="1679126"/>
            <a:chExt cx="4166239" cy="4166239"/>
          </a:xfrm>
        </p:grpSpPr>
        <p:pic>
          <p:nvPicPr>
            <p:cNvPr id="2052" name="Picture 4" descr="Free Icon | Smartphone">
              <a:extLst>
                <a:ext uri="{FF2B5EF4-FFF2-40B4-BE49-F238E27FC236}">
                  <a16:creationId xmlns:a16="http://schemas.microsoft.com/office/drawing/2014/main" id="{C85BCBB7-3B55-A425-84A2-D5865BD730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4384" y="1679126"/>
              <a:ext cx="4166239" cy="4166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Long Bubble (right) Svg Png Icon Free Download (#115272) -  OnlineWebFonts.COM">
              <a:extLst>
                <a:ext uri="{FF2B5EF4-FFF2-40B4-BE49-F238E27FC236}">
                  <a16:creationId xmlns:a16="http://schemas.microsoft.com/office/drawing/2014/main" id="{7C14DF13-B2D2-8B32-4EB0-F064329E51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9549" y="2439472"/>
              <a:ext cx="1018046" cy="297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ng Bubble (right) Svg Png Icon Free Download (#115272) -  OnlineWebFonts.COM">
              <a:extLst>
                <a:ext uri="{FF2B5EF4-FFF2-40B4-BE49-F238E27FC236}">
                  <a16:creationId xmlns:a16="http://schemas.microsoft.com/office/drawing/2014/main" id="{1BD1E1D1-2B50-B310-5281-B23AB09A6E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024524" y="3388893"/>
              <a:ext cx="1018048" cy="297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CA1A1367-2558-3835-842D-AFD47545F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1795" y="2449200"/>
              <a:ext cx="999034" cy="832528"/>
            </a:xfrm>
            <a:prstGeom prst="rect">
              <a:avLst/>
            </a:prstGeom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4F657A97-8DAB-0290-FF9C-A30DC3FDA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2100" y="3567093"/>
              <a:ext cx="494069" cy="494069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C6201C5D-C0FA-7C19-706E-C7DC2D074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1795" y="4357010"/>
              <a:ext cx="999034" cy="832528"/>
            </a:xfrm>
            <a:prstGeom prst="rect">
              <a:avLst/>
            </a:prstGeom>
          </p:spPr>
        </p:pic>
        <p:pic>
          <p:nvPicPr>
            <p:cNvPr id="16" name="Picture 8" descr="Long Bubble (right) Svg Png Icon Free Download (#115272) -  OnlineWebFonts.COM">
              <a:extLst>
                <a:ext uri="{FF2B5EF4-FFF2-40B4-BE49-F238E27FC236}">
                  <a16:creationId xmlns:a16="http://schemas.microsoft.com/office/drawing/2014/main" id="{50CC3768-BB77-CEF2-6CF1-29E0898F8D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9549" y="4334955"/>
              <a:ext cx="1018046" cy="297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45607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405401F-13FB-D7D3-7004-4DBDCF5747C1}"/>
              </a:ext>
            </a:extLst>
          </p:cNvPr>
          <p:cNvSpPr txBox="1">
            <a:spLocks/>
          </p:cNvSpPr>
          <p:nvPr/>
        </p:nvSpPr>
        <p:spPr>
          <a:xfrm>
            <a:off x="1399143" y="1386678"/>
            <a:ext cx="4308475" cy="6229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200" dirty="0">
                <a:solidFill>
                  <a:srgbClr val="002060"/>
                </a:solidFill>
                <a:latin typeface="Yeseva One" panose="02000503090000020004" pitchFamily="2" charset="0"/>
              </a:rPr>
              <a:t>Telegram Bot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03782D-4F48-28A7-7A81-0B6C0F67C9A9}"/>
              </a:ext>
            </a:extLst>
          </p:cNvPr>
          <p:cNvSpPr txBox="1">
            <a:spLocks/>
          </p:cNvSpPr>
          <p:nvPr/>
        </p:nvSpPr>
        <p:spPr>
          <a:xfrm>
            <a:off x="1399143" y="2544896"/>
            <a:ext cx="4586689" cy="18949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The TeleBot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ParkinsonPal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has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3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main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functions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:</a:t>
            </a:r>
          </a:p>
          <a:p>
            <a:pPr algn="just">
              <a:spcBef>
                <a:spcPts val="1200"/>
              </a:spcBef>
              <a:buFontTx/>
              <a:buChar char="-"/>
            </a:pP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«/start» and «/login»</a:t>
            </a:r>
          </a:p>
          <a:p>
            <a:pPr algn="just">
              <a:spcBef>
                <a:spcPts val="1200"/>
              </a:spcBef>
              <a:buFontTx/>
              <a:buChar char="-"/>
            </a:pP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«/status»</a:t>
            </a:r>
          </a:p>
          <a:p>
            <a:pPr algn="just">
              <a:spcBef>
                <a:spcPts val="1200"/>
              </a:spcBef>
              <a:buFontTx/>
              <a:buChar char="-"/>
            </a:pP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Emergency Management.</a:t>
            </a:r>
          </a:p>
          <a:p>
            <a:pPr algn="just">
              <a:spcBef>
                <a:spcPts val="1200"/>
              </a:spcBef>
              <a:buFontTx/>
              <a:buChar char="-"/>
            </a:pPr>
            <a:endParaRPr lang="it-IT" sz="1800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E4C1FD1D-B50C-2045-1621-A9DE558FA6FC}"/>
              </a:ext>
            </a:extLst>
          </p:cNvPr>
          <p:cNvSpPr/>
          <p:nvPr/>
        </p:nvSpPr>
        <p:spPr>
          <a:xfrm>
            <a:off x="8527312" y="871870"/>
            <a:ext cx="3664688" cy="514808"/>
          </a:xfrm>
          <a:prstGeom prst="roundRect">
            <a:avLst>
              <a:gd name="adj" fmla="val 12536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latin typeface="Yeseva One" panose="02000503090000020004" pitchFamily="2" charset="0"/>
              </a:rPr>
              <a:t>ThingSpeak</a:t>
            </a:r>
          </a:p>
        </p:txBody>
      </p:sp>
    </p:spTree>
    <p:extLst>
      <p:ext uri="{BB962C8B-B14F-4D97-AF65-F5344CB8AC3E}">
        <p14:creationId xmlns:p14="http://schemas.microsoft.com/office/powerpoint/2010/main" val="108043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E65E279-7F17-DB26-22CF-635A3016EB03}"/>
              </a:ext>
            </a:extLst>
          </p:cNvPr>
          <p:cNvSpPr txBox="1"/>
          <p:nvPr/>
        </p:nvSpPr>
        <p:spPr>
          <a:xfrm>
            <a:off x="6751674" y="2171544"/>
            <a:ext cx="42530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002060"/>
                </a:solidFill>
                <a:latin typeface="Yeseva One" panose="02000503090000020004" pitchFamily="2" charset="0"/>
              </a:rPr>
              <a:t>User </a:t>
            </a:r>
            <a:r>
              <a:rPr lang="it-IT" sz="4400" dirty="0" err="1">
                <a:solidFill>
                  <a:srgbClr val="002060"/>
                </a:solidFill>
                <a:latin typeface="Yeseva One" panose="02000503090000020004" pitchFamily="2" charset="0"/>
              </a:rPr>
              <a:t>awareness</a:t>
            </a:r>
            <a:r>
              <a:rPr lang="it-IT" sz="4400" dirty="0">
                <a:solidFill>
                  <a:srgbClr val="002060"/>
                </a:solidFill>
                <a:latin typeface="Yeseva One" panose="02000503090000020004" pitchFamily="2" charset="0"/>
              </a:rPr>
              <a:t> - ThingSpeak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2CB2491-0C66-A350-69DA-F3FFBDAC6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993" y="1440178"/>
            <a:ext cx="2426644" cy="1793195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C8A45EC2-76CA-2572-F1BB-FE4F59940730}"/>
              </a:ext>
            </a:extLst>
          </p:cNvPr>
          <p:cNvSpPr/>
          <p:nvPr/>
        </p:nvSpPr>
        <p:spPr>
          <a:xfrm>
            <a:off x="2695351" y="3233373"/>
            <a:ext cx="3604439" cy="2184449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 w="285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678E992-FA76-ABF4-7121-00D8BE7B15C2}"/>
              </a:ext>
            </a:extLst>
          </p:cNvPr>
          <p:cNvCxnSpPr>
            <a:cxnSpLocks/>
          </p:cNvCxnSpPr>
          <p:nvPr/>
        </p:nvCxnSpPr>
        <p:spPr>
          <a:xfrm>
            <a:off x="1634993" y="2456121"/>
            <a:ext cx="1060358" cy="2743200"/>
          </a:xfrm>
          <a:prstGeom prst="line">
            <a:avLst/>
          </a:prstGeom>
          <a:ln w="1905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3E32167-0D8F-E0CF-1A41-1F505D249545}"/>
              </a:ext>
            </a:extLst>
          </p:cNvPr>
          <p:cNvCxnSpPr>
            <a:cxnSpLocks/>
          </p:cNvCxnSpPr>
          <p:nvPr/>
        </p:nvCxnSpPr>
        <p:spPr>
          <a:xfrm>
            <a:off x="2509282" y="2052084"/>
            <a:ext cx="3476848" cy="1181289"/>
          </a:xfrm>
          <a:prstGeom prst="line">
            <a:avLst/>
          </a:prstGeom>
          <a:ln w="1905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009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405401F-13FB-D7D3-7004-4DBDCF5747C1}"/>
              </a:ext>
            </a:extLst>
          </p:cNvPr>
          <p:cNvSpPr txBox="1">
            <a:spLocks/>
          </p:cNvSpPr>
          <p:nvPr/>
        </p:nvSpPr>
        <p:spPr>
          <a:xfrm>
            <a:off x="1399143" y="1386678"/>
            <a:ext cx="4308475" cy="6229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200" dirty="0">
                <a:solidFill>
                  <a:srgbClr val="002060"/>
                </a:solidFill>
                <a:latin typeface="Yeseva One" panose="02000503090000020004" pitchFamily="2" charset="0"/>
              </a:rPr>
              <a:t>ThingSpeak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03782D-4F48-28A7-7A81-0B6C0F67C9A9}"/>
              </a:ext>
            </a:extLst>
          </p:cNvPr>
          <p:cNvSpPr txBox="1">
            <a:spLocks/>
          </p:cNvSpPr>
          <p:nvPr/>
        </p:nvSpPr>
        <p:spPr>
          <a:xfrm>
            <a:off x="1399143" y="2066274"/>
            <a:ext cx="4586689" cy="355232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ThingSpeak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a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platform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used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database, in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which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all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the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measurements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are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stored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.</a:t>
            </a:r>
          </a:p>
          <a:p>
            <a:pPr marL="0" indent="0" algn="just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In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particular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, in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this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system ThingSpeak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used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to:</a:t>
            </a:r>
          </a:p>
          <a:p>
            <a:pPr algn="just">
              <a:spcBef>
                <a:spcPts val="1200"/>
              </a:spcBef>
              <a:buFontTx/>
              <a:buChar char="-"/>
            </a:pP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Store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sensor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data;</a:t>
            </a:r>
          </a:p>
          <a:p>
            <a:pPr algn="just">
              <a:spcBef>
                <a:spcPts val="1200"/>
              </a:spcBef>
              <a:buFontTx/>
              <a:buChar char="-"/>
            </a:pP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Store the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number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of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adverse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events or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emergencies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;</a:t>
            </a:r>
          </a:p>
          <a:p>
            <a:pPr algn="just">
              <a:spcBef>
                <a:spcPts val="1200"/>
              </a:spcBef>
              <a:buFontTx/>
              <a:buChar char="-"/>
            </a:pP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Create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statistical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evaluation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of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each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sensor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measurement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.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ThingSpeak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also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offers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the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possibility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to create a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webpage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for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each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patient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, in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which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they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can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see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different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grafs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and counters to monitor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their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situations.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E4C1FD1D-B50C-2045-1621-A9DE558FA6FC}"/>
              </a:ext>
            </a:extLst>
          </p:cNvPr>
          <p:cNvSpPr/>
          <p:nvPr/>
        </p:nvSpPr>
        <p:spPr>
          <a:xfrm>
            <a:off x="8527312" y="871870"/>
            <a:ext cx="3664688" cy="514808"/>
          </a:xfrm>
          <a:prstGeom prst="roundRect">
            <a:avLst>
              <a:gd name="adj" fmla="val 12536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latin typeface="Yeseva One" panose="02000503090000020004" pitchFamily="2" charset="0"/>
              </a:rPr>
              <a:t>ThingSpeak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787AC5B7-C1D1-BF5F-83F5-B9D791B5BE64}"/>
              </a:ext>
            </a:extLst>
          </p:cNvPr>
          <p:cNvGrpSpPr/>
          <p:nvPr/>
        </p:nvGrpSpPr>
        <p:grpSpPr>
          <a:xfrm>
            <a:off x="7269619" y="2900472"/>
            <a:ext cx="3136393" cy="2589899"/>
            <a:chOff x="7656464" y="3297696"/>
            <a:chExt cx="3136393" cy="2589899"/>
          </a:xfrm>
        </p:grpSpPr>
        <p:pic>
          <p:nvPicPr>
            <p:cNvPr id="1030" name="Picture 6" descr="webpage Icon - Free PNG &amp; SVG 229890 - Noun Project">
              <a:extLst>
                <a:ext uri="{FF2B5EF4-FFF2-40B4-BE49-F238E27FC236}">
                  <a16:creationId xmlns:a16="http://schemas.microsoft.com/office/drawing/2014/main" id="{0F842F80-47EC-969D-FB4E-63D8DC9D9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6464" y="3297696"/>
              <a:ext cx="3136393" cy="2589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ounter - Free technology icons">
              <a:extLst>
                <a:ext uri="{FF2B5EF4-FFF2-40B4-BE49-F238E27FC236}">
                  <a16:creationId xmlns:a16="http://schemas.microsoft.com/office/drawing/2014/main" id="{A23D2EC9-637C-D164-9F30-5F6135FF15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2560" y="4277645"/>
              <a:ext cx="1092181" cy="1092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graph chart Icon - Free PNG &amp; SVG 1324046 - Noun Project">
              <a:extLst>
                <a:ext uri="{FF2B5EF4-FFF2-40B4-BE49-F238E27FC236}">
                  <a16:creationId xmlns:a16="http://schemas.microsoft.com/office/drawing/2014/main" id="{FC5A503C-2497-BDC3-34A3-A9D9CFC7D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5688" y="4258772"/>
              <a:ext cx="940076" cy="940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ThingSpeak - Home Assistant">
            <a:extLst>
              <a:ext uri="{FF2B5EF4-FFF2-40B4-BE49-F238E27FC236}">
                <a16:creationId xmlns:a16="http://schemas.microsoft.com/office/drawing/2014/main" id="{E9288324-BD98-CA69-7A1E-7913682FE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15" y="2066275"/>
            <a:ext cx="4102602" cy="69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120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E4C1FD1D-B50C-2045-1621-A9DE558FA6FC}"/>
              </a:ext>
            </a:extLst>
          </p:cNvPr>
          <p:cNvSpPr/>
          <p:nvPr/>
        </p:nvSpPr>
        <p:spPr>
          <a:xfrm>
            <a:off x="8527312" y="871870"/>
            <a:ext cx="3664688" cy="514808"/>
          </a:xfrm>
          <a:prstGeom prst="roundRect">
            <a:avLst>
              <a:gd name="adj" fmla="val 12536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latin typeface="Yeseva One" panose="02000503090000020004" pitchFamily="2" charset="0"/>
              </a:rPr>
              <a:t>ThingSpeak</a:t>
            </a:r>
          </a:p>
        </p:txBody>
      </p:sp>
      <p:sp>
        <p:nvSpPr>
          <p:cNvPr id="4" name="Segnaposto testo 1">
            <a:extLst>
              <a:ext uri="{FF2B5EF4-FFF2-40B4-BE49-F238E27FC236}">
                <a16:creationId xmlns:a16="http://schemas.microsoft.com/office/drawing/2014/main" id="{C6DF44E6-DBEB-601A-7EEA-3515339BF81F}"/>
              </a:ext>
            </a:extLst>
          </p:cNvPr>
          <p:cNvSpPr txBox="1">
            <a:spLocks/>
          </p:cNvSpPr>
          <p:nvPr/>
        </p:nvSpPr>
        <p:spPr>
          <a:xfrm>
            <a:off x="1399144" y="1269715"/>
            <a:ext cx="7213228" cy="5522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200" dirty="0">
                <a:solidFill>
                  <a:srgbClr val="002060"/>
                </a:solidFill>
                <a:latin typeface="Yeseva One" panose="02000503090000020004" pitchFamily="2" charset="0"/>
              </a:rPr>
              <a:t>Communication with the system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B8612BE-DB74-CFA0-9463-2F9275601A94}"/>
              </a:ext>
            </a:extLst>
          </p:cNvPr>
          <p:cNvSpPr txBox="1"/>
          <p:nvPr/>
        </p:nvSpPr>
        <p:spPr>
          <a:xfrm>
            <a:off x="1399144" y="2030819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REST Communication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149D85-E727-EC43-EA76-B2290A9D8885}"/>
              </a:ext>
            </a:extLst>
          </p:cNvPr>
          <p:cNvSpPr txBox="1"/>
          <p:nvPr/>
        </p:nvSpPr>
        <p:spPr>
          <a:xfrm>
            <a:off x="6393712" y="2030819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MQTT Communication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C7F789F-D8D4-F318-73B1-C739184C73FA}"/>
              </a:ext>
            </a:extLst>
          </p:cNvPr>
          <p:cNvSpPr txBox="1"/>
          <p:nvPr/>
        </p:nvSpPr>
        <p:spPr>
          <a:xfrm>
            <a:off x="1399143" y="2430929"/>
            <a:ext cx="4399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…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BDC8BA2-A44D-F6D1-4F10-7A5DD3EF8C35}"/>
              </a:ext>
            </a:extLst>
          </p:cNvPr>
          <p:cNvSpPr txBox="1"/>
          <p:nvPr/>
        </p:nvSpPr>
        <p:spPr>
          <a:xfrm>
            <a:off x="6393712" y="2466147"/>
            <a:ext cx="43991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ThingSpeak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communicates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via MQTT Communication with the </a:t>
            </a:r>
            <a:r>
              <a:rPr lang="it-IT" sz="1600" u="sng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Microservices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.</a:t>
            </a:r>
          </a:p>
          <a:p>
            <a:pPr algn="just"/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When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ThingSpeak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receives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a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message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,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it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checks the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content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of the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message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and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proceeds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to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append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the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measurements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into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the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corresponding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graph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or counter, for the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correct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patient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.</a:t>
            </a:r>
          </a:p>
          <a:p>
            <a:pPr algn="just"/>
            <a:endParaRPr lang="it-IT" sz="1600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just"/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It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does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receives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both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the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measurements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from the «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Statistic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Management» and the trigger 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messages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from «</a:t>
            </a:r>
            <a:r>
              <a:rPr lang="it-IT" sz="16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Tremor</a:t>
            </a:r>
            <a:r>
              <a:rPr lang="it-IT" sz="16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Management», «Fall Management» and «Freezing Management».</a:t>
            </a:r>
          </a:p>
        </p:txBody>
      </p:sp>
    </p:spTree>
    <p:extLst>
      <p:ext uri="{BB962C8B-B14F-4D97-AF65-F5344CB8AC3E}">
        <p14:creationId xmlns:p14="http://schemas.microsoft.com/office/powerpoint/2010/main" val="5651953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1">
            <a:extLst>
              <a:ext uri="{FF2B5EF4-FFF2-40B4-BE49-F238E27FC236}">
                <a16:creationId xmlns:a16="http://schemas.microsoft.com/office/drawing/2014/main" id="{C6DF44E6-DBEB-601A-7EEA-3515339BF81F}"/>
              </a:ext>
            </a:extLst>
          </p:cNvPr>
          <p:cNvSpPr txBox="1">
            <a:spLocks/>
          </p:cNvSpPr>
          <p:nvPr/>
        </p:nvSpPr>
        <p:spPr>
          <a:xfrm>
            <a:off x="2489386" y="1139974"/>
            <a:ext cx="7213228" cy="5522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200" dirty="0" err="1">
                <a:solidFill>
                  <a:srgbClr val="002060"/>
                </a:solidFill>
                <a:latin typeface="Yeseva One" panose="02000503090000020004" pitchFamily="2" charset="0"/>
              </a:rPr>
              <a:t>Possible</a:t>
            </a:r>
            <a:r>
              <a:rPr lang="it-IT" sz="3200" dirty="0">
                <a:solidFill>
                  <a:srgbClr val="002060"/>
                </a:solidFill>
                <a:latin typeface="Yeseva One" panose="02000503090000020004" pitchFamily="2" charset="0"/>
              </a:rPr>
              <a:t> future features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149D85-E727-EC43-EA76-B2290A9D8885}"/>
              </a:ext>
            </a:extLst>
          </p:cNvPr>
          <p:cNvSpPr txBox="1"/>
          <p:nvPr/>
        </p:nvSpPr>
        <p:spPr>
          <a:xfrm>
            <a:off x="1458156" y="1932604"/>
            <a:ext cx="6672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it-IT" sz="20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726233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1">
            <a:extLst>
              <a:ext uri="{FF2B5EF4-FFF2-40B4-BE49-F238E27FC236}">
                <a16:creationId xmlns:a16="http://schemas.microsoft.com/office/drawing/2014/main" id="{C6DF44E6-DBEB-601A-7EEA-3515339BF81F}"/>
              </a:ext>
            </a:extLst>
          </p:cNvPr>
          <p:cNvSpPr txBox="1">
            <a:spLocks/>
          </p:cNvSpPr>
          <p:nvPr/>
        </p:nvSpPr>
        <p:spPr>
          <a:xfrm>
            <a:off x="5475382" y="2844154"/>
            <a:ext cx="4888244" cy="12098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4000" dirty="0">
                <a:solidFill>
                  <a:srgbClr val="002060"/>
                </a:solidFill>
                <a:latin typeface="Yeseva One" panose="02000503090000020004" pitchFamily="2" charset="0"/>
              </a:rPr>
              <a:t>Thank </a:t>
            </a:r>
            <a:r>
              <a:rPr lang="it-IT" sz="4000" dirty="0" err="1">
                <a:solidFill>
                  <a:srgbClr val="002060"/>
                </a:solidFill>
                <a:latin typeface="Yeseva One" panose="02000503090000020004" pitchFamily="2" charset="0"/>
              </a:rPr>
              <a:t>you</a:t>
            </a:r>
            <a:r>
              <a:rPr lang="it-IT" sz="4000" dirty="0">
                <a:solidFill>
                  <a:srgbClr val="002060"/>
                </a:solidFill>
                <a:latin typeface="Yeseva One" panose="02000503090000020004" pitchFamily="2" charset="0"/>
              </a:rPr>
              <a:t> for the </a:t>
            </a:r>
            <a:r>
              <a:rPr lang="it-IT" sz="4000" dirty="0" err="1">
                <a:solidFill>
                  <a:srgbClr val="002060"/>
                </a:solidFill>
                <a:latin typeface="Yeseva One" panose="02000503090000020004" pitchFamily="2" charset="0"/>
              </a:rPr>
              <a:t>attention</a:t>
            </a:r>
            <a:r>
              <a:rPr lang="it-IT" sz="4000" dirty="0">
                <a:solidFill>
                  <a:srgbClr val="002060"/>
                </a:solidFill>
                <a:latin typeface="Yeseva One" panose="02000503090000020004" pitchFamily="2" charset="0"/>
              </a:rPr>
              <a:t>!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ED02881-48B2-47BA-1A4A-7489228408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1" t="21274" r="24485" b="17342"/>
          <a:stretch/>
        </p:blipFill>
        <p:spPr>
          <a:xfrm>
            <a:off x="1828374" y="1755450"/>
            <a:ext cx="3415228" cy="338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37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F874782-235F-6553-502D-5D3D8DD5C333}"/>
              </a:ext>
            </a:extLst>
          </p:cNvPr>
          <p:cNvSpPr txBox="1"/>
          <p:nvPr/>
        </p:nvSpPr>
        <p:spPr>
          <a:xfrm>
            <a:off x="1643026" y="1298206"/>
            <a:ext cx="535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2060"/>
                </a:solidFill>
                <a:latin typeface="Yeseva One" panose="02000503090000020004" pitchFamily="2" charset="0"/>
              </a:rPr>
              <a:t>Retrieve data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C2837BD-8763-03F0-E95D-6A584B36877A}"/>
              </a:ext>
            </a:extLst>
          </p:cNvPr>
          <p:cNvSpPr txBox="1"/>
          <p:nvPr/>
        </p:nvSpPr>
        <p:spPr>
          <a:xfrm>
            <a:off x="1607383" y="1803278"/>
            <a:ext cx="8977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The data are </a:t>
            </a:r>
            <a:r>
              <a:rPr lang="it-IT" sz="20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retrieved</a:t>
            </a:r>
            <a:r>
              <a:rPr lang="it-IT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by </a:t>
            </a:r>
            <a:r>
              <a:rPr lang="it-IT" sz="20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three</a:t>
            </a:r>
            <a:r>
              <a:rPr lang="it-IT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20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mandatory</a:t>
            </a:r>
            <a:r>
              <a:rPr lang="it-IT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20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sensors</a:t>
            </a:r>
            <a:r>
              <a:rPr lang="it-IT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, </a:t>
            </a:r>
            <a:r>
              <a:rPr lang="it-IT" sz="20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positioned</a:t>
            </a:r>
            <a:r>
              <a:rPr lang="it-IT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on the body of the </a:t>
            </a:r>
            <a:r>
              <a:rPr lang="it-IT" sz="20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patient</a:t>
            </a:r>
            <a:r>
              <a:rPr lang="it-IT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. </a:t>
            </a:r>
            <a:r>
              <a:rPr lang="it-IT" sz="20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There</a:t>
            </a:r>
            <a:r>
              <a:rPr lang="it-IT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20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is</a:t>
            </a:r>
            <a:r>
              <a:rPr lang="it-IT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20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also</a:t>
            </a:r>
            <a:r>
              <a:rPr lang="it-IT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the </a:t>
            </a:r>
            <a:r>
              <a:rPr lang="it-IT" sz="20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possibility</a:t>
            </a:r>
            <a:r>
              <a:rPr lang="it-IT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to </a:t>
            </a:r>
            <a:r>
              <a:rPr lang="it-IT" sz="20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add</a:t>
            </a:r>
            <a:r>
              <a:rPr lang="it-IT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20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other</a:t>
            </a:r>
            <a:r>
              <a:rPr lang="it-IT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devices, </a:t>
            </a:r>
            <a:r>
              <a:rPr lang="it-IT" sz="20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if</a:t>
            </a:r>
            <a:r>
              <a:rPr lang="it-IT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20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wanted</a:t>
            </a:r>
            <a:r>
              <a:rPr lang="it-IT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10B1488-CC97-48DF-028C-0829EC0E8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26" y="2522262"/>
            <a:ext cx="1824575" cy="1824575"/>
          </a:xfrm>
          <a:prstGeom prst="rect">
            <a:avLst/>
          </a:prstGeom>
        </p:spPr>
      </p:pic>
      <p:pic>
        <p:nvPicPr>
          <p:cNvPr id="3074" name="Picture 2" descr="Belt - Free fashion icons">
            <a:extLst>
              <a:ext uri="{FF2B5EF4-FFF2-40B4-BE49-F238E27FC236}">
                <a16:creationId xmlns:a16="http://schemas.microsoft.com/office/drawing/2014/main" id="{5E173011-499B-C5BF-2231-78F5F2941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790" y="2550141"/>
            <a:ext cx="1824575" cy="182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unning Shoe Icons - Free SVG &amp; PNG Running Shoe Images - Noun Project">
            <a:extLst>
              <a:ext uri="{FF2B5EF4-FFF2-40B4-BE49-F238E27FC236}">
                <a16:creationId xmlns:a16="http://schemas.microsoft.com/office/drawing/2014/main" id="{8AF2A256-7F87-D2C9-F8A5-6A3D57197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548" y="2616071"/>
            <a:ext cx="1692714" cy="169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B8A3DD-FFAB-934F-9E6F-C169260C547F}"/>
              </a:ext>
            </a:extLst>
          </p:cNvPr>
          <p:cNvSpPr txBox="1"/>
          <p:nvPr/>
        </p:nvSpPr>
        <p:spPr>
          <a:xfrm>
            <a:off x="1764396" y="4478698"/>
            <a:ext cx="1824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Tremor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of the </a:t>
            </a:r>
            <a:r>
              <a:rPr lang="it-IT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patient’s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wrist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, by </a:t>
            </a:r>
            <a:r>
              <a:rPr lang="it-IT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their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smartwatch.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0F55573-4912-DEDD-1643-FA7C23031C5E}"/>
              </a:ext>
            </a:extLst>
          </p:cNvPr>
          <p:cNvSpPr txBox="1"/>
          <p:nvPr/>
        </p:nvSpPr>
        <p:spPr>
          <a:xfrm>
            <a:off x="3987789" y="4467223"/>
            <a:ext cx="1824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Stride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of the </a:t>
            </a:r>
            <a:r>
              <a:rPr lang="it-IT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patient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, by </a:t>
            </a:r>
            <a:r>
              <a:rPr lang="it-IT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their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sensorized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belt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1D7430-AA5D-21AD-82E9-68C6871B2B3B}"/>
              </a:ext>
            </a:extLst>
          </p:cNvPr>
          <p:cNvSpPr txBox="1"/>
          <p:nvPr/>
        </p:nvSpPr>
        <p:spPr>
          <a:xfrm>
            <a:off x="6350378" y="4478698"/>
            <a:ext cx="1692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Pressure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of the </a:t>
            </a:r>
            <a:r>
              <a:rPr lang="it-IT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patient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, by a </a:t>
            </a:r>
            <a:r>
              <a:rPr lang="it-IT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sensorized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insole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.</a:t>
            </a:r>
          </a:p>
        </p:txBody>
      </p:sp>
      <p:pic>
        <p:nvPicPr>
          <p:cNvPr id="7170" name="Picture 2" descr="Plus - Free signs icons">
            <a:extLst>
              <a:ext uri="{FF2B5EF4-FFF2-40B4-BE49-F238E27FC236}">
                <a16:creationId xmlns:a16="http://schemas.microsoft.com/office/drawing/2014/main" id="{6CCFB71A-2D9F-CA52-1D5A-0FB17C3A5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445" y="2682002"/>
            <a:ext cx="1692714" cy="169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81907D6-11EF-4D3A-8012-0BD7FB582C4F}"/>
              </a:ext>
            </a:extLst>
          </p:cNvPr>
          <p:cNvSpPr txBox="1"/>
          <p:nvPr/>
        </p:nvSpPr>
        <p:spPr>
          <a:xfrm>
            <a:off x="8617445" y="4466725"/>
            <a:ext cx="1692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Other</a:t>
            </a:r>
            <a:r>
              <a:rPr lang="it-IT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desired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devices.</a:t>
            </a:r>
          </a:p>
        </p:txBody>
      </p:sp>
    </p:spTree>
    <p:extLst>
      <p:ext uri="{BB962C8B-B14F-4D97-AF65-F5344CB8AC3E}">
        <p14:creationId xmlns:p14="http://schemas.microsoft.com/office/powerpoint/2010/main" val="328703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F874782-235F-6553-502D-5D3D8DD5C333}"/>
              </a:ext>
            </a:extLst>
          </p:cNvPr>
          <p:cNvSpPr txBox="1"/>
          <p:nvPr/>
        </p:nvSpPr>
        <p:spPr>
          <a:xfrm>
            <a:off x="1629374" y="1330873"/>
            <a:ext cx="8933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2060"/>
                </a:solidFill>
                <a:latin typeface="Yeseva One" panose="02000503090000020004" pitchFamily="2" charset="0"/>
              </a:rPr>
              <a:t>Analysis of data and statistical evaluation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25BCB4-DDCB-B64B-D788-78C63EA1AB54}"/>
              </a:ext>
            </a:extLst>
          </p:cNvPr>
          <p:cNvSpPr txBox="1"/>
          <p:nvPr/>
        </p:nvSpPr>
        <p:spPr>
          <a:xfrm>
            <a:off x="1629375" y="2233716"/>
            <a:ext cx="44666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F</a:t>
            </a:r>
            <a:r>
              <a:rPr lang="en-US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or each measure, on the application ThingSpeak are available:</a:t>
            </a:r>
          </a:p>
          <a:p>
            <a:pPr algn="just"/>
            <a:endParaRPr lang="en-US" sz="2000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 graph that represents the trend over time.</a:t>
            </a:r>
            <a:endParaRPr lang="it-IT" sz="2000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 counter for each adverse event over the time.</a:t>
            </a:r>
          </a:p>
          <a:p>
            <a:pPr marL="285750" indent="-285750" algn="just">
              <a:buFontTx/>
              <a:buChar char="-"/>
            </a:pPr>
            <a:endParaRPr lang="en-US" sz="2000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just"/>
            <a:r>
              <a:rPr lang="en-US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It is also possible to retrieve this statistical information via Telegram dedicated channel.</a:t>
            </a:r>
          </a:p>
        </p:txBody>
      </p:sp>
      <p:pic>
        <p:nvPicPr>
          <p:cNvPr id="1026" name="Picture 2" descr="ESP32 ESP-IDF Send Sensor Readings to ThingSpeak Cloud">
            <a:extLst>
              <a:ext uri="{FF2B5EF4-FFF2-40B4-BE49-F238E27FC236}">
                <a16:creationId xmlns:a16="http://schemas.microsoft.com/office/drawing/2014/main" id="{FB742FA5-1D4E-8AD1-4D80-7D7DC3D97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773" y="2420484"/>
            <a:ext cx="4514564" cy="297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02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F874782-235F-6553-502D-5D3D8DD5C333}"/>
              </a:ext>
            </a:extLst>
          </p:cNvPr>
          <p:cNvSpPr txBox="1"/>
          <p:nvPr/>
        </p:nvSpPr>
        <p:spPr>
          <a:xfrm>
            <a:off x="1643026" y="1386342"/>
            <a:ext cx="535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2060"/>
                </a:solidFill>
                <a:latin typeface="Yeseva One" panose="02000503090000020004" pitchFamily="2" charset="0"/>
              </a:rPr>
              <a:t>Adverse events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C203C06-0145-7343-722A-D5151E15554B}"/>
              </a:ext>
            </a:extLst>
          </p:cNvPr>
          <p:cNvSpPr txBox="1"/>
          <p:nvPr/>
        </p:nvSpPr>
        <p:spPr>
          <a:xfrm>
            <a:off x="1833985" y="2233716"/>
            <a:ext cx="388376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Tremor</a:t>
            </a:r>
            <a:endParaRPr lang="it-IT" sz="2400" b="1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just"/>
            <a:endParaRPr lang="it-IT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it-IT" u="sng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Definition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: </a:t>
            </a:r>
            <a:r>
              <a:rPr lang="en-US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Uncontrolled tremor all over the patient’s body.</a:t>
            </a:r>
          </a:p>
          <a:p>
            <a:pPr marL="285750" indent="-285750" algn="just">
              <a:buFontTx/>
              <a:buChar char="-"/>
            </a:pPr>
            <a:endParaRPr lang="en-US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it-IT" u="sng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Possible</a:t>
            </a:r>
            <a:r>
              <a:rPr lang="it-IT" u="sng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u="sng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consequences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: </a:t>
            </a:r>
            <a:r>
              <a:rPr lang="it-IT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fall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, self </a:t>
            </a:r>
            <a:r>
              <a:rPr lang="it-IT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harm</a:t>
            </a:r>
            <a:r>
              <a:rPr lang="en-US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.</a:t>
            </a:r>
          </a:p>
          <a:p>
            <a:pPr algn="just"/>
            <a:endParaRPr lang="it-IT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it-IT" u="sng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Prevented</a:t>
            </a:r>
            <a:r>
              <a:rPr lang="it-IT" u="sng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by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: </a:t>
            </a:r>
            <a:r>
              <a:rPr lang="it-IT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Activation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of the device «Deep Brain </a:t>
            </a:r>
            <a:r>
              <a:rPr lang="it-IT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Stimulation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» or by the </a:t>
            </a:r>
            <a:r>
              <a:rPr lang="it-IT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injector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of medicine L-DOPA.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99A8487-04B9-14AF-903B-62BDFD893C4A}"/>
              </a:ext>
            </a:extLst>
          </p:cNvPr>
          <p:cNvSpPr txBox="1"/>
          <p:nvPr/>
        </p:nvSpPr>
        <p:spPr>
          <a:xfrm>
            <a:off x="6474248" y="2233715"/>
            <a:ext cx="374206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Freezing</a:t>
            </a:r>
            <a:endParaRPr lang="it-IT" b="1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just"/>
            <a:endParaRPr lang="it-IT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it-IT" u="sng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Definition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: </a:t>
            </a:r>
            <a:r>
              <a:rPr lang="en-US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Sudden inability to move, take a step, turn around, or cross narrow spaces like a door.</a:t>
            </a:r>
          </a:p>
          <a:p>
            <a:pPr marL="285750" indent="-285750" algn="just">
              <a:buFontTx/>
              <a:buChar char="-"/>
            </a:pPr>
            <a:endParaRPr lang="en-US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u="sng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Possible consequences</a:t>
            </a:r>
            <a:r>
              <a:rPr lang="en-US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: fall.</a:t>
            </a:r>
          </a:p>
          <a:p>
            <a:pPr algn="just"/>
            <a:endParaRPr lang="it-IT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it-IT" u="sng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Prevented</a:t>
            </a:r>
            <a:r>
              <a:rPr lang="it-IT" u="sng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by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: E</a:t>
            </a:r>
            <a:r>
              <a:rPr lang="en-US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mission of a rhythmic sound from the smartwatch.</a:t>
            </a:r>
          </a:p>
        </p:txBody>
      </p:sp>
    </p:spTree>
    <p:extLst>
      <p:ext uri="{BB962C8B-B14F-4D97-AF65-F5344CB8AC3E}">
        <p14:creationId xmlns:p14="http://schemas.microsoft.com/office/powerpoint/2010/main" val="419892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F874782-235F-6553-502D-5D3D8DD5C333}"/>
              </a:ext>
            </a:extLst>
          </p:cNvPr>
          <p:cNvSpPr txBox="1"/>
          <p:nvPr/>
        </p:nvSpPr>
        <p:spPr>
          <a:xfrm>
            <a:off x="1643026" y="1452444"/>
            <a:ext cx="535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2060"/>
                </a:solidFill>
                <a:latin typeface="Yeseva One" panose="02000503090000020004" pitchFamily="2" charset="0"/>
              </a:rPr>
              <a:t>Emergency events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25BCB4-DDCB-B64B-D788-78C63EA1AB54}"/>
              </a:ext>
            </a:extLst>
          </p:cNvPr>
          <p:cNvSpPr txBox="1"/>
          <p:nvPr/>
        </p:nvSpPr>
        <p:spPr>
          <a:xfrm>
            <a:off x="1833985" y="2376937"/>
            <a:ext cx="38837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Fall</a:t>
            </a:r>
          </a:p>
          <a:p>
            <a:pPr algn="just"/>
            <a:endParaRPr lang="en-US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it-IT" u="sng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Possible</a:t>
            </a:r>
            <a:r>
              <a:rPr lang="it-IT" u="sng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u="sng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consequences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: </a:t>
            </a:r>
            <a:r>
              <a:rPr lang="it-IT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broken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bones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, </a:t>
            </a:r>
            <a:r>
              <a:rPr lang="it-IT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incapabilty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to rise, head trauma, </a:t>
            </a:r>
            <a:r>
              <a:rPr lang="it-IT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fainting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…</a:t>
            </a:r>
          </a:p>
          <a:p>
            <a:pPr marL="285750" indent="-285750" algn="just">
              <a:buFontTx/>
              <a:buChar char="-"/>
            </a:pPr>
            <a:endParaRPr lang="it-IT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it-IT" u="sng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Emergency </a:t>
            </a:r>
            <a:r>
              <a:rPr lang="it-IT" u="sng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response</a:t>
            </a:r>
            <a:r>
              <a:rPr lang="it-IT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: W</a:t>
            </a:r>
            <a:r>
              <a:rPr lang="en-US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arning</a:t>
            </a:r>
            <a:r>
              <a:rPr lang="en-US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of falling to emergency contacts via Telegram Bot.</a:t>
            </a:r>
            <a:endParaRPr lang="it-IT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A009BFE-F5B3-C646-F030-5EDFBF63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169" y="3929471"/>
            <a:ext cx="1353078" cy="146845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BC0D47F-959A-E7CE-BF28-EF81DB865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252" y="3769937"/>
            <a:ext cx="1676721" cy="167672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DE6131C-8DBB-C729-23A9-96C4A6D68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307" y="1452444"/>
            <a:ext cx="3865617" cy="192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E65E279-7F17-DB26-22CF-635A3016EB03}"/>
              </a:ext>
            </a:extLst>
          </p:cNvPr>
          <p:cNvSpPr txBox="1"/>
          <p:nvPr/>
        </p:nvSpPr>
        <p:spPr>
          <a:xfrm>
            <a:off x="7645706" y="2705725"/>
            <a:ext cx="28093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002060"/>
                </a:solidFill>
                <a:latin typeface="Yeseva One" panose="02000503090000020004" pitchFamily="2" charset="0"/>
              </a:rPr>
              <a:t>System </a:t>
            </a:r>
            <a:r>
              <a:rPr lang="it-IT" sz="4400" dirty="0" err="1">
                <a:solidFill>
                  <a:srgbClr val="002060"/>
                </a:solidFill>
                <a:latin typeface="Yeseva One" panose="02000503090000020004" pitchFamily="2" charset="0"/>
              </a:rPr>
              <a:t>analysis</a:t>
            </a:r>
            <a:endParaRPr lang="it-IT" sz="4400" dirty="0">
              <a:solidFill>
                <a:srgbClr val="002060"/>
              </a:solidFill>
              <a:latin typeface="Yeseva One" panose="02000503090000020004" pitchFamily="2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2CB2491-0C66-A350-69DA-F3FFBDAC6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993" y="1440178"/>
            <a:ext cx="5382752" cy="397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6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405401F-13FB-D7D3-7004-4DBDCF5747C1}"/>
              </a:ext>
            </a:extLst>
          </p:cNvPr>
          <p:cNvSpPr txBox="1">
            <a:spLocks/>
          </p:cNvSpPr>
          <p:nvPr/>
        </p:nvSpPr>
        <p:spPr>
          <a:xfrm>
            <a:off x="1399143" y="1386678"/>
            <a:ext cx="4308475" cy="6229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600" dirty="0">
                <a:solidFill>
                  <a:srgbClr val="002060"/>
                </a:solidFill>
                <a:latin typeface="Yeseva One" panose="02000503090000020004" pitchFamily="2" charset="0"/>
              </a:rPr>
              <a:t>Use case </a:t>
            </a:r>
            <a:r>
              <a:rPr lang="it-IT" sz="3600" dirty="0" err="1">
                <a:solidFill>
                  <a:srgbClr val="002060"/>
                </a:solidFill>
                <a:latin typeface="Yeseva One" panose="02000503090000020004" pitchFamily="2" charset="0"/>
              </a:rPr>
              <a:t>analysis</a:t>
            </a:r>
            <a:endParaRPr lang="it-IT" sz="3600" dirty="0">
              <a:solidFill>
                <a:srgbClr val="002060"/>
              </a:solidFill>
              <a:latin typeface="Yeseva One" panose="02000503090000020004" pitchFamily="2" charset="0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03782D-4F48-28A7-7A81-0B6C0F67C9A9}"/>
              </a:ext>
            </a:extLst>
          </p:cNvPr>
          <p:cNvSpPr txBox="1">
            <a:spLocks/>
          </p:cNvSpPr>
          <p:nvPr/>
        </p:nvSpPr>
        <p:spPr>
          <a:xfrm>
            <a:off x="1399143" y="2269504"/>
            <a:ext cx="4586689" cy="327245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Our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system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composed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by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four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main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actors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:</a:t>
            </a:r>
          </a:p>
          <a:p>
            <a:pPr algn="just">
              <a:spcBef>
                <a:spcPts val="1200"/>
              </a:spcBef>
            </a:pPr>
            <a:r>
              <a:rPr lang="it-IT" sz="18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Device </a:t>
            </a:r>
            <a:r>
              <a:rPr lang="it-IT" sz="1800" b="1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connector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,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responsible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for the management of the device for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each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patients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;</a:t>
            </a:r>
          </a:p>
          <a:p>
            <a:pPr algn="just">
              <a:spcBef>
                <a:spcPts val="1200"/>
              </a:spcBef>
            </a:pPr>
            <a:r>
              <a:rPr lang="it-IT" sz="1800" b="1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Patient</a:t>
            </a:r>
            <a:r>
              <a:rPr lang="it-IT" sz="18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b="1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catalog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,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responsible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for the management and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communication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of the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whole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system;</a:t>
            </a:r>
          </a:p>
          <a:p>
            <a:pPr algn="just">
              <a:spcBef>
                <a:spcPts val="1200"/>
              </a:spcBef>
            </a:pPr>
            <a:r>
              <a:rPr lang="it-IT" sz="1800" b="1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Microservices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, </a:t>
            </a:r>
            <a:r>
              <a:rPr lang="en-US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responsible for </a:t>
            </a:r>
            <a:r>
              <a:rPr lang="en-US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analysing</a:t>
            </a:r>
            <a:r>
              <a:rPr lang="en-US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sensor data and activating actuator devices;</a:t>
            </a:r>
            <a:endParaRPr lang="it-IT" sz="1800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just">
              <a:spcBef>
                <a:spcPts val="1200"/>
              </a:spcBef>
            </a:pPr>
            <a:r>
              <a:rPr lang="it-IT" sz="18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User </a:t>
            </a:r>
            <a:r>
              <a:rPr lang="it-IT" sz="1800" b="1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Awarness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,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responsible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for the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communication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between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the </a:t>
            </a:r>
            <a:r>
              <a:rPr lang="it-IT" sz="1800" dirty="0" err="1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patient</a:t>
            </a:r>
            <a:r>
              <a:rPr lang="it-IT" sz="1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and the system.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D5F11A6-B7D7-4091-BD58-94B8A2098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048" y="1941501"/>
            <a:ext cx="4790664" cy="354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5867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4" id="{EAA4AAD0-6A64-4C7A-9DD3-FF6F04A8B6ED}" vid="{D2996CD5-852B-4A28-8898-44BBDA165B0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per Tesi</Template>
  <TotalTime>462</TotalTime>
  <Words>1818</Words>
  <Application>Microsoft Office PowerPoint</Application>
  <PresentationFormat>Widescreen</PresentationFormat>
  <Paragraphs>218</Paragraphs>
  <Slides>36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41" baseType="lpstr">
      <vt:lpstr>Arial</vt:lpstr>
      <vt:lpstr>Calibri</vt:lpstr>
      <vt:lpstr>Gadugi</vt:lpstr>
      <vt:lpstr>Yeseva One</vt:lpstr>
      <vt:lpstr>Personalizza struttura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Marta Bono</dc:creator>
  <cp:lastModifiedBy>Marta Bono</cp:lastModifiedBy>
  <cp:revision>24</cp:revision>
  <dcterms:created xsi:type="dcterms:W3CDTF">2023-06-15T13:49:11Z</dcterms:created>
  <dcterms:modified xsi:type="dcterms:W3CDTF">2023-06-19T07:37:00Z</dcterms:modified>
</cp:coreProperties>
</file>