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261" r:id="rId3"/>
    <p:sldId id="265" r:id="rId4"/>
    <p:sldId id="262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1DF"/>
    <a:srgbClr val="5E95C7"/>
    <a:srgbClr val="BEF3F8"/>
    <a:srgbClr val="5E81A9"/>
    <a:srgbClr val="3D5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10" autoAdjust="0"/>
  </p:normalViewPr>
  <p:slideViewPr>
    <p:cSldViewPr snapToGrid="0">
      <p:cViewPr varScale="1">
        <p:scale>
          <a:sx n="58" d="100"/>
          <a:sy n="58" d="100"/>
        </p:scale>
        <p:origin x="9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15EC6-864C-4964-8A44-9FE59B2A5A69}" type="doc">
      <dgm:prSet loTypeId="urn:microsoft.com/office/officeart/2008/layout/BendingPictureCaptionList" loCatId="picture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025C319A-9D83-4DFB-8B5A-942498E1FB83}">
      <dgm:prSet phldrT="[Testo]" custT="1"/>
      <dgm:spPr/>
      <dgm:t>
        <a:bodyPr/>
        <a:lstStyle/>
        <a:p>
          <a:r>
            <a:rPr lang="it-IT" sz="1800">
              <a:latin typeface="Gadugi" panose="020B0502040204020203" pitchFamily="34" charset="0"/>
              <a:ea typeface="Gadugi" panose="020B0502040204020203" pitchFamily="34" charset="0"/>
            </a:rPr>
            <a:t>Retrieve data</a:t>
          </a:r>
          <a:endParaRPr lang="it-IT" sz="1800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77DD10E4-59E7-4AB8-8E84-8D27F680EE88}" type="parTrans" cxnId="{5B838683-D6FB-4CCA-8EB8-B8518C53D118}">
      <dgm:prSet/>
      <dgm:spPr/>
      <dgm:t>
        <a:bodyPr/>
        <a:lstStyle/>
        <a:p>
          <a:endParaRPr lang="it-IT"/>
        </a:p>
      </dgm:t>
    </dgm:pt>
    <dgm:pt modelId="{D80E9900-8AF7-4D65-A237-8F52A9B37EAB}" type="sibTrans" cxnId="{5B838683-D6FB-4CCA-8EB8-B8518C53D118}">
      <dgm:prSet/>
      <dgm:spPr/>
      <dgm:t>
        <a:bodyPr/>
        <a:lstStyle/>
        <a:p>
          <a:endParaRPr lang="it-IT"/>
        </a:p>
      </dgm:t>
    </dgm:pt>
    <dgm:pt modelId="{64AA0742-DE00-42AF-B8D7-B01064EAC49B}">
      <dgm:prSet phldrT="[Testo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800" kern="120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Analyze data</a:t>
          </a:r>
          <a:endParaRPr lang="it-IT" sz="18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gm:t>
    </dgm:pt>
    <dgm:pt modelId="{0414AA0B-55E0-49F8-A825-42C39D373EAB}" type="parTrans" cxnId="{51A76752-7BFE-4383-A1CB-1CE1054AA8D1}">
      <dgm:prSet/>
      <dgm:spPr/>
      <dgm:t>
        <a:bodyPr/>
        <a:lstStyle/>
        <a:p>
          <a:endParaRPr lang="it-IT"/>
        </a:p>
      </dgm:t>
    </dgm:pt>
    <dgm:pt modelId="{864588B9-D229-4164-906D-9EE8CB9762E5}" type="sibTrans" cxnId="{51A76752-7BFE-4383-A1CB-1CE1054AA8D1}">
      <dgm:prSet/>
      <dgm:spPr/>
      <dgm:t>
        <a:bodyPr/>
        <a:lstStyle/>
        <a:p>
          <a:endParaRPr lang="it-IT"/>
        </a:p>
      </dgm:t>
    </dgm:pt>
    <dgm:pt modelId="{3286C0CB-A73D-47F5-98EC-720F19880BD8}">
      <dgm:prSet phldrT="[Testo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6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Statistical </a:t>
          </a:r>
          <a:r>
            <a:rPr lang="it-IT" sz="16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evaluation</a:t>
          </a:r>
          <a:endParaRPr lang="it-IT" sz="16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gm:t>
    </dgm:pt>
    <dgm:pt modelId="{684F4FD0-793F-489A-9984-3F1198F7D863}" type="parTrans" cxnId="{9009CEEB-7441-41F1-A316-9E51682EBE3A}">
      <dgm:prSet/>
      <dgm:spPr/>
      <dgm:t>
        <a:bodyPr/>
        <a:lstStyle/>
        <a:p>
          <a:endParaRPr lang="it-IT"/>
        </a:p>
      </dgm:t>
    </dgm:pt>
    <dgm:pt modelId="{32323E4C-176D-40FC-AA8F-7280A4EF5BA9}" type="sibTrans" cxnId="{9009CEEB-7441-41F1-A316-9E51682EBE3A}">
      <dgm:prSet/>
      <dgm:spPr/>
      <dgm:t>
        <a:bodyPr/>
        <a:lstStyle/>
        <a:p>
          <a:endParaRPr lang="it-IT"/>
        </a:p>
      </dgm:t>
    </dgm:pt>
    <dgm:pt modelId="{B59349AA-B4DC-43D8-A482-85C8C6F7F6A7}">
      <dgm:prSet phldrT="[Testo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Deal with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symptoms</a:t>
          </a: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 or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emergencies</a:t>
          </a:r>
          <a:endParaRPr lang="it-IT" sz="24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gm:t>
    </dgm:pt>
    <dgm:pt modelId="{83B6D612-B3AA-4CC0-8EE7-C84528A8DCEF}" type="parTrans" cxnId="{8D6C6C95-E69D-4FBA-B74C-FABAE6FD7BA1}">
      <dgm:prSet/>
      <dgm:spPr/>
      <dgm:t>
        <a:bodyPr/>
        <a:lstStyle/>
        <a:p>
          <a:endParaRPr lang="it-IT"/>
        </a:p>
      </dgm:t>
    </dgm:pt>
    <dgm:pt modelId="{AE82143B-61F0-4E25-A73C-B4D93CBC5C1B}" type="sibTrans" cxnId="{8D6C6C95-E69D-4FBA-B74C-FABAE6FD7BA1}">
      <dgm:prSet/>
      <dgm:spPr/>
      <dgm:t>
        <a:bodyPr/>
        <a:lstStyle/>
        <a:p>
          <a:endParaRPr lang="it-IT"/>
        </a:p>
      </dgm:t>
    </dgm:pt>
    <dgm:pt modelId="{31CF6EEB-1FFF-4909-8840-655647FDC2AB}" type="pres">
      <dgm:prSet presAssocID="{85215EC6-864C-4964-8A44-9FE59B2A5A69}" presName="Name0" presStyleCnt="0">
        <dgm:presLayoutVars>
          <dgm:dir/>
          <dgm:resizeHandles val="exact"/>
        </dgm:presLayoutVars>
      </dgm:prSet>
      <dgm:spPr/>
    </dgm:pt>
    <dgm:pt modelId="{006B2036-B71A-4834-A58C-D3E0C1EE4B3E}" type="pres">
      <dgm:prSet presAssocID="{025C319A-9D83-4DFB-8B5A-942498E1FB83}" presName="composite" presStyleCnt="0"/>
      <dgm:spPr/>
    </dgm:pt>
    <dgm:pt modelId="{6A0C47FA-8378-41D9-AB5A-E4A5BC19C30C}" type="pres">
      <dgm:prSet presAssocID="{025C319A-9D83-4DFB-8B5A-942498E1FB83}" presName="rect1" presStyleLbl="bgImgPlace1" presStyleIdx="0" presStyleCnt="4"/>
      <dgm:spPr>
        <a:blipFill dpi="0" rotWithShape="1">
          <a:blip xmlns:r="http://schemas.openxmlformats.org/officeDocument/2006/relationships" r:embed="rId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077" t="4026" r="14077" b="12580"/>
          </a:stretch>
        </a:blipFill>
      </dgm:spPr>
    </dgm:pt>
    <dgm:pt modelId="{A7DD2E0C-43ED-416C-9E0C-E32F62BED8A2}" type="pres">
      <dgm:prSet presAssocID="{025C319A-9D83-4DFB-8B5A-942498E1FB83}" presName="wedgeRectCallout1" presStyleLbl="node1" presStyleIdx="0" presStyleCnt="4">
        <dgm:presLayoutVars>
          <dgm:bulletEnabled val="1"/>
        </dgm:presLayoutVars>
      </dgm:prSet>
      <dgm:spPr/>
    </dgm:pt>
    <dgm:pt modelId="{6883E0F2-B23F-445D-8A08-9C4F82A2610C}" type="pres">
      <dgm:prSet presAssocID="{D80E9900-8AF7-4D65-A237-8F52A9B37EAB}" presName="sibTrans" presStyleCnt="0"/>
      <dgm:spPr/>
    </dgm:pt>
    <dgm:pt modelId="{C91B2C35-4833-48D6-B1B7-EF5739C0A6E9}" type="pres">
      <dgm:prSet presAssocID="{64AA0742-DE00-42AF-B8D7-B01064EAC49B}" presName="composite" presStyleCnt="0"/>
      <dgm:spPr/>
    </dgm:pt>
    <dgm:pt modelId="{60DF4F60-7BE0-4BB9-A25F-92DA618B7F1A}" type="pres">
      <dgm:prSet presAssocID="{64AA0742-DE00-42AF-B8D7-B01064EAC49B}" presName="rect1" presStyleLbl="bgImgPlace1" presStyleIdx="1" presStyleCnt="4"/>
      <dgm:spPr>
        <a:blipFill dpi="0" rotWithShape="1">
          <a:blip xmlns:r="http://schemas.openxmlformats.org/officeDocument/2006/relationships" r:embed="rId2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4" t="-18426" r="-464" b="7234"/>
          </a:stretch>
        </a:blipFill>
      </dgm:spPr>
    </dgm:pt>
    <dgm:pt modelId="{708E7BD0-8B94-4867-B4B9-6A160C43E7FF}" type="pres">
      <dgm:prSet presAssocID="{64AA0742-DE00-42AF-B8D7-B01064EAC49B}" presName="wedgeRectCallout1" presStyleLbl="node1" presStyleIdx="1" presStyleCnt="4">
        <dgm:presLayoutVars>
          <dgm:bulletEnabled val="1"/>
        </dgm:presLayoutVars>
      </dgm:prSet>
      <dgm:spPr/>
    </dgm:pt>
    <dgm:pt modelId="{7044A9A7-9388-40A1-BE22-E15FD46297C3}" type="pres">
      <dgm:prSet presAssocID="{864588B9-D229-4164-906D-9EE8CB9762E5}" presName="sibTrans" presStyleCnt="0"/>
      <dgm:spPr/>
    </dgm:pt>
    <dgm:pt modelId="{AA8C29C1-82E8-4A29-B8A0-6BE4A95B7BCC}" type="pres">
      <dgm:prSet presAssocID="{3286C0CB-A73D-47F5-98EC-720F19880BD8}" presName="composite" presStyleCnt="0"/>
      <dgm:spPr/>
    </dgm:pt>
    <dgm:pt modelId="{A5E69B00-D940-4678-8C0F-EFA9BD4EDE56}" type="pres">
      <dgm:prSet presAssocID="{3286C0CB-A73D-47F5-98EC-720F19880BD8}" presName="rect1" presStyleLbl="bgImgPlac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16642" t="2957" r="16642" b="15787"/>
          </a:stretch>
        </a:blipFill>
      </dgm:spPr>
    </dgm:pt>
    <dgm:pt modelId="{183711E4-FF79-4A1D-8F87-05D6B30C7EAB}" type="pres">
      <dgm:prSet presAssocID="{3286C0CB-A73D-47F5-98EC-720F19880BD8}" presName="wedgeRectCallout1" presStyleLbl="node1" presStyleIdx="2" presStyleCnt="4">
        <dgm:presLayoutVars>
          <dgm:bulletEnabled val="1"/>
        </dgm:presLayoutVars>
      </dgm:prSet>
      <dgm:spPr/>
    </dgm:pt>
    <dgm:pt modelId="{AB75E9A2-15B6-4B5B-B73E-662761421A21}" type="pres">
      <dgm:prSet presAssocID="{32323E4C-176D-40FC-AA8F-7280A4EF5BA9}" presName="sibTrans" presStyleCnt="0"/>
      <dgm:spPr/>
    </dgm:pt>
    <dgm:pt modelId="{47665044-248D-44E2-BAFE-74A6EC35B87C}" type="pres">
      <dgm:prSet presAssocID="{B59349AA-B4DC-43D8-A482-85C8C6F7F6A7}" presName="composite" presStyleCnt="0"/>
      <dgm:spPr/>
    </dgm:pt>
    <dgm:pt modelId="{7E1F2283-1905-433E-AEB2-3E0E1DEAA418}" type="pres">
      <dgm:prSet presAssocID="{B59349AA-B4DC-43D8-A482-85C8C6F7F6A7}" presName="rect1" presStyleLbl="bgImgPlace1" presStyleIdx="3" presStyleCnt="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78" t="-14149" r="6378" b="-1319"/>
          </a:stretch>
        </a:blipFill>
      </dgm:spPr>
    </dgm:pt>
    <dgm:pt modelId="{60D7A38C-09E3-41EB-B246-2842D06113FE}" type="pres">
      <dgm:prSet presAssocID="{B59349AA-B4DC-43D8-A482-85C8C6F7F6A7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1A76752-7BFE-4383-A1CB-1CE1054AA8D1}" srcId="{85215EC6-864C-4964-8A44-9FE59B2A5A69}" destId="{64AA0742-DE00-42AF-B8D7-B01064EAC49B}" srcOrd="1" destOrd="0" parTransId="{0414AA0B-55E0-49F8-A825-42C39D373EAB}" sibTransId="{864588B9-D229-4164-906D-9EE8CB9762E5}"/>
    <dgm:cxn modelId="{23D79357-91C1-43F2-8386-C6366B78136F}" type="presOf" srcId="{025C319A-9D83-4DFB-8B5A-942498E1FB83}" destId="{A7DD2E0C-43ED-416C-9E0C-E32F62BED8A2}" srcOrd="0" destOrd="0" presId="urn:microsoft.com/office/officeart/2008/layout/BendingPictureCaptionList"/>
    <dgm:cxn modelId="{FAD8D15A-587C-4EC2-906D-6A411E492D50}" type="presOf" srcId="{85215EC6-864C-4964-8A44-9FE59B2A5A69}" destId="{31CF6EEB-1FFF-4909-8840-655647FDC2AB}" srcOrd="0" destOrd="0" presId="urn:microsoft.com/office/officeart/2008/layout/BendingPictureCaptionList"/>
    <dgm:cxn modelId="{0FD7FE7B-BCEA-476F-9EAA-5B7A89D59412}" type="presOf" srcId="{64AA0742-DE00-42AF-B8D7-B01064EAC49B}" destId="{708E7BD0-8B94-4867-B4B9-6A160C43E7FF}" srcOrd="0" destOrd="0" presId="urn:microsoft.com/office/officeart/2008/layout/BendingPictureCaptionList"/>
    <dgm:cxn modelId="{5B838683-D6FB-4CCA-8EB8-B8518C53D118}" srcId="{85215EC6-864C-4964-8A44-9FE59B2A5A69}" destId="{025C319A-9D83-4DFB-8B5A-942498E1FB83}" srcOrd="0" destOrd="0" parTransId="{77DD10E4-59E7-4AB8-8E84-8D27F680EE88}" sibTransId="{D80E9900-8AF7-4D65-A237-8F52A9B37EAB}"/>
    <dgm:cxn modelId="{33514685-9EF4-47EF-8D00-2B2968138279}" type="presOf" srcId="{3286C0CB-A73D-47F5-98EC-720F19880BD8}" destId="{183711E4-FF79-4A1D-8F87-05D6B30C7EAB}" srcOrd="0" destOrd="0" presId="urn:microsoft.com/office/officeart/2008/layout/BendingPictureCaptionList"/>
    <dgm:cxn modelId="{8D6C6C95-E69D-4FBA-B74C-FABAE6FD7BA1}" srcId="{85215EC6-864C-4964-8A44-9FE59B2A5A69}" destId="{B59349AA-B4DC-43D8-A482-85C8C6F7F6A7}" srcOrd="3" destOrd="0" parTransId="{83B6D612-B3AA-4CC0-8EE7-C84528A8DCEF}" sibTransId="{AE82143B-61F0-4E25-A73C-B4D93CBC5C1B}"/>
    <dgm:cxn modelId="{40D67BA0-0499-4C0A-840B-B822D3A227AA}" type="presOf" srcId="{B59349AA-B4DC-43D8-A482-85C8C6F7F6A7}" destId="{60D7A38C-09E3-41EB-B246-2842D06113FE}" srcOrd="0" destOrd="0" presId="urn:microsoft.com/office/officeart/2008/layout/BendingPictureCaptionList"/>
    <dgm:cxn modelId="{9009CEEB-7441-41F1-A316-9E51682EBE3A}" srcId="{85215EC6-864C-4964-8A44-9FE59B2A5A69}" destId="{3286C0CB-A73D-47F5-98EC-720F19880BD8}" srcOrd="2" destOrd="0" parTransId="{684F4FD0-793F-489A-9984-3F1198F7D863}" sibTransId="{32323E4C-176D-40FC-AA8F-7280A4EF5BA9}"/>
    <dgm:cxn modelId="{4ABEE859-4C51-4439-9381-7DB86CBA1A2F}" type="presParOf" srcId="{31CF6EEB-1FFF-4909-8840-655647FDC2AB}" destId="{006B2036-B71A-4834-A58C-D3E0C1EE4B3E}" srcOrd="0" destOrd="0" presId="urn:microsoft.com/office/officeart/2008/layout/BendingPictureCaptionList"/>
    <dgm:cxn modelId="{05F17A3E-0576-4CD8-8808-9F114DDB68DB}" type="presParOf" srcId="{006B2036-B71A-4834-A58C-D3E0C1EE4B3E}" destId="{6A0C47FA-8378-41D9-AB5A-E4A5BC19C30C}" srcOrd="0" destOrd="0" presId="urn:microsoft.com/office/officeart/2008/layout/BendingPictureCaptionList"/>
    <dgm:cxn modelId="{CBD23060-1F19-4072-878B-81397E8910ED}" type="presParOf" srcId="{006B2036-B71A-4834-A58C-D3E0C1EE4B3E}" destId="{A7DD2E0C-43ED-416C-9E0C-E32F62BED8A2}" srcOrd="1" destOrd="0" presId="urn:microsoft.com/office/officeart/2008/layout/BendingPictureCaptionList"/>
    <dgm:cxn modelId="{7BC267E3-DB7C-4C00-A7F9-3F22BB26F13B}" type="presParOf" srcId="{31CF6EEB-1FFF-4909-8840-655647FDC2AB}" destId="{6883E0F2-B23F-445D-8A08-9C4F82A2610C}" srcOrd="1" destOrd="0" presId="urn:microsoft.com/office/officeart/2008/layout/BendingPictureCaptionList"/>
    <dgm:cxn modelId="{2B4E3CF9-27C5-4936-B7ED-127AE05D16A3}" type="presParOf" srcId="{31CF6EEB-1FFF-4909-8840-655647FDC2AB}" destId="{C91B2C35-4833-48D6-B1B7-EF5739C0A6E9}" srcOrd="2" destOrd="0" presId="urn:microsoft.com/office/officeart/2008/layout/BendingPictureCaptionList"/>
    <dgm:cxn modelId="{AE140177-02EC-4E30-AD2A-409D74840D20}" type="presParOf" srcId="{C91B2C35-4833-48D6-B1B7-EF5739C0A6E9}" destId="{60DF4F60-7BE0-4BB9-A25F-92DA618B7F1A}" srcOrd="0" destOrd="0" presId="urn:microsoft.com/office/officeart/2008/layout/BendingPictureCaptionList"/>
    <dgm:cxn modelId="{4C64A3B9-D142-4339-87DA-85C82EDEC596}" type="presParOf" srcId="{C91B2C35-4833-48D6-B1B7-EF5739C0A6E9}" destId="{708E7BD0-8B94-4867-B4B9-6A160C43E7FF}" srcOrd="1" destOrd="0" presId="urn:microsoft.com/office/officeart/2008/layout/BendingPictureCaptionList"/>
    <dgm:cxn modelId="{F8705D54-7F26-4AFF-9289-BC9BBA681C8A}" type="presParOf" srcId="{31CF6EEB-1FFF-4909-8840-655647FDC2AB}" destId="{7044A9A7-9388-40A1-BE22-E15FD46297C3}" srcOrd="3" destOrd="0" presId="urn:microsoft.com/office/officeart/2008/layout/BendingPictureCaptionList"/>
    <dgm:cxn modelId="{2B5A6211-CF09-44B7-AE13-D9C68A8F7DB9}" type="presParOf" srcId="{31CF6EEB-1FFF-4909-8840-655647FDC2AB}" destId="{AA8C29C1-82E8-4A29-B8A0-6BE4A95B7BCC}" srcOrd="4" destOrd="0" presId="urn:microsoft.com/office/officeart/2008/layout/BendingPictureCaptionList"/>
    <dgm:cxn modelId="{008224FB-ED42-4ECD-B46B-D3042A25C3A8}" type="presParOf" srcId="{AA8C29C1-82E8-4A29-B8A0-6BE4A95B7BCC}" destId="{A5E69B00-D940-4678-8C0F-EFA9BD4EDE56}" srcOrd="0" destOrd="0" presId="urn:microsoft.com/office/officeart/2008/layout/BendingPictureCaptionList"/>
    <dgm:cxn modelId="{E3ADAF6D-CC22-4B03-9D65-541BCDF2258B}" type="presParOf" srcId="{AA8C29C1-82E8-4A29-B8A0-6BE4A95B7BCC}" destId="{183711E4-FF79-4A1D-8F87-05D6B30C7EAB}" srcOrd="1" destOrd="0" presId="urn:microsoft.com/office/officeart/2008/layout/BendingPictureCaptionList"/>
    <dgm:cxn modelId="{9DA3EF79-32FB-470E-B1F4-77932AD8B5DA}" type="presParOf" srcId="{31CF6EEB-1FFF-4909-8840-655647FDC2AB}" destId="{AB75E9A2-15B6-4B5B-B73E-662761421A21}" srcOrd="5" destOrd="0" presId="urn:microsoft.com/office/officeart/2008/layout/BendingPictureCaptionList"/>
    <dgm:cxn modelId="{9BADE7B7-935C-4AB0-A629-D4CBA3AF0A4E}" type="presParOf" srcId="{31CF6EEB-1FFF-4909-8840-655647FDC2AB}" destId="{47665044-248D-44E2-BAFE-74A6EC35B87C}" srcOrd="6" destOrd="0" presId="urn:microsoft.com/office/officeart/2008/layout/BendingPictureCaptionList"/>
    <dgm:cxn modelId="{859B3102-E12A-4299-9104-9B4AAFB325C0}" type="presParOf" srcId="{47665044-248D-44E2-BAFE-74A6EC35B87C}" destId="{7E1F2283-1905-433E-AEB2-3E0E1DEAA418}" srcOrd="0" destOrd="0" presId="urn:microsoft.com/office/officeart/2008/layout/BendingPictureCaptionList"/>
    <dgm:cxn modelId="{BB88F149-42BD-4D60-A8C0-697FDF3B343B}" type="presParOf" srcId="{47665044-248D-44E2-BAFE-74A6EC35B87C}" destId="{60D7A38C-09E3-41EB-B246-2842D06113F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C47FA-8378-41D9-AB5A-E4A5BC19C30C}">
      <dsp:nvSpPr>
        <dsp:cNvPr id="0" name=""/>
        <dsp:cNvSpPr/>
      </dsp:nvSpPr>
      <dsp:spPr>
        <a:xfrm>
          <a:off x="290981" y="844"/>
          <a:ext cx="2104471" cy="1683577"/>
        </a:xfrm>
        <a:prstGeom prst="rect">
          <a:avLst/>
        </a:prstGeom>
        <a:blipFill dpi="0" rotWithShape="1">
          <a:blip xmlns:r="http://schemas.openxmlformats.org/officeDocument/2006/relationships" r:embed="rId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077" t="4026" r="14077" b="1258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DD2E0C-43ED-416C-9E0C-E32F62BED8A2}">
      <dsp:nvSpPr>
        <dsp:cNvPr id="0" name=""/>
        <dsp:cNvSpPr/>
      </dsp:nvSpPr>
      <dsp:spPr>
        <a:xfrm>
          <a:off x="480383" y="1516063"/>
          <a:ext cx="1872979" cy="58925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Gadugi" panose="020B0502040204020203" pitchFamily="34" charset="0"/>
              <a:ea typeface="Gadugi" panose="020B0502040204020203" pitchFamily="34" charset="0"/>
            </a:rPr>
            <a:t>Retrieve data</a:t>
          </a:r>
          <a:endParaRPr lang="it-IT" sz="1800" kern="1200" dirty="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480383" y="1516063"/>
        <a:ext cx="1872979" cy="589252"/>
      </dsp:txXfrm>
    </dsp:sp>
    <dsp:sp modelId="{60DF4F60-7BE0-4BB9-A25F-92DA618B7F1A}">
      <dsp:nvSpPr>
        <dsp:cNvPr id="0" name=""/>
        <dsp:cNvSpPr/>
      </dsp:nvSpPr>
      <dsp:spPr>
        <a:xfrm>
          <a:off x="2605899" y="844"/>
          <a:ext cx="2104471" cy="1683577"/>
        </a:xfrm>
        <a:prstGeom prst="rect">
          <a:avLst/>
        </a:prstGeom>
        <a:blipFill dpi="0" rotWithShape="1">
          <a:blip xmlns:r="http://schemas.openxmlformats.org/officeDocument/2006/relationships" r:embed="rId2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4" t="-18426" r="-464" b="723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E7BD0-8B94-4867-B4B9-6A160C43E7FF}">
      <dsp:nvSpPr>
        <dsp:cNvPr id="0" name=""/>
        <dsp:cNvSpPr/>
      </dsp:nvSpPr>
      <dsp:spPr>
        <a:xfrm>
          <a:off x="2795302" y="1516063"/>
          <a:ext cx="1872979" cy="58925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800" kern="120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Analyze data</a:t>
          </a:r>
          <a:endParaRPr lang="it-IT" sz="18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sp:txBody>
      <dsp:txXfrm>
        <a:off x="2795302" y="1516063"/>
        <a:ext cx="1872979" cy="589252"/>
      </dsp:txXfrm>
    </dsp:sp>
    <dsp:sp modelId="{A5E69B00-D940-4678-8C0F-EFA9BD4EDE56}">
      <dsp:nvSpPr>
        <dsp:cNvPr id="0" name=""/>
        <dsp:cNvSpPr/>
      </dsp:nvSpPr>
      <dsp:spPr>
        <a:xfrm>
          <a:off x="4920818" y="844"/>
          <a:ext cx="2104471" cy="1683577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16642" t="2957" r="16642" b="1578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3711E4-FF79-4A1D-8F87-05D6B30C7EAB}">
      <dsp:nvSpPr>
        <dsp:cNvPr id="0" name=""/>
        <dsp:cNvSpPr/>
      </dsp:nvSpPr>
      <dsp:spPr>
        <a:xfrm>
          <a:off x="5110221" y="1516063"/>
          <a:ext cx="1872979" cy="58925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02493"/>
                <a:satOff val="-9802"/>
                <a:lumOff val="428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6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Statistical </a:t>
          </a:r>
          <a:r>
            <a:rPr lang="it-IT" sz="16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evaluation</a:t>
          </a:r>
          <a:endParaRPr lang="it-IT" sz="16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sp:txBody>
      <dsp:txXfrm>
        <a:off x="5110221" y="1516063"/>
        <a:ext cx="1872979" cy="589252"/>
      </dsp:txXfrm>
    </dsp:sp>
    <dsp:sp modelId="{7E1F2283-1905-433E-AEB2-3E0E1DEAA418}">
      <dsp:nvSpPr>
        <dsp:cNvPr id="0" name=""/>
        <dsp:cNvSpPr/>
      </dsp:nvSpPr>
      <dsp:spPr>
        <a:xfrm>
          <a:off x="7235737" y="844"/>
          <a:ext cx="2104471" cy="1683577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78" t="-14149" r="6378" b="-1319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D7A38C-09E3-41EB-B246-2842D06113FE}">
      <dsp:nvSpPr>
        <dsp:cNvPr id="0" name=""/>
        <dsp:cNvSpPr/>
      </dsp:nvSpPr>
      <dsp:spPr>
        <a:xfrm>
          <a:off x="7425139" y="1516063"/>
          <a:ext cx="1872979" cy="58925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Deal with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symptoms</a:t>
          </a: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 or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emergencies</a:t>
          </a:r>
          <a:endParaRPr lang="it-IT" sz="24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sp:txBody>
      <dsp:txXfrm>
        <a:off x="7425139" y="1516063"/>
        <a:ext cx="1872979" cy="589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EB7C7-CA34-42D8-8BE0-84A842501C14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8433-1AE9-44A1-B265-214E8FDFA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79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A8433-1AE9-44A1-B265-214E8FDFAC3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1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A8433-1AE9-44A1-B265-214E8FDFAC3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92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A8433-1AE9-44A1-B265-214E8FDFAC3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5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091168-AEDD-F58A-8FA4-DF351342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A78DC-29C7-B9A4-69A3-448CA547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40DA99-C51E-9044-06F0-50F95F4B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5E0E76E-B3B4-E1D5-1231-27964894BCEC}"/>
              </a:ext>
            </a:extLst>
          </p:cNvPr>
          <p:cNvSpPr/>
          <p:nvPr userDrawn="1"/>
        </p:nvSpPr>
        <p:spPr>
          <a:xfrm>
            <a:off x="2009553" y="1302769"/>
            <a:ext cx="7995684" cy="40302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8A5E717-1904-6119-F6D9-FF43A45B36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8276" y="1791093"/>
            <a:ext cx="6775450" cy="15267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 Tesi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A6C2548-26B4-1CBA-951A-52EB41D25E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8275" y="4091232"/>
            <a:ext cx="2611585" cy="875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16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Relatore 1</a:t>
            </a:r>
          </a:p>
          <a:p>
            <a:pPr lvl="0"/>
            <a:r>
              <a:rPr lang="it-IT" dirty="0"/>
              <a:t>Relatore 2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68119CEA-8EE5-3561-BAD7-7AE8F4BCCC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8275" y="3653639"/>
            <a:ext cx="2611585" cy="4375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Relatori: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3E42288A-481A-7782-3C43-7AB642CE6C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2140" y="3655210"/>
            <a:ext cx="2611585" cy="4375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Candidata: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5995DA5D-8FF3-98B1-DA95-F9EF1A1FF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72140" y="4091231"/>
            <a:ext cx="2611585" cy="875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Nome Cognome (matricola)</a:t>
            </a:r>
          </a:p>
        </p:txBody>
      </p:sp>
    </p:spTree>
    <p:extLst>
      <p:ext uri="{BB962C8B-B14F-4D97-AF65-F5344CB8AC3E}">
        <p14:creationId xmlns:p14="http://schemas.microsoft.com/office/powerpoint/2010/main" val="191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893FBA-80AE-3A31-9FB5-2FE86A06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0D7778-6335-4726-1183-8FF73D8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FB92F9-6ED9-2402-CC48-D5E1FBC9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DCD790E-2E6A-8407-C66F-BA8F85452404}"/>
              </a:ext>
            </a:extLst>
          </p:cNvPr>
          <p:cNvSpPr/>
          <p:nvPr userDrawn="1"/>
        </p:nvSpPr>
        <p:spPr>
          <a:xfrm>
            <a:off x="2232231" y="1828801"/>
            <a:ext cx="7727538" cy="3200398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C90006-0788-B7E2-8117-0BE77A1BE08E}"/>
              </a:ext>
            </a:extLst>
          </p:cNvPr>
          <p:cNvSpPr txBox="1"/>
          <p:nvPr userDrawn="1"/>
        </p:nvSpPr>
        <p:spPr>
          <a:xfrm>
            <a:off x="2232231" y="2459505"/>
            <a:ext cx="7727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D5773"/>
                </a:solidFill>
                <a:latin typeface="Yeseva One" panose="02000503090000020004" pitchFamily="2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94701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893FBA-80AE-3A31-9FB5-2FE86A06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0D7778-6335-4726-1183-8FF73D8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FB92F9-6ED9-2402-CC48-D5E1FBC9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2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842A70-69E6-66AD-409B-E718E7CB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0D0412-EA4F-49A1-3D3B-F6EA7B7E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4E7FB-101D-5C91-3790-903CF351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EEEE9E9-9AB1-03F7-4AA8-7D83BEA31B7C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CE8824B-7A7D-025D-9BE1-F4E5E9BBDE63}"/>
              </a:ext>
            </a:extLst>
          </p:cNvPr>
          <p:cNvSpPr/>
          <p:nvPr userDrawn="1"/>
        </p:nvSpPr>
        <p:spPr>
          <a:xfrm>
            <a:off x="1636295" y="2277979"/>
            <a:ext cx="4283242" cy="673768"/>
          </a:xfrm>
          <a:prstGeom prst="roundRect">
            <a:avLst/>
          </a:pr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9518A0F-7297-E459-9315-F648967EE7BE}"/>
              </a:ext>
            </a:extLst>
          </p:cNvPr>
          <p:cNvSpPr/>
          <p:nvPr userDrawn="1"/>
        </p:nvSpPr>
        <p:spPr>
          <a:xfrm>
            <a:off x="6272465" y="2277979"/>
            <a:ext cx="4283242" cy="673768"/>
          </a:xfrm>
          <a:prstGeom prst="roundRect">
            <a:avLst/>
          </a:prstGeom>
          <a:solidFill>
            <a:srgbClr val="A7D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C0BEF25-C2DE-A411-C77F-6FDA1751DDA9}"/>
              </a:ext>
            </a:extLst>
          </p:cNvPr>
          <p:cNvSpPr/>
          <p:nvPr userDrawn="1"/>
        </p:nvSpPr>
        <p:spPr>
          <a:xfrm>
            <a:off x="1636295" y="3299662"/>
            <a:ext cx="4283242" cy="673768"/>
          </a:xfrm>
          <a:prstGeom prst="roundRect">
            <a:avLst/>
          </a:pr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54EA030-B4F3-8A02-27A2-DB1BD34D74D7}"/>
              </a:ext>
            </a:extLst>
          </p:cNvPr>
          <p:cNvSpPr/>
          <p:nvPr userDrawn="1"/>
        </p:nvSpPr>
        <p:spPr>
          <a:xfrm>
            <a:off x="6272465" y="3299662"/>
            <a:ext cx="4283242" cy="673768"/>
          </a:xfrm>
          <a:prstGeom prst="roundRect">
            <a:avLst/>
          </a:prstGeom>
          <a:solidFill>
            <a:srgbClr val="A7D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D9ED146D-0F87-8D74-53DA-A90FD2C5A536}"/>
              </a:ext>
            </a:extLst>
          </p:cNvPr>
          <p:cNvSpPr/>
          <p:nvPr userDrawn="1"/>
        </p:nvSpPr>
        <p:spPr>
          <a:xfrm>
            <a:off x="1636295" y="4321345"/>
            <a:ext cx="4283242" cy="673768"/>
          </a:xfrm>
          <a:prstGeom prst="roundRect">
            <a:avLst/>
          </a:pr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7A8FB01-CA5B-A3BA-92B6-2CB56C1F1214}"/>
              </a:ext>
            </a:extLst>
          </p:cNvPr>
          <p:cNvSpPr/>
          <p:nvPr userDrawn="1"/>
        </p:nvSpPr>
        <p:spPr>
          <a:xfrm>
            <a:off x="6272465" y="4321345"/>
            <a:ext cx="4283242" cy="673768"/>
          </a:xfrm>
          <a:prstGeom prst="roundRect">
            <a:avLst/>
          </a:prstGeom>
          <a:solidFill>
            <a:srgbClr val="A7D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8C72E6BB-3B81-C716-82F5-1881C8C2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2697" y="914400"/>
            <a:ext cx="4562573" cy="1015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Indice della presentazione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A0B6EAC5-C576-CC82-93D2-8DB130568A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1175" y="2393950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CC0562FD-53B1-B5D2-548D-4139AFA311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1175" y="3419852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1" name="Segnaposto testo 18">
            <a:extLst>
              <a:ext uri="{FF2B5EF4-FFF2-40B4-BE49-F238E27FC236}">
                <a16:creationId xmlns:a16="http://schemas.microsoft.com/office/drawing/2014/main" id="{1AA0BDAD-B69E-F342-B52F-419E097E5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81175" y="4451242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2" name="Segnaposto testo 18">
            <a:extLst>
              <a:ext uri="{FF2B5EF4-FFF2-40B4-BE49-F238E27FC236}">
                <a16:creationId xmlns:a16="http://schemas.microsoft.com/office/drawing/2014/main" id="{D10E0F11-7FEE-B1D6-E496-E543762B44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4173" y="2393950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3" name="Segnaposto testo 18">
            <a:extLst>
              <a:ext uri="{FF2B5EF4-FFF2-40B4-BE49-F238E27FC236}">
                <a16:creationId xmlns:a16="http://schemas.microsoft.com/office/drawing/2014/main" id="{9763EE1D-700E-523B-8133-C25E9585F3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64173" y="3419852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7920C401-81C9-2EDB-F14E-AE67E073E3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64173" y="4451242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</p:spTree>
    <p:extLst>
      <p:ext uri="{BB962C8B-B14F-4D97-AF65-F5344CB8AC3E}">
        <p14:creationId xmlns:p14="http://schemas.microsoft.com/office/powerpoint/2010/main" val="40555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544CD22-2DAC-CB56-DF0E-820DA4E4C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7513" y="2224088"/>
            <a:ext cx="8804275" cy="3195637"/>
          </a:xfrm>
          <a:prstGeom prst="rect">
            <a:avLst/>
          </a:prstGeom>
        </p:spPr>
        <p:txBody>
          <a:bodyPr/>
          <a:lstStyle/>
          <a:p>
            <a:pPr lvl="0"/>
            <a:endParaRPr lang="it-IT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88888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544CD22-2DAC-CB56-DF0E-820DA4E4C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1047" y="2224088"/>
            <a:ext cx="5410741" cy="3195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7DFF2A6D-5BFD-832A-6218-D5708FEE66C7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578526" y="2224088"/>
            <a:ext cx="3144303" cy="32051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 grafico</a:t>
            </a:r>
          </a:p>
        </p:txBody>
      </p:sp>
    </p:spTree>
    <p:extLst>
      <p:ext uri="{BB962C8B-B14F-4D97-AF65-F5344CB8AC3E}">
        <p14:creationId xmlns:p14="http://schemas.microsoft.com/office/powerpoint/2010/main" val="41115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544CD22-2DAC-CB56-DF0E-820DA4E4C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1047" y="2224088"/>
            <a:ext cx="5410741" cy="3195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ED65638B-95F6-71C6-2558-33745B52CAB7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31377" y="2224088"/>
            <a:ext cx="3317875" cy="319563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una tabella</a:t>
            </a:r>
          </a:p>
        </p:txBody>
      </p:sp>
    </p:spTree>
    <p:extLst>
      <p:ext uri="{BB962C8B-B14F-4D97-AF65-F5344CB8AC3E}">
        <p14:creationId xmlns:p14="http://schemas.microsoft.com/office/powerpoint/2010/main" val="295724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0" name="Segnaposto grafico 2">
            <a:extLst>
              <a:ext uri="{FF2B5EF4-FFF2-40B4-BE49-F238E27FC236}">
                <a16:creationId xmlns:a16="http://schemas.microsoft.com/office/drawing/2014/main" id="{4F30F9E5-237C-133A-65B8-E4B11A4C01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1639888" y="2233613"/>
            <a:ext cx="8861425" cy="319563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 grafico</a:t>
            </a:r>
          </a:p>
        </p:txBody>
      </p:sp>
    </p:spTree>
    <p:extLst>
      <p:ext uri="{BB962C8B-B14F-4D97-AF65-F5344CB8AC3E}">
        <p14:creationId xmlns:p14="http://schemas.microsoft.com/office/powerpoint/2010/main" val="156433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0B786F3-3428-D5D6-E95D-0EA73CFBF49F}"/>
              </a:ext>
            </a:extLst>
          </p:cNvPr>
          <p:cNvSpPr/>
          <p:nvPr userDrawn="1"/>
        </p:nvSpPr>
        <p:spPr>
          <a:xfrm>
            <a:off x="1748589" y="2095502"/>
            <a:ext cx="2791327" cy="3224463"/>
          </a:xfrm>
          <a:prstGeom prst="roundRect">
            <a:avLst/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FFFC3B6-7980-B72D-E074-38CF9A5D9CAC}"/>
              </a:ext>
            </a:extLst>
          </p:cNvPr>
          <p:cNvSpPr/>
          <p:nvPr userDrawn="1"/>
        </p:nvSpPr>
        <p:spPr>
          <a:xfrm>
            <a:off x="4876801" y="2095502"/>
            <a:ext cx="2791327" cy="3224463"/>
          </a:xfrm>
          <a:prstGeom prst="roundRect">
            <a:avLst/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6349118-4853-F46D-A0F5-CF20AB56B17A}"/>
              </a:ext>
            </a:extLst>
          </p:cNvPr>
          <p:cNvSpPr/>
          <p:nvPr userDrawn="1"/>
        </p:nvSpPr>
        <p:spPr>
          <a:xfrm>
            <a:off x="8005013" y="2081465"/>
            <a:ext cx="2791327" cy="3224463"/>
          </a:xfrm>
          <a:prstGeom prst="roundRect">
            <a:avLst/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9B66DA97-5D66-9843-B3D8-2D0ED73D9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8814" y="2314853"/>
            <a:ext cx="2434644" cy="275676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15" name="Segnaposto testo 11">
            <a:extLst>
              <a:ext uri="{FF2B5EF4-FFF2-40B4-BE49-F238E27FC236}">
                <a16:creationId xmlns:a16="http://schemas.microsoft.com/office/drawing/2014/main" id="{E693860E-63CF-75D8-CDE0-0BF6E263D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55142" y="2314853"/>
            <a:ext cx="2434644" cy="275676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D93238BD-8B52-B18A-43E2-74A66DF6F6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1470" y="2343845"/>
            <a:ext cx="2434644" cy="275676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42326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F8ECC19-5367-E416-BE5D-93101817B6F6}"/>
              </a:ext>
            </a:extLst>
          </p:cNvPr>
          <p:cNvSpPr/>
          <p:nvPr userDrawn="1"/>
        </p:nvSpPr>
        <p:spPr>
          <a:xfrm>
            <a:off x="2600806" y="2107533"/>
            <a:ext cx="340092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C793E114-29F6-A2CE-50FB-7EA9D952DA67}"/>
              </a:ext>
            </a:extLst>
          </p:cNvPr>
          <p:cNvSpPr/>
          <p:nvPr userDrawn="1"/>
        </p:nvSpPr>
        <p:spPr>
          <a:xfrm>
            <a:off x="2600806" y="4114801"/>
            <a:ext cx="340092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4686C8D-4DDE-9900-B838-A80F01C88C0F}"/>
              </a:ext>
            </a:extLst>
          </p:cNvPr>
          <p:cNvSpPr/>
          <p:nvPr userDrawn="1"/>
        </p:nvSpPr>
        <p:spPr>
          <a:xfrm>
            <a:off x="7525732" y="2107533"/>
            <a:ext cx="340092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063A9BB6-3AA5-FBBE-F660-6A55B39968BF}"/>
              </a:ext>
            </a:extLst>
          </p:cNvPr>
          <p:cNvSpPr/>
          <p:nvPr userDrawn="1"/>
        </p:nvSpPr>
        <p:spPr>
          <a:xfrm>
            <a:off x="7525732" y="4114801"/>
            <a:ext cx="340092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E177360C-FFD3-5CF7-A78D-3EE0D303C667}"/>
              </a:ext>
            </a:extLst>
          </p:cNvPr>
          <p:cNvSpPr/>
          <p:nvPr userDrawn="1"/>
        </p:nvSpPr>
        <p:spPr>
          <a:xfrm>
            <a:off x="1365564" y="2107533"/>
            <a:ext cx="103471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3D5773"/>
                </a:solidFill>
                <a:latin typeface="Yeseva One" panose="02000503090000020004" pitchFamily="2" charset="0"/>
              </a:rPr>
              <a:t>01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1B98C240-DED5-D9FF-3601-12BF8C343136}"/>
              </a:ext>
            </a:extLst>
          </p:cNvPr>
          <p:cNvSpPr/>
          <p:nvPr userDrawn="1"/>
        </p:nvSpPr>
        <p:spPr>
          <a:xfrm>
            <a:off x="1365564" y="4114801"/>
            <a:ext cx="103471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3D5773"/>
                </a:solidFill>
                <a:latin typeface="Yeseva One" panose="02000503090000020004" pitchFamily="2" charset="0"/>
              </a:rPr>
              <a:t>03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25B1618F-0CAF-ED40-37FD-3F900D7D8395}"/>
              </a:ext>
            </a:extLst>
          </p:cNvPr>
          <p:cNvSpPr/>
          <p:nvPr userDrawn="1"/>
        </p:nvSpPr>
        <p:spPr>
          <a:xfrm>
            <a:off x="6290490" y="2107533"/>
            <a:ext cx="103471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3D5773"/>
                </a:solidFill>
                <a:latin typeface="Yeseva One" panose="02000503090000020004" pitchFamily="2" charset="0"/>
              </a:rPr>
              <a:t>02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17C5EB3B-F198-8B9A-475B-448E0651DCFC}"/>
              </a:ext>
            </a:extLst>
          </p:cNvPr>
          <p:cNvSpPr/>
          <p:nvPr userDrawn="1"/>
        </p:nvSpPr>
        <p:spPr>
          <a:xfrm>
            <a:off x="6290490" y="4114801"/>
            <a:ext cx="103471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3D5773"/>
                </a:solidFill>
                <a:latin typeface="Yeseva One" panose="02000503090000020004" pitchFamily="2" charset="0"/>
              </a:rPr>
              <a:t>04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44C34672-3307-3610-263A-0323EC24B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81300" y="2271713"/>
            <a:ext cx="3016250" cy="1157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E3B9CBD8-9407-EF36-A762-35960E9669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070" y="2266743"/>
            <a:ext cx="3016250" cy="1157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4E97FC58-E1A0-C03A-85C0-72CB6E0432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1300" y="4300047"/>
            <a:ext cx="3016250" cy="1157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27" name="Segnaposto testo 23">
            <a:extLst>
              <a:ext uri="{FF2B5EF4-FFF2-40B4-BE49-F238E27FC236}">
                <a16:creationId xmlns:a16="http://schemas.microsoft.com/office/drawing/2014/main" id="{74892F42-1BA7-F55E-E8F7-8FEC5DD0AB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070" y="4295077"/>
            <a:ext cx="3016250" cy="1157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9757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893FBA-80AE-3A31-9FB5-2FE86A06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0D7778-6335-4726-1183-8FF73D8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FB92F9-6ED9-2402-CC48-D5E1FBC9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4308166-E0C8-043B-9EA5-E3574C15E7A5}"/>
              </a:ext>
            </a:extLst>
          </p:cNvPr>
          <p:cNvSpPr/>
          <p:nvPr userDrawn="1"/>
        </p:nvSpPr>
        <p:spPr>
          <a:xfrm>
            <a:off x="637880" y="652806"/>
            <a:ext cx="10916239" cy="5552387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EA47693-2CE2-003B-20F4-D030FB8CFB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3925" y="838200"/>
            <a:ext cx="4308475" cy="622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Bibliografia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A9E1879E-43EC-91CA-C405-8B7EC025B2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3924" y="1646549"/>
            <a:ext cx="10350534" cy="416036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Citazione 1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2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3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4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5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6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7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8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9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0927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442238-8E03-0A19-1699-E44F7C0856B6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568571-753E-3BB2-5816-E9250CB70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354C-1C39-4686-82F4-FF3912E42E9F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23B614-2DAA-A76A-C484-9EF7BDC3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32077A-1F49-BBE1-EA0F-0AE01A17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9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D098798-5335-A173-969A-51CD4715D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6571" y="2907371"/>
            <a:ext cx="4149429" cy="653871"/>
          </a:xfrm>
        </p:spPr>
        <p:txBody>
          <a:bodyPr>
            <a:normAutofit fontScale="92500" lnSpcReduction="10000"/>
          </a:bodyPr>
          <a:lstStyle/>
          <a:p>
            <a:r>
              <a:rPr lang="it-IT" sz="4800" dirty="0" err="1"/>
              <a:t>ParkinsonPal</a:t>
            </a:r>
            <a:endParaRPr lang="it-IT" sz="48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37F9023-06E6-ACB1-45C7-5BCEF9CF5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01032" y="5473186"/>
            <a:ext cx="6189936" cy="307419"/>
          </a:xfrm>
        </p:spPr>
        <p:txBody>
          <a:bodyPr>
            <a:normAutofit/>
          </a:bodyPr>
          <a:lstStyle/>
          <a:p>
            <a:pPr algn="ctr"/>
            <a:r>
              <a:rPr lang="it-IT" sz="1200" dirty="0" err="1"/>
              <a:t>Partecipants</a:t>
            </a:r>
            <a:r>
              <a:rPr lang="it-IT" sz="1200" dirty="0"/>
              <a:t>: Luca </a:t>
            </a:r>
            <a:r>
              <a:rPr lang="it-IT" sz="1200" dirty="0" err="1"/>
              <a:t>Barotto</a:t>
            </a:r>
            <a:r>
              <a:rPr lang="it-IT" sz="1200" dirty="0"/>
              <a:t>, Marta Bono, Francesco Calice, Candela </a:t>
            </a:r>
            <a:r>
              <a:rPr lang="it-IT" sz="1200" dirty="0" err="1"/>
              <a:t>Muzas</a:t>
            </a:r>
            <a:endParaRPr lang="it-IT" sz="1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824A26F-3E53-7FA9-8E16-EBD19B388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03" y="1077395"/>
            <a:ext cx="3549690" cy="3549690"/>
          </a:xfrm>
          <a:prstGeom prst="rect">
            <a:avLst/>
          </a:prstGeom>
        </p:spPr>
      </p:pic>
      <p:sp>
        <p:nvSpPr>
          <p:cNvPr id="13" name="Segnaposto testo 1">
            <a:extLst>
              <a:ext uri="{FF2B5EF4-FFF2-40B4-BE49-F238E27FC236}">
                <a16:creationId xmlns:a16="http://schemas.microsoft.com/office/drawing/2014/main" id="{D365CC01-F4AF-D503-E431-FAB7CC2D7EB6}"/>
              </a:ext>
            </a:extLst>
          </p:cNvPr>
          <p:cNvSpPr txBox="1">
            <a:spLocks/>
          </p:cNvSpPr>
          <p:nvPr/>
        </p:nvSpPr>
        <p:spPr>
          <a:xfrm>
            <a:off x="2012672" y="3623693"/>
            <a:ext cx="5368629" cy="6538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3D5773"/>
                </a:solidFill>
                <a:latin typeface="Yeseva One" panose="0200050309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800" dirty="0">
                <a:latin typeface="Gadugi" panose="020B0502040204020203" pitchFamily="34" charset="0"/>
                <a:ea typeface="Gadugi" panose="020B0502040204020203" pitchFamily="34" charset="0"/>
              </a:rPr>
              <a:t>Your friendly IoT </a:t>
            </a:r>
            <a:r>
              <a:rPr lang="en-US" sz="1800" dirty="0">
                <a:latin typeface="Gadugi" panose="020B0502040204020203" pitchFamily="34" charset="0"/>
                <a:ea typeface="Gadugi" panose="020B0502040204020203" pitchFamily="34" charset="0"/>
              </a:rPr>
              <a:t>companion who will help you with the coexistence of the disease.</a:t>
            </a:r>
            <a:endParaRPr lang="it-IT" sz="48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48F285-B1FD-CCE3-23DC-66C0BC76B3DB}"/>
              </a:ext>
            </a:extLst>
          </p:cNvPr>
          <p:cNvSpPr txBox="1"/>
          <p:nvPr/>
        </p:nvSpPr>
        <p:spPr>
          <a:xfrm>
            <a:off x="1643027" y="152956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Yeseva One" panose="02000503090000020004" pitchFamily="2" charset="0"/>
              </a:rPr>
              <a:t>What is </a:t>
            </a:r>
            <a:r>
              <a:rPr lang="en-GB" sz="2400" dirty="0" err="1">
                <a:solidFill>
                  <a:srgbClr val="002060"/>
                </a:solidFill>
                <a:latin typeface="Yeseva One" panose="02000503090000020004" pitchFamily="2" charset="0"/>
              </a:rPr>
              <a:t>ParkinsonPal</a:t>
            </a:r>
            <a:r>
              <a:rPr lang="en-GB" sz="2400" dirty="0">
                <a:solidFill>
                  <a:srgbClr val="002060"/>
                </a:solidFill>
                <a:latin typeface="Yeseva One" panose="02000503090000020004" pitchFamily="2" charset="0"/>
              </a:rPr>
              <a:t>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B13E89-BEAF-13BA-16B5-8789EDFBE1F3}"/>
              </a:ext>
            </a:extLst>
          </p:cNvPr>
          <p:cNvSpPr txBox="1"/>
          <p:nvPr/>
        </p:nvSpPr>
        <p:spPr>
          <a:xfrm>
            <a:off x="1643026" y="2271399"/>
            <a:ext cx="8947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ParkinsonPal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 innovative system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that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aims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improve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quality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life of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affected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with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Parkinson’s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Disease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1206686-5A01-226A-1659-459CF9243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546548"/>
              </p:ext>
            </p:extLst>
          </p:nvPr>
        </p:nvGraphicFramePr>
        <p:xfrm>
          <a:off x="1280405" y="3259456"/>
          <a:ext cx="9631190" cy="210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669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48F285-B1FD-CCE3-23DC-66C0BC76B3DB}"/>
              </a:ext>
            </a:extLst>
          </p:cNvPr>
          <p:cNvSpPr txBox="1"/>
          <p:nvPr/>
        </p:nvSpPr>
        <p:spPr>
          <a:xfrm>
            <a:off x="1643027" y="1309223"/>
            <a:ext cx="504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Yeseva One" panose="02000503090000020004" pitchFamily="2" charset="0"/>
              </a:rPr>
              <a:t>How </a:t>
            </a:r>
            <a:r>
              <a:rPr lang="en-GB" sz="2400" dirty="0" err="1">
                <a:solidFill>
                  <a:srgbClr val="002060"/>
                </a:solidFill>
                <a:latin typeface="Yeseva One" panose="02000503090000020004" pitchFamily="2" charset="0"/>
              </a:rPr>
              <a:t>ParkisonPal</a:t>
            </a:r>
            <a:r>
              <a:rPr lang="en-GB" sz="2400" dirty="0">
                <a:solidFill>
                  <a:srgbClr val="002060"/>
                </a:solidFill>
                <a:latin typeface="Yeseva One" panose="02000503090000020004" pitchFamily="2" charset="0"/>
              </a:rPr>
              <a:t> is useful?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2A3DF7D-80CE-B25A-E6D7-55699EC0BB9A}"/>
              </a:ext>
            </a:extLst>
          </p:cNvPr>
          <p:cNvSpPr/>
          <p:nvPr/>
        </p:nvSpPr>
        <p:spPr>
          <a:xfrm>
            <a:off x="1729649" y="2007652"/>
            <a:ext cx="2771562" cy="1088086"/>
          </a:xfrm>
          <a:prstGeom prst="roundRect">
            <a:avLst>
              <a:gd name="adj" fmla="val 7867"/>
            </a:avLst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2° </a:t>
            </a:r>
            <a:r>
              <a:rPr lang="it-IT" sz="20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most</a:t>
            </a:r>
            <a:r>
              <a:rPr lang="it-IT" sz="20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common neurodegenerative </a:t>
            </a:r>
            <a:r>
              <a:rPr lang="it-IT" sz="20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disease</a:t>
            </a:r>
            <a:endParaRPr lang="it-IT" sz="20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7C608D4-CD9F-95B4-7F01-B4FEA51D11DC}"/>
              </a:ext>
            </a:extLst>
          </p:cNvPr>
          <p:cNvSpPr/>
          <p:nvPr/>
        </p:nvSpPr>
        <p:spPr>
          <a:xfrm>
            <a:off x="4710219" y="2007651"/>
            <a:ext cx="2771562" cy="1088086"/>
          </a:xfrm>
          <a:prstGeom prst="roundRect">
            <a:avLst>
              <a:gd name="adj" fmla="val 7867"/>
            </a:avLst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Gadugi" panose="020B0502040204020203" pitchFamily="34" charset="0"/>
                <a:ea typeface="Gadugi" panose="020B0502040204020203" pitchFamily="34" charset="0"/>
              </a:rPr>
              <a:t>1.1 to 1.3 </a:t>
            </a:r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billions</a:t>
            </a:r>
            <a:r>
              <a:rPr lang="it-IT" b="1" dirty="0">
                <a:latin typeface="Gadugi" panose="020B0502040204020203" pitchFamily="34" charset="0"/>
                <a:ea typeface="Gadugi" panose="020B0502040204020203" pitchFamily="34" charset="0"/>
              </a:rPr>
              <a:t> of </a:t>
            </a:r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euros</a:t>
            </a:r>
            <a:r>
              <a:rPr lang="it-IT" b="1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paid</a:t>
            </a:r>
            <a:r>
              <a:rPr lang="it-IT" b="1" dirty="0">
                <a:latin typeface="Gadugi" panose="020B0502040204020203" pitchFamily="34" charset="0"/>
                <a:ea typeface="Gadugi" panose="020B0502040204020203" pitchFamily="34" charset="0"/>
              </a:rPr>
              <a:t> by the </a:t>
            </a:r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italian</a:t>
            </a:r>
            <a:r>
              <a:rPr lang="it-IT" b="1" dirty="0">
                <a:latin typeface="Gadugi" panose="020B0502040204020203" pitchFamily="34" charset="0"/>
                <a:ea typeface="Gadugi" panose="020B0502040204020203" pitchFamily="34" charset="0"/>
              </a:rPr>
              <a:t> NHS </a:t>
            </a:r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yearly</a:t>
            </a:r>
            <a:endParaRPr lang="it-IT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D2AB6FB-5D1C-E4A2-E7B2-979EF766AD50}"/>
              </a:ext>
            </a:extLst>
          </p:cNvPr>
          <p:cNvSpPr/>
          <p:nvPr/>
        </p:nvSpPr>
        <p:spPr>
          <a:xfrm>
            <a:off x="7690789" y="2007650"/>
            <a:ext cx="2771562" cy="1088086"/>
          </a:xfrm>
          <a:prstGeom prst="roundRect">
            <a:avLst>
              <a:gd name="adj" fmla="val 7867"/>
            </a:avLst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Disease</a:t>
            </a:r>
            <a:r>
              <a:rPr lang="it-IT" b="1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progression</a:t>
            </a:r>
            <a:r>
              <a:rPr lang="it-IT" b="1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not</a:t>
            </a:r>
            <a:r>
              <a:rPr lang="it-IT" b="1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b="1" dirty="0" err="1">
                <a:latin typeface="Gadugi" panose="020B0502040204020203" pitchFamily="34" charset="0"/>
                <a:ea typeface="Gadugi" panose="020B0502040204020203" pitchFamily="34" charset="0"/>
              </a:rPr>
              <a:t>constant</a:t>
            </a:r>
            <a:endParaRPr lang="it-IT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36C8F23-B4FE-B31D-78E0-C836137F9D94}"/>
              </a:ext>
            </a:extLst>
          </p:cNvPr>
          <p:cNvSpPr/>
          <p:nvPr/>
        </p:nvSpPr>
        <p:spPr>
          <a:xfrm>
            <a:off x="1729649" y="3208660"/>
            <a:ext cx="2771562" cy="2365872"/>
          </a:xfrm>
          <a:prstGeom prst="roundRect">
            <a:avLst>
              <a:gd name="adj" fmla="val 78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Incidence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8-18/100’00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Age of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onset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&gt;60 (for 70% of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cases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10% of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cases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with age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between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20-50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years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old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/>
            <a:r>
              <a:rPr lang="en-US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Both the percentage of young and elderly cases </a:t>
            </a:r>
            <a:r>
              <a:rPr lang="en-US" sz="16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en-US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expected to increase</a:t>
            </a:r>
            <a:endParaRPr lang="it-IT" sz="1600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53CFE75-4E2B-D17F-D817-483844C6C2B8}"/>
              </a:ext>
            </a:extLst>
          </p:cNvPr>
          <p:cNvSpPr/>
          <p:nvPr/>
        </p:nvSpPr>
        <p:spPr>
          <a:xfrm>
            <a:off x="4710219" y="3208660"/>
            <a:ext cx="2771562" cy="2365872"/>
          </a:xfrm>
          <a:prstGeom prst="roundRect">
            <a:avLst>
              <a:gd name="adj" fmla="val 78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Annual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cost of one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paid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NHS and the society: 13000-22000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euros</a:t>
            </a:r>
            <a:endParaRPr lang="it-IT" sz="16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Annual cost of treatment, to be paid </a:t>
            </a:r>
            <a:r>
              <a:rPr lang="en-US" sz="16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by the patient</a:t>
            </a:r>
            <a:r>
              <a:rPr lang="en-US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1500-2700 euros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4305FC0-C2BB-8E1B-2585-D6488A8302DF}"/>
              </a:ext>
            </a:extLst>
          </p:cNvPr>
          <p:cNvSpPr/>
          <p:nvPr/>
        </p:nvSpPr>
        <p:spPr>
          <a:xfrm>
            <a:off x="7690789" y="3208660"/>
            <a:ext cx="2771562" cy="2365872"/>
          </a:xfrm>
          <a:prstGeom prst="roundRect">
            <a:avLst>
              <a:gd name="adj" fmla="val 78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 is due to many factor, such 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Natural progression of the disease.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Response to therapy no longer effective.</a:t>
            </a:r>
          </a:p>
          <a:p>
            <a:pPr algn="just"/>
            <a:r>
              <a:rPr lang="en-US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Without a continuous monitoring, it is not possible to slow the progression the disease.</a:t>
            </a:r>
          </a:p>
        </p:txBody>
      </p:sp>
    </p:spTree>
    <p:extLst>
      <p:ext uri="{BB962C8B-B14F-4D97-AF65-F5344CB8AC3E}">
        <p14:creationId xmlns:p14="http://schemas.microsoft.com/office/powerpoint/2010/main" val="127878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874782-235F-6553-502D-5D3D8DD5C333}"/>
              </a:ext>
            </a:extLst>
          </p:cNvPr>
          <p:cNvSpPr txBox="1"/>
          <p:nvPr/>
        </p:nvSpPr>
        <p:spPr>
          <a:xfrm>
            <a:off x="1643026" y="1298206"/>
            <a:ext cx="53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Yeseva One" panose="02000503090000020004" pitchFamily="2" charset="0"/>
              </a:rPr>
              <a:t>Retrieve data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2837BD-8763-03F0-E95D-6A584B36877A}"/>
              </a:ext>
            </a:extLst>
          </p:cNvPr>
          <p:cNvSpPr txBox="1"/>
          <p:nvPr/>
        </p:nvSpPr>
        <p:spPr>
          <a:xfrm>
            <a:off x="1643026" y="1929875"/>
            <a:ext cx="897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data are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retrieved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three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positioned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on the body of the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0B1488-CC97-48DF-028C-0829EC0E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75" y="2554592"/>
            <a:ext cx="1824575" cy="1824575"/>
          </a:xfrm>
          <a:prstGeom prst="rect">
            <a:avLst/>
          </a:prstGeom>
        </p:spPr>
      </p:pic>
      <p:pic>
        <p:nvPicPr>
          <p:cNvPr id="3074" name="Picture 2" descr="Belt - Free fashion icons">
            <a:extLst>
              <a:ext uri="{FF2B5EF4-FFF2-40B4-BE49-F238E27FC236}">
                <a16:creationId xmlns:a16="http://schemas.microsoft.com/office/drawing/2014/main" id="{5E173011-499B-C5BF-2231-78F5F294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93" y="2686453"/>
            <a:ext cx="1824575" cy="18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unning Shoe Icons - Free SVG &amp; PNG Running Shoe Images - Noun Project">
            <a:extLst>
              <a:ext uri="{FF2B5EF4-FFF2-40B4-BE49-F238E27FC236}">
                <a16:creationId xmlns:a16="http://schemas.microsoft.com/office/drawing/2014/main" id="{8AF2A256-7F87-D2C9-F8A5-6A3D57197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51" y="2686453"/>
            <a:ext cx="1692714" cy="16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B8A3DD-FFAB-934F-9E6F-C169260C547F}"/>
              </a:ext>
            </a:extLst>
          </p:cNvPr>
          <p:cNvSpPr txBox="1"/>
          <p:nvPr/>
        </p:nvSpPr>
        <p:spPr>
          <a:xfrm>
            <a:off x="1729649" y="4445269"/>
            <a:ext cx="2533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Tremor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patient’s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wrist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by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their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smartwatch.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55573-4912-DEDD-1643-FA7C23031C5E}"/>
              </a:ext>
            </a:extLst>
          </p:cNvPr>
          <p:cNvSpPr txBox="1"/>
          <p:nvPr/>
        </p:nvSpPr>
        <p:spPr>
          <a:xfrm>
            <a:off x="4776907" y="4445269"/>
            <a:ext cx="244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Stride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by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their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sensorized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belt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1D7430-AA5D-21AD-82E9-68C6871B2B3B}"/>
              </a:ext>
            </a:extLst>
          </p:cNvPr>
          <p:cNvSpPr txBox="1"/>
          <p:nvPr/>
        </p:nvSpPr>
        <p:spPr>
          <a:xfrm>
            <a:off x="7886135" y="4445269"/>
            <a:ext cx="244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Pressure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by a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sensorized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insole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0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874782-235F-6553-502D-5D3D8DD5C333}"/>
              </a:ext>
            </a:extLst>
          </p:cNvPr>
          <p:cNvSpPr txBox="1"/>
          <p:nvPr/>
        </p:nvSpPr>
        <p:spPr>
          <a:xfrm>
            <a:off x="1629374" y="1330873"/>
            <a:ext cx="89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Yeseva One" panose="02000503090000020004" pitchFamily="2" charset="0"/>
              </a:rPr>
              <a:t>Analysis of data and statistical evaluation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5BCB4-DDCB-B64B-D788-78C63EA1AB54}"/>
              </a:ext>
            </a:extLst>
          </p:cNvPr>
          <p:cNvSpPr txBox="1"/>
          <p:nvPr/>
        </p:nvSpPr>
        <p:spPr>
          <a:xfrm>
            <a:off x="1629375" y="2233716"/>
            <a:ext cx="4466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</a:t>
            </a:r>
            <a:r>
              <a:rPr lang="en-US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or each measure, on the application ThingSpeak are available: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 graph that represents the trend over time.</a:t>
            </a:r>
            <a:endParaRPr lang="it-IT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 counter for each adverse event over the time.</a:t>
            </a:r>
          </a:p>
          <a:p>
            <a:pPr marL="285750" indent="-285750" algn="just">
              <a:buFontTx/>
              <a:buChar char="-"/>
            </a:pPr>
            <a:endParaRPr lang="en-US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 is also possible to retrieve this statistical information via Telegram dedicated channel.</a:t>
            </a:r>
          </a:p>
        </p:txBody>
      </p:sp>
      <p:pic>
        <p:nvPicPr>
          <p:cNvPr id="1026" name="Picture 2" descr="ESP32 ESP-IDF Send Sensor Readings to ThingSpeak Cloud">
            <a:extLst>
              <a:ext uri="{FF2B5EF4-FFF2-40B4-BE49-F238E27FC236}">
                <a16:creationId xmlns:a16="http://schemas.microsoft.com/office/drawing/2014/main" id="{FB742FA5-1D4E-8AD1-4D80-7D7DC3D9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73" y="2420484"/>
            <a:ext cx="4514564" cy="297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874782-235F-6553-502D-5D3D8DD5C333}"/>
              </a:ext>
            </a:extLst>
          </p:cNvPr>
          <p:cNvSpPr txBox="1"/>
          <p:nvPr/>
        </p:nvSpPr>
        <p:spPr>
          <a:xfrm>
            <a:off x="1643026" y="1386342"/>
            <a:ext cx="53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Yeseva One" panose="02000503090000020004" pitchFamily="2" charset="0"/>
              </a:rPr>
              <a:t>Adverse events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203C06-0145-7343-722A-D5151E15554B}"/>
              </a:ext>
            </a:extLst>
          </p:cNvPr>
          <p:cNvSpPr txBox="1"/>
          <p:nvPr/>
        </p:nvSpPr>
        <p:spPr>
          <a:xfrm>
            <a:off x="1833985" y="2233716"/>
            <a:ext cx="38837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Tremor</a:t>
            </a:r>
            <a:endParaRPr lang="it-IT" sz="2400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Definition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Uncontrolled tremor all over the patient’s body.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Possible</a:t>
            </a: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consequences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fall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self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harm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/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Prevented</a:t>
            </a: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Activation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device «Deep Brain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Stimulation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 or by the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injector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medicine L-DOPA.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9A8487-04B9-14AF-903B-62BDFD893C4A}"/>
              </a:ext>
            </a:extLst>
          </p:cNvPr>
          <p:cNvSpPr txBox="1"/>
          <p:nvPr/>
        </p:nvSpPr>
        <p:spPr>
          <a:xfrm>
            <a:off x="6474248" y="2233715"/>
            <a:ext cx="37420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Freezing</a:t>
            </a:r>
            <a:endParaRPr lang="it-IT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Definition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Sudden inability to move, take a step, turn around, or cross narrow spaces like a door.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Possible consequences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fall.</a:t>
            </a:r>
          </a:p>
          <a:p>
            <a:pPr algn="just"/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Prevented</a:t>
            </a: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E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mission of a rhythmic sound from the smartwatch.</a:t>
            </a:r>
          </a:p>
        </p:txBody>
      </p:sp>
    </p:spTree>
    <p:extLst>
      <p:ext uri="{BB962C8B-B14F-4D97-AF65-F5344CB8AC3E}">
        <p14:creationId xmlns:p14="http://schemas.microsoft.com/office/powerpoint/2010/main" val="41989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874782-235F-6553-502D-5D3D8DD5C333}"/>
              </a:ext>
            </a:extLst>
          </p:cNvPr>
          <p:cNvSpPr txBox="1"/>
          <p:nvPr/>
        </p:nvSpPr>
        <p:spPr>
          <a:xfrm>
            <a:off x="1643026" y="1452444"/>
            <a:ext cx="53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Yeseva One" panose="02000503090000020004" pitchFamily="2" charset="0"/>
              </a:rPr>
              <a:t>Emergency events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5BCB4-DDCB-B64B-D788-78C63EA1AB54}"/>
              </a:ext>
            </a:extLst>
          </p:cNvPr>
          <p:cNvSpPr txBox="1"/>
          <p:nvPr/>
        </p:nvSpPr>
        <p:spPr>
          <a:xfrm>
            <a:off x="1833985" y="2376937"/>
            <a:ext cx="3883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Fall</a:t>
            </a:r>
          </a:p>
          <a:p>
            <a:pPr algn="just"/>
            <a:endParaRPr lang="en-US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Possible</a:t>
            </a: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consequences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broken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bones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incapabilty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rise, head trauma,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fainting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…</a:t>
            </a:r>
          </a:p>
          <a:p>
            <a:pPr marL="285750" indent="-285750" algn="just">
              <a:buFontTx/>
              <a:buChar char="-"/>
            </a:pPr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Emergency </a:t>
            </a: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W</a:t>
            </a:r>
            <a:r>
              <a:rPr lang="en-US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arning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falling to emergency contacts via Telegram Bot.</a:t>
            </a:r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A009BFE-F5B3-C646-F030-5EDFBF63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69" y="3929471"/>
            <a:ext cx="1353078" cy="14684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BC0D47F-959A-E7CE-BF28-EF81DB86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52" y="3769937"/>
            <a:ext cx="1676721" cy="167672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DE6131C-8DBB-C729-23A9-96C4A6D68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07" y="1452444"/>
            <a:ext cx="3865617" cy="19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53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4" id="{EAA4AAD0-6A64-4C7A-9DD3-FF6F04A8B6ED}" vid="{D2996CD5-852B-4A28-8898-44BBDA165B0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per Tesi</Template>
  <TotalTime>187</TotalTime>
  <Words>415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Gadugi</vt:lpstr>
      <vt:lpstr>Yeseva One</vt:lpstr>
      <vt:lpstr>Personalizza struttura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Marta Bono</dc:creator>
  <cp:lastModifiedBy>Marta Bono</cp:lastModifiedBy>
  <cp:revision>2</cp:revision>
  <dcterms:created xsi:type="dcterms:W3CDTF">2023-06-15T13:49:11Z</dcterms:created>
  <dcterms:modified xsi:type="dcterms:W3CDTF">2023-06-15T16:57:50Z</dcterms:modified>
</cp:coreProperties>
</file>