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84" r:id="rId4"/>
  </p:sldMasterIdLst>
  <p:notesMasterIdLst>
    <p:notesMasterId r:id="rId20"/>
  </p:notesMasterIdLst>
  <p:handoutMasterIdLst>
    <p:handoutMasterId r:id="rId21"/>
  </p:handoutMasterIdLst>
  <p:sldIdLst>
    <p:sldId id="256" r:id="rId5"/>
    <p:sldId id="340" r:id="rId6"/>
    <p:sldId id="330" r:id="rId7"/>
    <p:sldId id="343" r:id="rId8"/>
    <p:sldId id="344" r:id="rId9"/>
    <p:sldId id="257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32" r:id="rId1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1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31" autoAdjust="0"/>
    <p:restoredTop sz="93725" autoAdjust="0"/>
  </p:normalViewPr>
  <p:slideViewPr>
    <p:cSldViewPr snapToGrid="0">
      <p:cViewPr varScale="1">
        <p:scale>
          <a:sx n="81" d="100"/>
          <a:sy n="81" d="100"/>
        </p:scale>
        <p:origin x="288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A47A63F-9D06-479D-A04D-717692D43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51F70DC-6EDE-457C-B55A-39AC7DE41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2F0B55D-90B0-4B66-861B-11FAC703D627}" type="datetime1">
              <a:rPr lang="ru-RU" smtClean="0"/>
              <a:t>21.12.2023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46987CF-42F5-4BB0-AD0D-1D64C3594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368FB4-296C-4F8C-BFA3-D7C3AD617B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55657-0A12-495F-9FFA-D8F7554E7C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4322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8542B7E-5169-4531-B243-E4A9C7E15A3D}" type="datetime1">
              <a:rPr lang="ru-RU" noProof="0" smtClean="0"/>
              <a:t>21.12.2023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2780FBB-F712-42E7-8C2F-226D98798B3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671535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780FBB-F712-42E7-8C2F-226D98798B3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460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780FBB-F712-42E7-8C2F-226D98798B3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663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780FBB-F712-42E7-8C2F-226D98798B3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890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780FBB-F712-42E7-8C2F-226D98798B3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060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780FBB-F712-42E7-8C2F-226D98798B3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496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780FBB-F712-42E7-8C2F-226D98798B3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020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780FBB-F712-42E7-8C2F-226D98798B3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966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780FBB-F712-42E7-8C2F-226D98798B3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172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780FBB-F712-42E7-8C2F-226D98798B3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326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780FBB-F712-42E7-8C2F-226D98798B3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326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780FBB-F712-42E7-8C2F-226D98798B3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856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780FBB-F712-42E7-8C2F-226D98798B3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917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780FBB-F712-42E7-8C2F-226D98798B3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094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780FBB-F712-42E7-8C2F-226D98798B3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763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780FBB-F712-42E7-8C2F-226D98798B3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016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3FB0C32-F044-4939-92E4-8BA39B7A391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584BE8A-3E34-4967-9E7C-13EC8F6A99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9BFF676-EC35-4FFD-8894-CA4F283070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32DA1557-E095-4C82-B659-3AF550080B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F34E5EF-94D7-4AE0-BDD1-81A3ECDE61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D829E57E-3199-4AAA-B2D5-F93264FDA0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pic>
        <p:nvPicPr>
          <p:cNvPr id="17" name="Рисунок 16" descr="Tag=CustomerPhoto&#10;Crop=1&#10;Align=N/A">
            <a:extLst>
              <a:ext uri="{FF2B5EF4-FFF2-40B4-BE49-F238E27FC236}">
                <a16:creationId xmlns:a16="http://schemas.microsoft.com/office/drawing/2014/main" id="{8A791822-0971-4E61-A5E4-9AAD258F58E3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B86D7D99-F789-4EDA-861D-B6B994F0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cs typeface="Times New Roman" panose="02020603050405020304" pitchFamily="18" charset="0"/>
              </a:defRPr>
            </a:lvl1pPr>
          </a:lstStyle>
          <a:p>
            <a:pPr rtl="0"/>
            <a:endParaRPr lang="ru-RU" noProof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20" name="Текст 12">
            <a:extLst>
              <a:ext uri="{FF2B5EF4-FFF2-40B4-BE49-F238E27FC236}">
                <a16:creationId xmlns:a16="http://schemas.microsoft.com/office/drawing/2014/main" id="{2B39487B-EA73-4D7B-93AA-D63B49F4DA7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27050" y="3600450"/>
            <a:ext cx="9144000" cy="2451100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/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115554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20xx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73294AE-7408-47DB-898D-41F8C069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 rtlCol="0" anchor="b">
            <a:normAutofit/>
          </a:bodyPr>
          <a:lstStyle/>
          <a:p>
            <a:pPr rtl="0"/>
            <a:endParaRPr lang="ru-RU" sz="4400" noProof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E973052A-4118-4E04-81F8-A44EC172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 rtlCol="0">
            <a:normAutofit/>
          </a:bodyPr>
          <a:lstStyle>
            <a:lvl1pPr marL="0" indent="0">
              <a:buNone/>
              <a:defRPr sz="2200"/>
            </a:lvl1pPr>
          </a:lstStyle>
          <a:p>
            <a:pPr marL="228600" indent="-228600" rtl="0"/>
            <a:endParaRPr lang="ru-RU" sz="2000" noProof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0" name="Дата 3">
            <a:extLst>
              <a:ext uri="{FF2B5EF4-FFF2-40B4-BE49-F238E27FC236}">
                <a16:creationId xmlns:a16="http://schemas.microsoft.com/office/drawing/2014/main" id="{8988D1E1-6064-4D6A-9EB1-578E20A2A0ED}"/>
              </a:ext>
            </a:extLst>
          </p:cNvPr>
          <p:cNvSpPr txBox="1">
            <a:spLocks/>
          </p:cNvSpPr>
          <p:nvPr userDrawn="1"/>
        </p:nvSpPr>
        <p:spPr>
          <a:xfrm>
            <a:off x="841248" y="6429375"/>
            <a:ext cx="264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EB2550B1-8A8F-4EF6-A923-67B1FAFDA154}" type="datetime1">
              <a:rPr lang="ru-RU" noProof="0" smtClean="0">
                <a:solidFill>
                  <a:schemeClr val="tx2">
                    <a:alpha val="60000"/>
                  </a:schemeClr>
                </a:solidFill>
                <a:latin typeface="Calibri" panose="020F0502020204030204" pitchFamily="34" charset="0"/>
              </a:rPr>
              <a:t>21.12.2023</a:t>
            </a:fld>
            <a:endParaRPr lang="ru-RU" noProof="0" dirty="0">
              <a:solidFill>
                <a:schemeClr val="tx2">
                  <a:alpha val="6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" name="Нижний колонтитул 4">
            <a:extLst>
              <a:ext uri="{FF2B5EF4-FFF2-40B4-BE49-F238E27FC236}">
                <a16:creationId xmlns:a16="http://schemas.microsoft.com/office/drawing/2014/main" id="{BD47C5CB-0317-4DC6-A76F-38A5BB1FD1C2}"/>
              </a:ext>
            </a:extLst>
          </p:cNvPr>
          <p:cNvSpPr txBox="1">
            <a:spLocks/>
          </p:cNvSpPr>
          <p:nvPr userDrawn="1"/>
        </p:nvSpPr>
        <p:spPr>
          <a:xfrm>
            <a:off x="4044696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ru-RU" noProof="0">
                <a:solidFill>
                  <a:schemeClr val="tx2">
                    <a:alpha val="60000"/>
                  </a:schemeClr>
                </a:solidFill>
                <a:latin typeface="Calibri" panose="020F0502020204030204" pitchFamily="34" charset="0"/>
              </a:rPr>
              <a:t>Образец текста нижнего колонтитула</a:t>
            </a:r>
          </a:p>
        </p:txBody>
      </p:sp>
      <p:sp>
        <p:nvSpPr>
          <p:cNvPr id="12" name="Номер слайда 5">
            <a:extLst>
              <a:ext uri="{FF2B5EF4-FFF2-40B4-BE49-F238E27FC236}">
                <a16:creationId xmlns:a16="http://schemas.microsoft.com/office/drawing/2014/main" id="{8CCF6E15-0BE7-453B-BBD4-B379C390AD22}"/>
              </a:ext>
            </a:extLst>
          </p:cNvPr>
          <p:cNvSpPr txBox="1">
            <a:spLocks/>
          </p:cNvSpPr>
          <p:nvPr userDrawn="1"/>
        </p:nvSpPr>
        <p:spPr>
          <a:xfrm>
            <a:off x="8613648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28844951-7827-47D4-8276-7DDE1FA7D85A}" type="slidenum">
              <a:rPr lang="ru-RU" noProof="0" smtClean="0">
                <a:solidFill>
                  <a:schemeClr val="tx2">
                    <a:alpha val="60000"/>
                  </a:schemeClr>
                </a:solidFill>
                <a:latin typeface="Calibri" panose="020F0502020204030204" pitchFamily="34" charset="0"/>
              </a:rPr>
              <a:pPr/>
              <a:t>‹#›</a:t>
            </a:fld>
            <a:endParaRPr lang="ru-RU" noProof="0">
              <a:solidFill>
                <a:schemeClr val="tx2">
                  <a:alpha val="6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0E092228-4487-4E3A-AEE3-12DC34A06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4928" y="484632"/>
            <a:ext cx="4279392" cy="2862072"/>
          </a:xfrm>
          <a:solidFill>
            <a:schemeClr val="accent6"/>
          </a:solidFill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Рисунок 13">
            <a:extLst>
              <a:ext uri="{FF2B5EF4-FFF2-40B4-BE49-F238E27FC236}">
                <a16:creationId xmlns:a16="http://schemas.microsoft.com/office/drawing/2014/main" id="{6AB20921-6E7F-4BD8-9399-D18CABB64B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4928" y="3511296"/>
            <a:ext cx="4279392" cy="2862072"/>
          </a:xfrm>
          <a:solidFill>
            <a:schemeClr val="accent6"/>
          </a:solidFill>
        </p:spPr>
        <p:txBody>
          <a:bodyPr rtlCol="0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3043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022B425-A1C3-4DFE-BF49-1B9F96D4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rtlCol="0" anchor="t">
            <a:normAutofit/>
          </a:bodyPr>
          <a:lstStyle/>
          <a:p>
            <a:pPr rtl="0"/>
            <a:endParaRPr lang="ru-RU" sz="4400" noProof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2AEC60F9-EA79-4A18-B040-024AFB62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776" y="484632"/>
            <a:ext cx="11210544" cy="3191256"/>
          </a:xfrm>
          <a:solidFill>
            <a:schemeClr val="accent6"/>
          </a:solidFill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83B88B7B-A749-40EA-A140-38D1E04E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 rtlCol="0"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indent="-228600" rtl="0"/>
            <a:endParaRPr lang="ru-RU" sz="1800" noProof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 rtlCol="0"/>
          <a:lstStyle/>
          <a:p>
            <a:pPr rtl="0"/>
            <a:r>
              <a:rPr lang="ru-RU" noProof="0"/>
              <a:t>20xx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6132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20xx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5209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39876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90129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8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057399"/>
            <a:ext cx="5181600" cy="4119563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2057399"/>
            <a:ext cx="5181600" cy="4119563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20xx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697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20xx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76813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685801"/>
            <a:ext cx="6172200" cy="517525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209800"/>
            <a:ext cx="3932237" cy="36591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20xx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77615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685801"/>
            <a:ext cx="6172200" cy="517525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209800"/>
            <a:ext cx="3932237" cy="36591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20xx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7408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Прямоугольник 4">
            <a:extLst>
              <a:ext uri="{FF2B5EF4-FFF2-40B4-BE49-F238E27FC236}">
                <a16:creationId xmlns:a16="http://schemas.microsoft.com/office/drawing/2014/main" id="{3F98AFCE-98D2-46C5-82A8-E45659B176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2" name="Рамка 11">
            <a:extLst>
              <a:ext uri="{FF2B5EF4-FFF2-40B4-BE49-F238E27FC236}">
                <a16:creationId xmlns:a16="http://schemas.microsoft.com/office/drawing/2014/main" id="{F69999FB-8585-40F0-990C-6A0BAD1C80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768738E-7449-46C1-B7D3-844FE2B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rtlCol="0" anchor="t">
            <a:normAutofit/>
          </a:bodyPr>
          <a:lstStyle/>
          <a:p>
            <a:pPr rtl="0"/>
            <a:endParaRPr lang="ru-RU" sz="4400" noProof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B0FF04F9-E792-4C19-9FD5-44800CEB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rtlCol="0"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indent="-228600" rtl="0"/>
            <a:endParaRPr lang="ru-RU" sz="1800" noProof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5F2F9DF6-DFB9-44A8-B629-57F58893A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Рисунок 13">
            <a:extLst>
              <a:ext uri="{FF2B5EF4-FFF2-40B4-BE49-F238E27FC236}">
                <a16:creationId xmlns:a16="http://schemas.microsoft.com/office/drawing/2014/main" id="{927BC207-43FE-4B6A-AEBE-875B69CF9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6" name="Рисунок 13">
            <a:extLst>
              <a:ext uri="{FF2B5EF4-FFF2-40B4-BE49-F238E27FC236}">
                <a16:creationId xmlns:a16="http://schemas.microsoft.com/office/drawing/2014/main" id="{EBBF5499-9A70-4846-B98E-316EC17F9F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7" name="Рисунок 13">
            <a:extLst>
              <a:ext uri="{FF2B5EF4-FFF2-40B4-BE49-F238E27FC236}">
                <a16:creationId xmlns:a16="http://schemas.microsoft.com/office/drawing/2014/main" id="{C7A79F30-D473-48F6-9AC2-286C7B70F3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20xx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099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B910AFBC-7932-43F4-ABEA-C89B2698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rtlCol="0" anchor="b">
            <a:normAutofit/>
          </a:bodyPr>
          <a:lstStyle/>
          <a:p>
            <a:pPr rtl="0"/>
            <a:endParaRPr lang="ru-RU" sz="4400" noProof="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id="{1178A42D-5ED2-4AB6-BE4B-41090743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marL="228600" indent="-228600" rtl="0"/>
            <a:endParaRPr lang="ru-RU" sz="1800" noProof="0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29" name="Дата 1">
            <a:extLst>
              <a:ext uri="{FF2B5EF4-FFF2-40B4-BE49-F238E27FC236}">
                <a16:creationId xmlns:a16="http://schemas.microsoft.com/office/drawing/2014/main" id="{4D9A7D07-2BA3-438D-972B-EA57837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C8720583-BC84-48EB-85BC-AE71214A3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0" y="0"/>
            <a:ext cx="4599432" cy="2286000"/>
          </a:xfrm>
          <a:solidFill>
            <a:schemeClr val="accent6"/>
          </a:solidFill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25" name="Рисунок 23">
            <a:extLst>
              <a:ext uri="{FF2B5EF4-FFF2-40B4-BE49-F238E27FC236}">
                <a16:creationId xmlns:a16="http://schemas.microsoft.com/office/drawing/2014/main" id="{C3F0A5CD-C47A-4CDF-BE99-75F3A81B1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0" y="2286000"/>
            <a:ext cx="4599432" cy="2286000"/>
          </a:xfrm>
          <a:solidFill>
            <a:schemeClr val="accent6"/>
          </a:solidFill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26" name="Рисунок 23">
            <a:extLst>
              <a:ext uri="{FF2B5EF4-FFF2-40B4-BE49-F238E27FC236}">
                <a16:creationId xmlns:a16="http://schemas.microsoft.com/office/drawing/2014/main" id="{7329454B-9275-4E86-B32E-91C0DB62AA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0" y="4572000"/>
            <a:ext cx="4599432" cy="2286000"/>
          </a:xfrm>
          <a:solidFill>
            <a:schemeClr val="accent6"/>
          </a:solidFill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30" name="Нижний колонтитул 2">
            <a:extLst>
              <a:ext uri="{FF2B5EF4-FFF2-40B4-BE49-F238E27FC236}">
                <a16:creationId xmlns:a16="http://schemas.microsoft.com/office/drawing/2014/main" id="{21E9E1BF-D594-4F96-8DBE-5A8DD51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rtlCol="0"/>
          <a:lstStyle>
            <a:lvl1pPr algn="l"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31" name="Номер слайда 3">
            <a:extLst>
              <a:ext uri="{FF2B5EF4-FFF2-40B4-BE49-F238E27FC236}">
                <a16:creationId xmlns:a16="http://schemas.microsoft.com/office/drawing/2014/main" id="{C30FDEF8-F3F3-42D5-9EE1-EDDF18B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917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Разрыв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Прямоугольник 4">
            <a:extLst>
              <a:ext uri="{FF2B5EF4-FFF2-40B4-BE49-F238E27FC236}">
                <a16:creationId xmlns:a16="http://schemas.microsoft.com/office/drawing/2014/main" id="{BE04ED02-B678-4D1E-BEDA-7E28F9038D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77" y="927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5E2C5A2-B8B2-47C5-8E1B-3A97E2C9BB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25" y="9278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3FD8455-A2E1-40B3-B6C4-36070AF58F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 useBgFill="1"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0F53BE70-C6B1-407C-9333-7251BDC77A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186" y="9279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9" name="Рамка 8">
            <a:extLst>
              <a:ext uri="{FF2B5EF4-FFF2-40B4-BE49-F238E27FC236}">
                <a16:creationId xmlns:a16="http://schemas.microsoft.com/office/drawing/2014/main" id="{05864DDE-75C0-4BE6-93FF-A960706ADE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C3FA0F-EAE5-4DCE-ACFF-9AD00ED3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cs typeface="Times New Roman" panose="02020603050405020304" pitchFamily="18" charset="0"/>
              </a:defRPr>
            </a:lvl1pPr>
          </a:lstStyle>
          <a:p>
            <a:pPr algn="l" rtl="0"/>
            <a:endParaRPr lang="ru-RU" noProof="0">
              <a:solidFill>
                <a:srgbClr val="FFFFFF"/>
              </a:solidFill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18" name="Рисунок 17">
            <a:extLst>
              <a:ext uri="{FF2B5EF4-FFF2-40B4-BE49-F238E27FC236}">
                <a16:creationId xmlns:a16="http://schemas.microsoft.com/office/drawing/2014/main" id="{71FA5E0E-BEE1-4976-92B1-61EF64E343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905256"/>
            <a:ext cx="4581144" cy="2450592"/>
          </a:xfrm>
          <a:solidFill>
            <a:schemeClr val="accent6"/>
          </a:solidFill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20" name="Рисунок 17">
            <a:extLst>
              <a:ext uri="{FF2B5EF4-FFF2-40B4-BE49-F238E27FC236}">
                <a16:creationId xmlns:a16="http://schemas.microsoft.com/office/drawing/2014/main" id="{03379FE8-A6CE-4F5A-BE1A-B2267589BE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520440"/>
            <a:ext cx="4581144" cy="2450592"/>
          </a:xfrm>
          <a:solidFill>
            <a:schemeClr val="accent6"/>
          </a:solidFill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6DD090CA-24E8-46A7-889A-A4FDD00A33E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600450"/>
            <a:ext cx="5322888" cy="2451100"/>
          </a:xfrm>
        </p:spPr>
        <p:txBody>
          <a:bodyPr rtlCol="0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23509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аблица диаграммы (временная шкал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268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03B5BF0-238D-481F-A15B-206D1E2FED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 useBgFill="1"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578E43B-8F1B-4CBD-B09E-5AD9A247E3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4" name="Рамка 13">
            <a:extLst>
              <a:ext uri="{FF2B5EF4-FFF2-40B4-BE49-F238E27FC236}">
                <a16:creationId xmlns:a16="http://schemas.microsoft.com/office/drawing/2014/main" id="{737C17C2-E2A6-4219-AE02-C8EAF943C47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0" name="Рисунок 19">
            <a:extLst>
              <a:ext uri="{FF2B5EF4-FFF2-40B4-BE49-F238E27FC236}">
                <a16:creationId xmlns:a16="http://schemas.microsoft.com/office/drawing/2014/main" id="{AE7BC3CE-3806-41F3-B4F6-EBB2C3E9EA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" y="484632"/>
            <a:ext cx="12179808" cy="5907024"/>
          </a:xfrm>
          <a:solidFill>
            <a:schemeClr val="accent6"/>
          </a:solidFill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FDC036CF-E92D-4E80-8E6B-1B06EDDF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016"/>
            <a:ext cx="4800600" cy="3749040"/>
          </a:xfrm>
        </p:spPr>
        <p:txBody>
          <a:bodyPr rtlCol="0" anchor="b" anchorCtr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BADCFE1B-ABA2-4B11-B7DE-02CE383D6F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5779"/>
            <a:ext cx="4800600" cy="1066800"/>
          </a:xfrm>
        </p:spPr>
        <p:txBody>
          <a:bodyPr rtlCol="0">
            <a:normAutofit/>
          </a:bodyPr>
          <a:lstStyle>
            <a:lvl1pPr marL="228600" indent="0"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20xx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8290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1B84B862-7F1F-4B98-B437-936D8A73A9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664" y="2240280"/>
            <a:ext cx="2286000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6" name="Рисунок 14">
            <a:extLst>
              <a:ext uri="{FF2B5EF4-FFF2-40B4-BE49-F238E27FC236}">
                <a16:creationId xmlns:a16="http://schemas.microsoft.com/office/drawing/2014/main" id="{C76B23B2-3605-4292-9F96-F34651B68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2240280"/>
            <a:ext cx="2286000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7" name="Рисунок 14">
            <a:extLst>
              <a:ext uri="{FF2B5EF4-FFF2-40B4-BE49-F238E27FC236}">
                <a16:creationId xmlns:a16="http://schemas.microsoft.com/office/drawing/2014/main" id="{AB1E9EC3-2FB6-4E1C-8211-306450FDE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5936" y="2267712"/>
            <a:ext cx="2286000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8" name="Рисунок 14">
            <a:extLst>
              <a:ext uri="{FF2B5EF4-FFF2-40B4-BE49-F238E27FC236}">
                <a16:creationId xmlns:a16="http://schemas.microsoft.com/office/drawing/2014/main" id="{F3628146-045F-4FBC-A365-3D1D4B3DA6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53144" y="2267712"/>
            <a:ext cx="2286000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CB50972B-CA23-4B92-987F-EE48ECCFF5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363" y="4733925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Times New Roman" panose="02020603050405020304" pitchFamily="18" charset="0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3" name="Текст 19">
            <a:extLst>
              <a:ext uri="{FF2B5EF4-FFF2-40B4-BE49-F238E27FC236}">
                <a16:creationId xmlns:a16="http://schemas.microsoft.com/office/drawing/2014/main" id="{8DE19225-DA72-4A39-8CFD-695BFBB93E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64" y="5343144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24" name="Текст 19">
            <a:extLst>
              <a:ext uri="{FF2B5EF4-FFF2-40B4-BE49-F238E27FC236}">
                <a16:creationId xmlns:a16="http://schemas.microsoft.com/office/drawing/2014/main" id="{E66A7C97-DBB6-4333-B12F-E26C38E69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38728" y="4733925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Times New Roman" panose="02020603050405020304" pitchFamily="18" charset="0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5" name="Текст 19">
            <a:extLst>
              <a:ext uri="{FF2B5EF4-FFF2-40B4-BE49-F238E27FC236}">
                <a16:creationId xmlns:a16="http://schemas.microsoft.com/office/drawing/2014/main" id="{041FA0B5-660E-478A-AF8A-196DBD6AE4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8029" y="5343144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26" name="Текст 19">
            <a:extLst>
              <a:ext uri="{FF2B5EF4-FFF2-40B4-BE49-F238E27FC236}">
                <a16:creationId xmlns:a16="http://schemas.microsoft.com/office/drawing/2014/main" id="{77C92085-3D01-44E4-BA12-E39F1EA0AC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7973" y="4733544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Times New Roman" panose="02020603050405020304" pitchFamily="18" charset="0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7" name="Текст 19">
            <a:extLst>
              <a:ext uri="{FF2B5EF4-FFF2-40B4-BE49-F238E27FC236}">
                <a16:creationId xmlns:a16="http://schemas.microsoft.com/office/drawing/2014/main" id="{35DA97BC-7224-440A-A227-8F4A101804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7274" y="5342763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28" name="Текст 19">
            <a:extLst>
              <a:ext uri="{FF2B5EF4-FFF2-40B4-BE49-F238E27FC236}">
                <a16:creationId xmlns:a16="http://schemas.microsoft.com/office/drawing/2014/main" id="{C236524B-4724-42FA-A2B2-33566478FD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64639" y="4737100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Times New Roman" panose="02020603050405020304" pitchFamily="18" charset="0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9" name="Текст 19">
            <a:extLst>
              <a:ext uri="{FF2B5EF4-FFF2-40B4-BE49-F238E27FC236}">
                <a16:creationId xmlns:a16="http://schemas.microsoft.com/office/drawing/2014/main" id="{5F7DE4ED-8F4D-465C-86B4-2372AE291F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3940" y="5346319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20xx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8045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 (слайд для сравнен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60320"/>
            <a:ext cx="5157787" cy="3446463"/>
          </a:xfrm>
          <a:solidFill>
            <a:schemeClr val="bg1"/>
          </a:solidFill>
        </p:spPr>
        <p:txBody>
          <a:bodyPr rtlCol="0"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60320"/>
            <a:ext cx="5183188" cy="3446463"/>
          </a:xfrm>
        </p:spPr>
        <p:txBody>
          <a:bodyPr rtlCol="0"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20xx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351C83D0-CBAB-4E41-89AB-89FF36D3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9C302BB0-D231-4195-8083-264C01DF99B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7" y="2011680"/>
            <a:ext cx="5157787" cy="530352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3" name="Текст 4">
            <a:extLst>
              <a:ext uri="{FF2B5EF4-FFF2-40B4-BE49-F238E27FC236}">
                <a16:creationId xmlns:a16="http://schemas.microsoft.com/office/drawing/2014/main" id="{5B2A70FA-99E0-466C-AC57-33C48353BB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69027" y="2011680"/>
            <a:ext cx="5183187" cy="530352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94574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132588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11680"/>
            <a:ext cx="3383280" cy="530352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60320"/>
            <a:ext cx="3383280" cy="3446463"/>
          </a:xfrm>
        </p:spPr>
        <p:txBody>
          <a:bodyPr rtlCol="0"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04360" y="2011680"/>
            <a:ext cx="3383280" cy="530352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404360" y="2560320"/>
            <a:ext cx="3383280" cy="3446463"/>
          </a:xfrm>
        </p:spPr>
        <p:txBody>
          <a:bodyPr rtlCol="0"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0" name="Текст 4">
            <a:extLst>
              <a:ext uri="{FF2B5EF4-FFF2-40B4-BE49-F238E27FC236}">
                <a16:creationId xmlns:a16="http://schemas.microsoft.com/office/drawing/2014/main" id="{422881CE-A366-4A3A-AE00-9B14BEFE4A9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68934" y="2011680"/>
            <a:ext cx="3383280" cy="530352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1" name="Объект 5">
            <a:extLst>
              <a:ext uri="{FF2B5EF4-FFF2-40B4-BE49-F238E27FC236}">
                <a16:creationId xmlns:a16="http://schemas.microsoft.com/office/drawing/2014/main" id="{3CF16E98-73C9-47B5-B88B-9120BEB9F09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68934" y="2560320"/>
            <a:ext cx="3383280" cy="3446463"/>
          </a:xfrm>
        </p:spPr>
        <p:txBody>
          <a:bodyPr rtlCol="0"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20xx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5887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амка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fld id="{28844951-7827-47D4-8276-7DDE1FA7D85A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145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9" r:id="rId3"/>
    <p:sldLayoutId id="2147483698" r:id="rId4"/>
    <p:sldLayoutId id="2147483686" r:id="rId5"/>
    <p:sldLayoutId id="2147483700" r:id="rId6"/>
    <p:sldLayoutId id="2147483705" r:id="rId7"/>
    <p:sldLayoutId id="2147483689" r:id="rId8"/>
    <p:sldLayoutId id="2147483704" r:id="rId9"/>
    <p:sldLayoutId id="2147483702" r:id="rId10"/>
    <p:sldLayoutId id="2147483701" r:id="rId11"/>
    <p:sldLayoutId id="2147483703" r:id="rId12"/>
    <p:sldLayoutId id="2147483685" r:id="rId13"/>
    <p:sldLayoutId id="2147483687" r:id="rId14"/>
    <p:sldLayoutId id="2147483688" r:id="rId15"/>
    <p:sldLayoutId id="2147483690" r:id="rId16"/>
    <p:sldLayoutId id="2147483692" r:id="rId17"/>
    <p:sldLayoutId id="2147483693" r:id="rId18"/>
  </p:sldLayoutIdLst>
  <p:hf hdr="0" dt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Times New Roman" panose="02020603050405020304" pitchFamily="18" charset="0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3200" kern="1200">
          <a:solidFill>
            <a:schemeClr val="tx2">
              <a:alpha val="70000"/>
            </a:schemeClr>
          </a:solidFill>
          <a:latin typeface="Calibri" panose="020F0502020204030204" pitchFamily="34" charset="0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Calibri" panose="020F0502020204030204" pitchFamily="34" charset="0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Calibri" panose="020F0502020204030204" pitchFamily="34" charset="0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Calibri" panose="020F0502020204030204" pitchFamily="34" charset="0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 rtlCol="0" anchor="b" anchorCtr="0"/>
          <a:lstStyle/>
          <a:p>
            <a:pPr rtl="0"/>
            <a:r>
              <a:rPr lang="ru-RU" dirty="0" smtClean="0"/>
              <a:t>КОСМЕТИЧЕСКИЙ САЛОН</a:t>
            </a:r>
            <a:endParaRPr lang="ru-RU"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175" y="3600450"/>
            <a:ext cx="9144000" cy="2451100"/>
          </a:xfrm>
        </p:spPr>
        <p:txBody>
          <a:bodyPr rtlCol="0"/>
          <a:lstStyle/>
          <a:p>
            <a:pPr rtl="0"/>
            <a:r>
              <a:rPr lang="ru-RU" dirty="0" smtClean="0"/>
              <a:t>Выполнила студентка группы 20ВЕБ-1 Данилова Ирина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358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191B0-6EB1-465F-8485-17B0C7B5E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 smtClean="0"/>
              <a:t>ПРОТОКОЛ ТЕСТИРОВАНИЯ ПРОГРАММНОГО ПРОДУКТА</a:t>
            </a:r>
            <a:endParaRPr lang="ru-RU" dirty="0"/>
          </a:p>
        </p:txBody>
      </p:sp>
      <p:sp>
        <p:nvSpPr>
          <p:cNvPr id="32" name="Нижний колонтитул 31">
            <a:extLst>
              <a:ext uri="{FF2B5EF4-FFF2-40B4-BE49-F238E27FC236}">
                <a16:creationId xmlns:a16="http://schemas.microsoft.com/office/drawing/2014/main" id="{E7A32522-24F0-40A6-92CF-E4C87EBE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rtlCol="0"/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33" name="Номер слайда 32">
            <a:extLst>
              <a:ext uri="{FF2B5EF4-FFF2-40B4-BE49-F238E27FC236}">
                <a16:creationId xmlns:a16="http://schemas.microsoft.com/office/drawing/2014/main" id="{E5D12020-B189-4032-A749-FA4A26615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rtlCol="0"/>
          <a:lstStyle/>
          <a:p>
            <a:pPr rtl="0"/>
            <a:fld id="{28844951-7827-47D4-8276-7DDE1FA7D85A}" type="slidenum">
              <a:rPr lang="ru-RU" smtClean="0"/>
              <a:pPr rtl="0"/>
              <a:t>10</a:t>
            </a:fld>
            <a:endParaRPr lang="ru-RU"/>
          </a:p>
        </p:txBody>
      </p:sp>
      <p:sp>
        <p:nvSpPr>
          <p:cNvPr id="23" name="Текст 14">
            <a:extLst>
              <a:ext uri="{FF2B5EF4-FFF2-40B4-BE49-F238E27FC236}">
                <a16:creationId xmlns:a16="http://schemas.microsoft.com/office/drawing/2014/main" id="{FC94EEF9-0CF4-434D-9868-AE735CC53A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4948" y="5886547"/>
            <a:ext cx="5817680" cy="479098"/>
          </a:xfrm>
        </p:spPr>
        <p:txBody>
          <a:bodyPr rtlCol="0">
            <a:normAutofit/>
          </a:bodyPr>
          <a:lstStyle/>
          <a:p>
            <a:pPr rtl="0"/>
            <a:r>
              <a:rPr lang="ru-RU" dirty="0" smtClean="0"/>
              <a:t>РЕЗУЛЬТАТ ТЕСТИРОВАНИЯ РЕГИСТРАЦИИ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428" y="2143977"/>
            <a:ext cx="5465829" cy="228662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810" y="2920062"/>
            <a:ext cx="4434709" cy="302107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5419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191B0-6EB1-465F-8485-17B0C7B5E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 smtClean="0"/>
              <a:t>ПРОТОКОЛ ТЕСТИРОВАНИЯ ПРОГРАММНОГО ПРОДУКТА</a:t>
            </a:r>
            <a:endParaRPr lang="ru-RU" dirty="0"/>
          </a:p>
        </p:txBody>
      </p:sp>
      <p:sp>
        <p:nvSpPr>
          <p:cNvPr id="32" name="Нижний колонтитул 31">
            <a:extLst>
              <a:ext uri="{FF2B5EF4-FFF2-40B4-BE49-F238E27FC236}">
                <a16:creationId xmlns:a16="http://schemas.microsoft.com/office/drawing/2014/main" id="{E7A32522-24F0-40A6-92CF-E4C87EBE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rtlCol="0"/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33" name="Номер слайда 32">
            <a:extLst>
              <a:ext uri="{FF2B5EF4-FFF2-40B4-BE49-F238E27FC236}">
                <a16:creationId xmlns:a16="http://schemas.microsoft.com/office/drawing/2014/main" id="{E5D12020-B189-4032-A749-FA4A26615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rtlCol="0"/>
          <a:lstStyle/>
          <a:p>
            <a:pPr rtl="0"/>
            <a:fld id="{28844951-7827-47D4-8276-7DDE1FA7D85A}" type="slidenum">
              <a:rPr lang="ru-RU" smtClean="0"/>
              <a:pPr rtl="0"/>
              <a:t>11</a:t>
            </a:fld>
            <a:endParaRPr lang="ru-RU"/>
          </a:p>
        </p:txBody>
      </p:sp>
      <p:sp>
        <p:nvSpPr>
          <p:cNvPr id="23" name="Текст 14">
            <a:extLst>
              <a:ext uri="{FF2B5EF4-FFF2-40B4-BE49-F238E27FC236}">
                <a16:creationId xmlns:a16="http://schemas.microsoft.com/office/drawing/2014/main" id="{FC94EEF9-0CF4-434D-9868-AE735CC53A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4948" y="5886547"/>
            <a:ext cx="5817680" cy="479098"/>
          </a:xfrm>
        </p:spPr>
        <p:txBody>
          <a:bodyPr rtlCol="0">
            <a:normAutofit/>
          </a:bodyPr>
          <a:lstStyle/>
          <a:p>
            <a:pPr rtl="0"/>
            <a:r>
              <a:rPr lang="ru-RU" dirty="0" smtClean="0"/>
              <a:t>РЕЗУЛЬТАТ ТЕСТИРОВАНИЯ РЕГИСТРАЦИИ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68749"/>
            <a:ext cx="4016088" cy="265199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3398717"/>
            <a:ext cx="7056484" cy="222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31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191B0-6EB1-465F-8485-17B0C7B5E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 smtClean="0"/>
              <a:t>ПРОТОКОЛ ТЕСТИРОВАНИЯ ПРОГРАММНОГО ПРОДУКТА</a:t>
            </a:r>
            <a:endParaRPr lang="ru-RU" dirty="0"/>
          </a:p>
        </p:txBody>
      </p:sp>
      <p:sp>
        <p:nvSpPr>
          <p:cNvPr id="32" name="Нижний колонтитул 31">
            <a:extLst>
              <a:ext uri="{FF2B5EF4-FFF2-40B4-BE49-F238E27FC236}">
                <a16:creationId xmlns:a16="http://schemas.microsoft.com/office/drawing/2014/main" id="{E7A32522-24F0-40A6-92CF-E4C87EBE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rtlCol="0"/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33" name="Номер слайда 32">
            <a:extLst>
              <a:ext uri="{FF2B5EF4-FFF2-40B4-BE49-F238E27FC236}">
                <a16:creationId xmlns:a16="http://schemas.microsoft.com/office/drawing/2014/main" id="{E5D12020-B189-4032-A749-FA4A26615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rtlCol="0"/>
          <a:lstStyle/>
          <a:p>
            <a:pPr rtl="0"/>
            <a:fld id="{28844951-7827-47D4-8276-7DDE1FA7D85A}" type="slidenum">
              <a:rPr lang="ru-RU" smtClean="0"/>
              <a:pPr rtl="0"/>
              <a:t>12</a:t>
            </a:fld>
            <a:endParaRPr lang="ru-RU"/>
          </a:p>
        </p:txBody>
      </p:sp>
      <p:sp>
        <p:nvSpPr>
          <p:cNvPr id="23" name="Текст 14">
            <a:extLst>
              <a:ext uri="{FF2B5EF4-FFF2-40B4-BE49-F238E27FC236}">
                <a16:creationId xmlns:a16="http://schemas.microsoft.com/office/drawing/2014/main" id="{FC94EEF9-0CF4-434D-9868-AE735CC53A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4947" y="5886547"/>
            <a:ext cx="6867959" cy="479098"/>
          </a:xfrm>
        </p:spPr>
        <p:txBody>
          <a:bodyPr rtlCol="0">
            <a:normAutofit fontScale="92500"/>
          </a:bodyPr>
          <a:lstStyle/>
          <a:p>
            <a:pPr rtl="0"/>
            <a:r>
              <a:rPr lang="ru-RU" dirty="0" smtClean="0"/>
              <a:t>РЕЗУЛЬТАТ ТЕСТИРОВАНИЯ ДОБАВЛЕНИЯ КАТЕГОРИИ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68749"/>
            <a:ext cx="4016088" cy="265199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3398717"/>
            <a:ext cx="7056484" cy="222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159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191B0-6EB1-465F-8485-17B0C7B5E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 smtClean="0"/>
              <a:t>ПРОТОКОЛ ТЕСТИРОВАНИЯ ПРОГРАММНОГО ПРОДУКТА</a:t>
            </a:r>
            <a:endParaRPr lang="ru-RU" dirty="0"/>
          </a:p>
        </p:txBody>
      </p:sp>
      <p:sp>
        <p:nvSpPr>
          <p:cNvPr id="32" name="Нижний колонтитул 31">
            <a:extLst>
              <a:ext uri="{FF2B5EF4-FFF2-40B4-BE49-F238E27FC236}">
                <a16:creationId xmlns:a16="http://schemas.microsoft.com/office/drawing/2014/main" id="{E7A32522-24F0-40A6-92CF-E4C87EBE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rtlCol="0"/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33" name="Номер слайда 32">
            <a:extLst>
              <a:ext uri="{FF2B5EF4-FFF2-40B4-BE49-F238E27FC236}">
                <a16:creationId xmlns:a16="http://schemas.microsoft.com/office/drawing/2014/main" id="{E5D12020-B189-4032-A749-FA4A26615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rtlCol="0"/>
          <a:lstStyle/>
          <a:p>
            <a:pPr rtl="0"/>
            <a:fld id="{28844951-7827-47D4-8276-7DDE1FA7D85A}" type="slidenum">
              <a:rPr lang="ru-RU" smtClean="0"/>
              <a:pPr rtl="0"/>
              <a:t>13</a:t>
            </a:fld>
            <a:endParaRPr lang="ru-RU"/>
          </a:p>
        </p:txBody>
      </p:sp>
      <p:sp>
        <p:nvSpPr>
          <p:cNvPr id="23" name="Текст 14">
            <a:extLst>
              <a:ext uri="{FF2B5EF4-FFF2-40B4-BE49-F238E27FC236}">
                <a16:creationId xmlns:a16="http://schemas.microsoft.com/office/drawing/2014/main" id="{FC94EEF9-0CF4-434D-9868-AE735CC53A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4947" y="5886547"/>
            <a:ext cx="6867959" cy="479098"/>
          </a:xfrm>
        </p:spPr>
        <p:txBody>
          <a:bodyPr rtlCol="0">
            <a:normAutofit/>
          </a:bodyPr>
          <a:lstStyle/>
          <a:p>
            <a:pPr rtl="0"/>
            <a:r>
              <a:rPr lang="ru-RU" dirty="0" smtClean="0"/>
              <a:t>РЕЗУЛЬТАТ ТЕСТИРОВАНИЯ ДОБАВЛЕНИЯ МАСТЕРА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69" y="2189813"/>
            <a:ext cx="4060870" cy="303263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788" y="3270043"/>
            <a:ext cx="7372236" cy="255277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9669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191B0-6EB1-465F-8485-17B0C7B5E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 smtClean="0"/>
              <a:t>ПРОТОКОЛ ТЕСТИРОВАНИЯ ПРОГРАММНОГО ПРОДУКТА</a:t>
            </a:r>
            <a:endParaRPr lang="ru-RU" dirty="0"/>
          </a:p>
        </p:txBody>
      </p:sp>
      <p:sp>
        <p:nvSpPr>
          <p:cNvPr id="32" name="Нижний колонтитул 31">
            <a:extLst>
              <a:ext uri="{FF2B5EF4-FFF2-40B4-BE49-F238E27FC236}">
                <a16:creationId xmlns:a16="http://schemas.microsoft.com/office/drawing/2014/main" id="{E7A32522-24F0-40A6-92CF-E4C87EBE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rtlCol="0"/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33" name="Номер слайда 32">
            <a:extLst>
              <a:ext uri="{FF2B5EF4-FFF2-40B4-BE49-F238E27FC236}">
                <a16:creationId xmlns:a16="http://schemas.microsoft.com/office/drawing/2014/main" id="{E5D12020-B189-4032-A749-FA4A26615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rtlCol="0"/>
          <a:lstStyle/>
          <a:p>
            <a:pPr rtl="0"/>
            <a:fld id="{28844951-7827-47D4-8276-7DDE1FA7D85A}" type="slidenum">
              <a:rPr lang="ru-RU" smtClean="0"/>
              <a:pPr rtl="0"/>
              <a:t>14</a:t>
            </a:fld>
            <a:endParaRPr lang="ru-RU"/>
          </a:p>
        </p:txBody>
      </p:sp>
      <p:sp>
        <p:nvSpPr>
          <p:cNvPr id="23" name="Текст 14">
            <a:extLst>
              <a:ext uri="{FF2B5EF4-FFF2-40B4-BE49-F238E27FC236}">
                <a16:creationId xmlns:a16="http://schemas.microsoft.com/office/drawing/2014/main" id="{FC94EEF9-0CF4-434D-9868-AE735CC53A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4947" y="5886547"/>
            <a:ext cx="7571998" cy="479098"/>
          </a:xfrm>
        </p:spPr>
        <p:txBody>
          <a:bodyPr rtlCol="0">
            <a:normAutofit fontScale="92500"/>
          </a:bodyPr>
          <a:lstStyle/>
          <a:p>
            <a:pPr rtl="0"/>
            <a:r>
              <a:rPr lang="ru-RU" dirty="0" smtClean="0"/>
              <a:t>РЕЗУЛЬТАТ ТЕСТИРОВАНИЯ РЕДАКТИРОВАНИЯ КАТЕГОРИИ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00" y="2274865"/>
            <a:ext cx="4762913" cy="223285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926" y="2084740"/>
            <a:ext cx="4138019" cy="22861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3080" y="3358469"/>
            <a:ext cx="4697691" cy="21523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6222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83DBD4-E398-4AA3-AEC1-4BF03FC5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rtlCol="0"/>
          <a:lstStyle/>
          <a:p>
            <a:pPr rtl="0"/>
            <a:r>
              <a:rPr lang="ru-RU" dirty="0"/>
              <a:t>Спасибо</a:t>
            </a:r>
          </a:p>
        </p:txBody>
      </p:sp>
      <p:pic>
        <p:nvPicPr>
          <p:cNvPr id="6" name="Рисунок 5" descr="Фотография чистых кистей художника">
            <a:extLst>
              <a:ext uri="{FF2B5EF4-FFF2-40B4-BE49-F238E27FC236}">
                <a16:creationId xmlns:a16="http://schemas.microsoft.com/office/drawing/2014/main" id="{D7D1C07D-75DD-4A12-9C4C-A9C3E052A3D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776" y="484632"/>
            <a:ext cx="11210544" cy="3191256"/>
          </a:xfr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02F80182-DF99-445E-8055-837D597C3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 rtlCol="0"/>
          <a:lstStyle/>
          <a:p>
            <a:pPr rtl="0"/>
            <a:r>
              <a:rPr lang="ru-RU" dirty="0" smtClean="0"/>
              <a:t>ДАНИЛОВА ИРИНА</a:t>
            </a:r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60FABF8-6F79-4985-A2FB-99DAD9E6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rtlCol="0"/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8A55AA7-3B73-477B-A886-58F8E994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rtlCol="0"/>
          <a:lstStyle/>
          <a:p>
            <a:pPr rtl="0"/>
            <a:fld id="{28844951-7827-47D4-8276-7DDE1FA7D85A}" type="slidenum">
              <a:rPr lang="ru-RU" smtClean="0"/>
              <a:pPr rtl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14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191B0-6EB1-465F-8485-17B0C7B5E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 rtlCol="0"/>
          <a:lstStyle/>
          <a:p>
            <a:pPr rtl="0"/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FC94EEF9-0CF4-434D-9868-AE735CC53A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2169834"/>
            <a:ext cx="3200400" cy="1553754"/>
          </a:xfrm>
        </p:spPr>
        <p:txBody>
          <a:bodyPr rtlCol="0">
            <a:normAutofit/>
          </a:bodyPr>
          <a:lstStyle/>
          <a:p>
            <a:pPr rtl="0"/>
            <a:r>
              <a:rPr lang="ru-RU" dirty="0" smtClean="0"/>
              <a:t>Основной целью создания сайта салона красоты является упрощение записи на косметические услуги</a:t>
            </a:r>
            <a:endParaRPr lang="ru-RU" dirty="0"/>
          </a:p>
        </p:txBody>
      </p:sp>
      <p:sp>
        <p:nvSpPr>
          <p:cNvPr id="32" name="Нижний колонтитул 31">
            <a:extLst>
              <a:ext uri="{FF2B5EF4-FFF2-40B4-BE49-F238E27FC236}">
                <a16:creationId xmlns:a16="http://schemas.microsoft.com/office/drawing/2014/main" id="{E7A32522-24F0-40A6-92CF-E4C87EBE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rtlCol="0"/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33" name="Номер слайда 32">
            <a:extLst>
              <a:ext uri="{FF2B5EF4-FFF2-40B4-BE49-F238E27FC236}">
                <a16:creationId xmlns:a16="http://schemas.microsoft.com/office/drawing/2014/main" id="{E5D12020-B189-4032-A749-FA4A26615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rtlCol="0"/>
          <a:lstStyle/>
          <a:p>
            <a:pPr rtl="0"/>
            <a:fld id="{28844951-7827-47D4-8276-7DDE1FA7D85A}" type="slidenum">
              <a:rPr lang="ru-RU" smtClean="0"/>
              <a:pPr rtl="0"/>
              <a:t>2</a:t>
            </a:fld>
            <a:endParaRPr lang="ru-RU"/>
          </a:p>
        </p:txBody>
      </p:sp>
      <p:sp>
        <p:nvSpPr>
          <p:cNvPr id="23" name="Текст 14">
            <a:extLst>
              <a:ext uri="{FF2B5EF4-FFF2-40B4-BE49-F238E27FC236}">
                <a16:creationId xmlns:a16="http://schemas.microsoft.com/office/drawing/2014/main" id="{FC94EEF9-0CF4-434D-9868-AE735CC53A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39373" y="2169834"/>
            <a:ext cx="3200400" cy="1553754"/>
          </a:xfrm>
        </p:spPr>
        <p:txBody>
          <a:bodyPr rtlCol="0">
            <a:normAutofit/>
          </a:bodyPr>
          <a:lstStyle/>
          <a:p>
            <a:pPr rtl="0"/>
            <a:r>
              <a:rPr lang="ru-RU" dirty="0" smtClean="0"/>
              <a:t>Реализовать оптимизацию управления записями на косметические услуги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86760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Нижний колонтитул 81">
            <a:extLst>
              <a:ext uri="{FF2B5EF4-FFF2-40B4-BE49-F238E27FC236}">
                <a16:creationId xmlns:a16="http://schemas.microsoft.com/office/drawing/2014/main" id="{503949B9-68A2-4ABE-91ED-37C05B24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rtlCol="0"/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5347684" y="1225483"/>
            <a:ext cx="6570938" cy="498677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rtlCol="0"/>
          <a:lstStyle/>
          <a:p>
            <a:pPr rtl="0"/>
            <a:r>
              <a:rPr lang="ru-RU" dirty="0" smtClean="0"/>
              <a:t>ДИАГРАММА ПРЕЦЕДЕНТОВ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0342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191B0-6EB1-465F-8485-17B0C7B5E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 smtClean="0"/>
              <a:t>ОПИСАНИЕ ВХОДНОЙ/ВЫХОДНОЙ ИНФОРМАЦИИ</a:t>
            </a:r>
            <a:endParaRPr lang="ru-RU" dirty="0"/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FC94EEF9-0CF4-434D-9868-AE735CC53A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199" y="2169833"/>
            <a:ext cx="3460423" cy="2128789"/>
          </a:xfrm>
        </p:spPr>
        <p:txBody>
          <a:bodyPr rtlCol="0">
            <a:normAutofit fontScale="92500"/>
          </a:bodyPr>
          <a:lstStyle/>
          <a:p>
            <a:pPr rtl="0"/>
            <a:r>
              <a:rPr lang="ru-RU" dirty="0" smtClean="0"/>
              <a:t>ДАННЫЕ О ПОЛЬЗОВАТЕЛЕ</a:t>
            </a:r>
          </a:p>
          <a:p>
            <a:pPr rtl="0"/>
            <a:endParaRPr lang="ru-RU" dirty="0"/>
          </a:p>
          <a:p>
            <a:pPr rtl="0"/>
            <a:r>
              <a:rPr lang="ru-RU" dirty="0" smtClean="0"/>
              <a:t>ДАННЫЕ О КАТЕГОРИЯХ</a:t>
            </a:r>
          </a:p>
          <a:p>
            <a:pPr rtl="0"/>
            <a:endParaRPr lang="ru-RU" dirty="0"/>
          </a:p>
          <a:p>
            <a:pPr rtl="0"/>
            <a:r>
              <a:rPr lang="ru-RU" dirty="0" smtClean="0"/>
              <a:t>ДАННЫЕ О РАСПИСАНИИ МАСТЕРА</a:t>
            </a:r>
            <a:endParaRPr lang="ru-RU" dirty="0"/>
          </a:p>
        </p:txBody>
      </p:sp>
      <p:sp>
        <p:nvSpPr>
          <p:cNvPr id="32" name="Нижний колонтитул 31">
            <a:extLst>
              <a:ext uri="{FF2B5EF4-FFF2-40B4-BE49-F238E27FC236}">
                <a16:creationId xmlns:a16="http://schemas.microsoft.com/office/drawing/2014/main" id="{E7A32522-24F0-40A6-92CF-E4C87EBE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rtlCol="0"/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33" name="Номер слайда 32">
            <a:extLst>
              <a:ext uri="{FF2B5EF4-FFF2-40B4-BE49-F238E27FC236}">
                <a16:creationId xmlns:a16="http://schemas.microsoft.com/office/drawing/2014/main" id="{E5D12020-B189-4032-A749-FA4A26615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rtlCol="0"/>
          <a:lstStyle/>
          <a:p>
            <a:pPr rtl="0"/>
            <a:fld id="{28844951-7827-47D4-8276-7DDE1FA7D85A}" type="slidenum">
              <a:rPr lang="ru-RU" smtClean="0"/>
              <a:pPr rtl="0"/>
              <a:t>4</a:t>
            </a:fld>
            <a:endParaRPr lang="ru-RU"/>
          </a:p>
        </p:txBody>
      </p:sp>
      <p:sp>
        <p:nvSpPr>
          <p:cNvPr id="23" name="Текст 14">
            <a:extLst>
              <a:ext uri="{FF2B5EF4-FFF2-40B4-BE49-F238E27FC236}">
                <a16:creationId xmlns:a16="http://schemas.microsoft.com/office/drawing/2014/main" id="{FC94EEF9-0CF4-434D-9868-AE735CC53A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39373" y="2169834"/>
            <a:ext cx="3200400" cy="1553754"/>
          </a:xfrm>
        </p:spPr>
        <p:txBody>
          <a:bodyPr rtlCol="0">
            <a:normAutofit/>
          </a:bodyPr>
          <a:lstStyle/>
          <a:p>
            <a:pPr rtl="0"/>
            <a:r>
              <a:rPr lang="ru-RU" dirty="0" smtClean="0"/>
              <a:t>ЗАПИСИ КЛИЕНТОВ</a:t>
            </a:r>
          </a:p>
          <a:p>
            <a:pPr rtl="0"/>
            <a:endParaRPr lang="ru-RU" dirty="0"/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4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Нижний колонтитул 81">
            <a:extLst>
              <a:ext uri="{FF2B5EF4-FFF2-40B4-BE49-F238E27FC236}">
                <a16:creationId xmlns:a16="http://schemas.microsoft.com/office/drawing/2014/main" id="{503949B9-68A2-4ABE-91ED-37C05B24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rtlCol="0"/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3798717" y="2330253"/>
            <a:ext cx="7810875" cy="37691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102975"/>
            <a:ext cx="5914937" cy="2076450"/>
          </a:xfrm>
        </p:spPr>
        <p:txBody>
          <a:bodyPr rtlCol="0"/>
          <a:lstStyle/>
          <a:p>
            <a:pPr rtl="0"/>
            <a:r>
              <a:rPr lang="ru-RU" dirty="0" smtClean="0"/>
              <a:t>СХЕМА ОТНОШЕНИЙ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8047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957686-487A-4245-814E-58B1C25C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rtlCol="0"/>
          <a:lstStyle/>
          <a:p>
            <a:pPr rtl="0"/>
            <a:r>
              <a:rPr lang="ru-RU" dirty="0" smtClean="0"/>
              <a:t>СРЕДСТВА РАЗРАБОТКИ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6566BB-9632-4FD7-9FFC-FD3C43D39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rtlCol="0">
            <a:normAutofit/>
          </a:bodyPr>
          <a:lstStyle/>
          <a:p>
            <a:pPr rtl="0"/>
            <a:r>
              <a:rPr lang="en-US" dirty="0" smtClean="0"/>
              <a:t>LARAVEL</a:t>
            </a:r>
          </a:p>
          <a:p>
            <a:pPr rtl="0"/>
            <a:r>
              <a:rPr lang="en-US" dirty="0" smtClean="0"/>
              <a:t>BOOTSTRAP 5</a:t>
            </a:r>
          </a:p>
          <a:p>
            <a:pPr rtl="0"/>
            <a:r>
              <a:rPr lang="en-US" dirty="0" smtClean="0"/>
              <a:t>HTML | CSS</a:t>
            </a:r>
            <a:endParaRPr lang="en-US" dirty="0"/>
          </a:p>
        </p:txBody>
      </p:sp>
      <p:pic>
        <p:nvPicPr>
          <p:cNvPr id="9" name="Рисунок 8" descr="Фотография художника, окунающего кисть в палитру красок">
            <a:extLst>
              <a:ext uri="{FF2B5EF4-FFF2-40B4-BE49-F238E27FC236}">
                <a16:creationId xmlns:a16="http://schemas.microsoft.com/office/drawing/2014/main" id="{39953FF0-412E-4D4D-91B1-A91C65C4662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538" y="4059936"/>
            <a:ext cx="2807208" cy="2322576"/>
          </a:xfrm>
        </p:spPr>
      </p:pic>
      <p:pic>
        <p:nvPicPr>
          <p:cNvPr id="11" name="Рисунок 10" descr="Фотография художника, открывающего банку с краской">
            <a:extLst>
              <a:ext uri="{FF2B5EF4-FFF2-40B4-BE49-F238E27FC236}">
                <a16:creationId xmlns:a16="http://schemas.microsoft.com/office/drawing/2014/main" id="{0CF184A7-72F0-4298-BD0F-B461E6A4355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91840" y="4059936"/>
            <a:ext cx="2807208" cy="2322576"/>
          </a:xfrm>
        </p:spPr>
      </p:pic>
      <p:pic>
        <p:nvPicPr>
          <p:cNvPr id="13" name="Рисунок 12" descr="Фотография художника, обмакивающего кисть в оранжевой краске палитры">
            <a:extLst>
              <a:ext uri="{FF2B5EF4-FFF2-40B4-BE49-F238E27FC236}">
                <a16:creationId xmlns:a16="http://schemas.microsoft.com/office/drawing/2014/main" id="{DB4636A3-BAA9-469C-8F28-2B0A9530D27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9048" y="4059936"/>
            <a:ext cx="2807208" cy="2322576"/>
          </a:xfrm>
        </p:spPr>
      </p:pic>
      <p:pic>
        <p:nvPicPr>
          <p:cNvPr id="15" name="Рисунок 14" descr="Фотография кисти с сине-белой краской">
            <a:extLst>
              <a:ext uri="{FF2B5EF4-FFF2-40B4-BE49-F238E27FC236}">
                <a16:creationId xmlns:a16="http://schemas.microsoft.com/office/drawing/2014/main" id="{AECBB048-D3B9-4FE4-A34B-876DE7D50C8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6256" y="4059936"/>
            <a:ext cx="2807208" cy="2322576"/>
          </a:xfrm>
        </p:spPr>
      </p:pic>
      <p:sp>
        <p:nvSpPr>
          <p:cNvPr id="17" name="Нижний колонтитул 16">
            <a:extLst>
              <a:ext uri="{FF2B5EF4-FFF2-40B4-BE49-F238E27FC236}">
                <a16:creationId xmlns:a16="http://schemas.microsoft.com/office/drawing/2014/main" id="{FF014D18-B223-4ED4-BCCA-1E4C3828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rtlCol="0"/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id="{41898C30-E58E-4EC9-8A27-DF1822A9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rtlCol="0"/>
          <a:lstStyle/>
          <a:p>
            <a:pPr rtl="0"/>
            <a:fld id="{28844951-7827-47D4-8276-7DDE1FA7D85A}" type="slidenum">
              <a:rPr lang="ru-RU" smtClean="0"/>
              <a:pPr rtl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346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Нижний колонтитул 81">
            <a:extLst>
              <a:ext uri="{FF2B5EF4-FFF2-40B4-BE49-F238E27FC236}">
                <a16:creationId xmlns:a16="http://schemas.microsoft.com/office/drawing/2014/main" id="{503949B9-68A2-4ABE-91ED-37C05B24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rtlCol="0"/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102975"/>
            <a:ext cx="5914937" cy="2076450"/>
          </a:xfrm>
        </p:spPr>
        <p:txBody>
          <a:bodyPr rtlCol="0"/>
          <a:lstStyle/>
          <a:p>
            <a:pPr rtl="0"/>
            <a:r>
              <a:rPr lang="ru-RU" dirty="0" smtClean="0"/>
              <a:t>КАРТА САЙТА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7026731" y="2604193"/>
            <a:ext cx="3332430" cy="28539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7488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191B0-6EB1-465F-8485-17B0C7B5E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 smtClean="0"/>
              <a:t>ПРОТОКОЛ ТЕСТИРОВАНИЯ ПРОГРАММНОГО ПРОДУКТА</a:t>
            </a:r>
            <a:endParaRPr lang="ru-RU" dirty="0"/>
          </a:p>
        </p:txBody>
      </p:sp>
      <p:sp>
        <p:nvSpPr>
          <p:cNvPr id="32" name="Нижний колонтитул 31">
            <a:extLst>
              <a:ext uri="{FF2B5EF4-FFF2-40B4-BE49-F238E27FC236}">
                <a16:creationId xmlns:a16="http://schemas.microsoft.com/office/drawing/2014/main" id="{E7A32522-24F0-40A6-92CF-E4C87EBE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rtlCol="0"/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33" name="Номер слайда 32">
            <a:extLst>
              <a:ext uri="{FF2B5EF4-FFF2-40B4-BE49-F238E27FC236}">
                <a16:creationId xmlns:a16="http://schemas.microsoft.com/office/drawing/2014/main" id="{E5D12020-B189-4032-A749-FA4A26615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rtlCol="0"/>
          <a:lstStyle/>
          <a:p>
            <a:pPr rtl="0"/>
            <a:fld id="{28844951-7827-47D4-8276-7DDE1FA7D85A}" type="slidenum">
              <a:rPr lang="ru-RU" smtClean="0"/>
              <a:pPr rtl="0"/>
              <a:t>8</a:t>
            </a:fld>
            <a:endParaRPr lang="ru-RU"/>
          </a:p>
        </p:txBody>
      </p:sp>
      <p:sp>
        <p:nvSpPr>
          <p:cNvPr id="23" name="Текст 14">
            <a:extLst>
              <a:ext uri="{FF2B5EF4-FFF2-40B4-BE49-F238E27FC236}">
                <a16:creationId xmlns:a16="http://schemas.microsoft.com/office/drawing/2014/main" id="{FC94EEF9-0CF4-434D-9868-AE735CC53A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4948" y="5886547"/>
            <a:ext cx="5817680" cy="479098"/>
          </a:xfrm>
        </p:spPr>
        <p:txBody>
          <a:bodyPr rtlCol="0">
            <a:normAutofit/>
          </a:bodyPr>
          <a:lstStyle/>
          <a:p>
            <a:pPr rtl="0"/>
            <a:r>
              <a:rPr lang="ru-RU" dirty="0" smtClean="0"/>
              <a:t>РЕЗУЛЬТАТ ТЕСТИРОВАНИЯ АВТОРИЗАЦИИ 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66348"/>
            <a:ext cx="5067705" cy="158629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28" y="3241244"/>
            <a:ext cx="5173922" cy="276291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3841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191B0-6EB1-465F-8485-17B0C7B5E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 smtClean="0"/>
              <a:t>ПРОТОКОЛ ТЕСТИРОВАНИЯ ПРОГРАММНОГО ПРОДУКТА</a:t>
            </a:r>
            <a:endParaRPr lang="ru-RU" dirty="0"/>
          </a:p>
        </p:txBody>
      </p:sp>
      <p:sp>
        <p:nvSpPr>
          <p:cNvPr id="32" name="Нижний колонтитул 31">
            <a:extLst>
              <a:ext uri="{FF2B5EF4-FFF2-40B4-BE49-F238E27FC236}">
                <a16:creationId xmlns:a16="http://schemas.microsoft.com/office/drawing/2014/main" id="{E7A32522-24F0-40A6-92CF-E4C87EBE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rtlCol="0"/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33" name="Номер слайда 32">
            <a:extLst>
              <a:ext uri="{FF2B5EF4-FFF2-40B4-BE49-F238E27FC236}">
                <a16:creationId xmlns:a16="http://schemas.microsoft.com/office/drawing/2014/main" id="{E5D12020-B189-4032-A749-FA4A26615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rtlCol="0"/>
          <a:lstStyle/>
          <a:p>
            <a:pPr rtl="0"/>
            <a:fld id="{28844951-7827-47D4-8276-7DDE1FA7D85A}" type="slidenum">
              <a:rPr lang="ru-RU" smtClean="0"/>
              <a:pPr rtl="0"/>
              <a:t>9</a:t>
            </a:fld>
            <a:endParaRPr lang="ru-RU"/>
          </a:p>
        </p:txBody>
      </p:sp>
      <p:sp>
        <p:nvSpPr>
          <p:cNvPr id="23" name="Текст 14">
            <a:extLst>
              <a:ext uri="{FF2B5EF4-FFF2-40B4-BE49-F238E27FC236}">
                <a16:creationId xmlns:a16="http://schemas.microsoft.com/office/drawing/2014/main" id="{FC94EEF9-0CF4-434D-9868-AE735CC53A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4948" y="5886547"/>
            <a:ext cx="5817680" cy="479098"/>
          </a:xfrm>
        </p:spPr>
        <p:txBody>
          <a:bodyPr rtlCol="0">
            <a:normAutofit/>
          </a:bodyPr>
          <a:lstStyle/>
          <a:p>
            <a:pPr rtl="0"/>
            <a:r>
              <a:rPr lang="ru-RU" dirty="0" smtClean="0"/>
              <a:t>РЕЗУЛЬТАТ ТЕСТИРОВАНИЯ ЗАПИСИ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55" y="2215778"/>
            <a:ext cx="6718089" cy="189430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2172" y="4314388"/>
            <a:ext cx="6534350" cy="136785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2010141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22E404-1C8D-48DE-80FC-4CA5DFE37C32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F887BEC-12B5-41C3-87A8-94840B2172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F9A873-407D-42B0-99B8-A577ED76CA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_LuminousVTI</Template>
  <TotalTime>0</TotalTime>
  <Words>196</Words>
  <Application>Microsoft Office PowerPoint</Application>
  <PresentationFormat>Широкоэкранный</PresentationFormat>
  <Paragraphs>75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Angsana New</vt:lpstr>
      <vt:lpstr>Arial</vt:lpstr>
      <vt:lpstr>Calibri</vt:lpstr>
      <vt:lpstr>Cambria</vt:lpstr>
      <vt:lpstr>Sabon Next LT</vt:lpstr>
      <vt:lpstr>Times New Roman</vt:lpstr>
      <vt:lpstr>Wingdings</vt:lpstr>
      <vt:lpstr>LuminousVTI</vt:lpstr>
      <vt:lpstr>КОСМЕТИЧЕСКИЙ САЛОН</vt:lpstr>
      <vt:lpstr>ЦЕЛЬ И ЗАДАЧИ</vt:lpstr>
      <vt:lpstr>ДИАГРАММА ПРЕЦЕДЕНТОВ</vt:lpstr>
      <vt:lpstr>ОПИСАНИЕ ВХОДНОЙ/ВЫХОДНОЙ ИНФОРМАЦИИ</vt:lpstr>
      <vt:lpstr>СХЕМА ОТНОШЕНИЙ</vt:lpstr>
      <vt:lpstr>СРЕДСТВА РАЗРАБОТКИ</vt:lpstr>
      <vt:lpstr>КАРТА САЙТА</vt:lpstr>
      <vt:lpstr>ПРОТОКОЛ ТЕСТИРОВАНИЯ ПРОГРАММНОГО ПРОДУКТА</vt:lpstr>
      <vt:lpstr>ПРОТОКОЛ ТЕСТИРОВАНИЯ ПРОГРАММНОГО ПРОДУКТА</vt:lpstr>
      <vt:lpstr>ПРОТОКОЛ ТЕСТИРОВАНИЯ ПРОГРАММНОГО ПРОДУКТА</vt:lpstr>
      <vt:lpstr>ПРОТОКОЛ ТЕСТИРОВАНИЯ ПРОГРАММНОГО ПРОДУКТА</vt:lpstr>
      <vt:lpstr>ПРОТОКОЛ ТЕСТИРОВАНИЯ ПРОГРАММНОГО ПРОДУКТА</vt:lpstr>
      <vt:lpstr>ПРОТОКОЛ ТЕСТИРОВАНИЯ ПРОГРАММНОГО ПРОДУКТА</vt:lpstr>
      <vt:lpstr>ПРОТОКОЛ ТЕСТИРОВАНИЯ ПРОГРАММНОГО ПРОДУКТА</vt:lpstr>
      <vt:lpstr>Спасибо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2021-02-25T19:22:25Z</dcterms:created>
  <dcterms:modified xsi:type="dcterms:W3CDTF">2023-12-21T08:07:08Z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