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 id="2147483696" r:id="rId3"/>
  </p:sldMasterIdLst>
  <p:notesMasterIdLst>
    <p:notesMasterId r:id="rId45"/>
  </p:notesMasterIdLst>
  <p:sldIdLst>
    <p:sldId id="256" r:id="rId4"/>
    <p:sldId id="257" r:id="rId5"/>
    <p:sldId id="282" r:id="rId6"/>
    <p:sldId id="258" r:id="rId7"/>
    <p:sldId id="288" r:id="rId8"/>
    <p:sldId id="302" r:id="rId9"/>
    <p:sldId id="284" r:id="rId10"/>
    <p:sldId id="283" r:id="rId11"/>
    <p:sldId id="285" r:id="rId12"/>
    <p:sldId id="289" r:id="rId13"/>
    <p:sldId id="286" r:id="rId14"/>
    <p:sldId id="287" r:id="rId15"/>
    <p:sldId id="294" r:id="rId16"/>
    <p:sldId id="293" r:id="rId17"/>
    <p:sldId id="295" r:id="rId18"/>
    <p:sldId id="296" r:id="rId19"/>
    <p:sldId id="297" r:id="rId20"/>
    <p:sldId id="290" r:id="rId21"/>
    <p:sldId id="291" r:id="rId22"/>
    <p:sldId id="299" r:id="rId23"/>
    <p:sldId id="300" r:id="rId24"/>
    <p:sldId id="301"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292" r:id="rId44"/>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403"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717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7172"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5124" name="Rectangle 4"/>
          <p:cNvSpPr>
            <a:spLocks noGrp="1" noChangeArrowheads="1"/>
          </p:cNvSpPr>
          <p:nvPr>
            <p:ph type="dt"/>
          </p:nvPr>
        </p:nvSpPr>
        <p:spPr bwMode="auto">
          <a:xfrm>
            <a:off x="3884613" y="0"/>
            <a:ext cx="2968625"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723900" algn="l"/>
                <a:tab pos="1447800" algn="l"/>
                <a:tab pos="2171700" algn="l"/>
                <a:tab pos="2895600" algn="l"/>
              </a:tabLst>
              <a:defRPr sz="1200">
                <a:solidFill>
                  <a:srgbClr val="000000"/>
                </a:solidFill>
                <a:latin typeface="Calibri" pitchFamily="34" charset="0"/>
                <a:ea typeface="+mn-ea"/>
                <a:cs typeface="DejaVu Sans" charset="0"/>
              </a:defRPr>
            </a:lvl1pPr>
          </a:lstStyle>
          <a:p>
            <a:pPr>
              <a:defRPr/>
            </a:pPr>
            <a:endParaRPr lang="es-ES" altLang="es-ES"/>
          </a:p>
        </p:txBody>
      </p:sp>
      <p:sp>
        <p:nvSpPr>
          <p:cNvPr id="7174" name="Rectangle 5"/>
          <p:cNvSpPr>
            <a:spLocks noGrp="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6"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ES" altLang="es-ES" noProof="0" smtClean="0"/>
          </a:p>
        </p:txBody>
      </p:sp>
      <p:sp>
        <p:nvSpPr>
          <p:cNvPr id="7176"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5128"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723900" algn="l"/>
                <a:tab pos="1447800" algn="l"/>
                <a:tab pos="2171700" algn="l"/>
                <a:tab pos="2895600" algn="l"/>
              </a:tabLst>
              <a:defRPr sz="1200" smtClean="0">
                <a:solidFill>
                  <a:srgbClr val="000000"/>
                </a:solidFill>
                <a:latin typeface="Calibri" panose="020F0502020204030204" pitchFamily="34" charset="0"/>
                <a:ea typeface="DejaVu Sans" charset="0"/>
                <a:cs typeface="DejaVu Sans" charset="0"/>
              </a:defRPr>
            </a:lvl1pPr>
          </a:lstStyle>
          <a:p>
            <a:pPr>
              <a:defRPr/>
            </a:pPr>
            <a:fld id="{E54936DE-84E8-41B8-9545-251DAEA398A9}" type="slidenum">
              <a:rPr lang="es-ES" altLang="es-ES"/>
              <a:pPr>
                <a:defRPr/>
              </a:pPr>
              <a:t>‹Nº›</a:t>
            </a:fld>
            <a:endParaRPr lang="es-ES" altLang="es-ES"/>
          </a:p>
        </p:txBody>
      </p:sp>
    </p:spTree>
    <p:extLst>
      <p:ext uri="{BB962C8B-B14F-4D97-AF65-F5344CB8AC3E}">
        <p14:creationId xmlns:p14="http://schemas.microsoft.com/office/powerpoint/2010/main" val="275692636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3E34AD6-009D-4825-B7F0-2DB9ADA8E0AD}" type="slidenum">
              <a:rPr lang="es-ES" altLang="es-ES">
                <a:solidFill>
                  <a:srgbClr val="000000"/>
                </a:solidFill>
                <a:latin typeface="Calibri" panose="020F0502020204030204" pitchFamily="34" charset="0"/>
                <a:ea typeface="DejaVu Sans" charset="0"/>
                <a:cs typeface="DejaVu Sans" charset="0"/>
              </a:rPr>
              <a:pPr>
                <a:buClrTx/>
                <a:buFontTx/>
                <a:buNone/>
              </a:pPr>
              <a:t>1</a:t>
            </a:fld>
            <a:endParaRPr lang="es-ES" altLang="es-ES">
              <a:solidFill>
                <a:srgbClr val="000000"/>
              </a:solidFill>
              <a:latin typeface="Calibri" panose="020F0502020204030204" pitchFamily="34" charset="0"/>
              <a:ea typeface="DejaVu Sans" charset="0"/>
              <a:cs typeface="DejaVu Sans" charset="0"/>
            </a:endParaRPr>
          </a:p>
        </p:txBody>
      </p:sp>
      <p:sp>
        <p:nvSpPr>
          <p:cNvPr id="9219" name="Rectangle 1"/>
          <p:cNvSpPr>
            <a:spLocks noChangeArrowheads="1" noTextEdit="1"/>
          </p:cNvSpPr>
          <p:nvPr>
            <p:ph type="sldImg"/>
          </p:nvPr>
        </p:nvSpPr>
        <p:spPr>
          <a:xfrm>
            <a:off x="1143000" y="685800"/>
            <a:ext cx="4572000" cy="3429000"/>
          </a:xfrm>
          <a:solidFill>
            <a:srgbClr val="FFFFFF"/>
          </a:solidFill>
          <a:ln/>
        </p:spPr>
      </p:sp>
      <p:sp>
        <p:nvSpPr>
          <p:cNvPr id="922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6500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58597D42-259F-41AF-A374-633F2BCB42E7}" type="slidenum">
              <a:rPr lang="es-ES" altLang="es-ES">
                <a:solidFill>
                  <a:srgbClr val="000000"/>
                </a:solidFill>
                <a:latin typeface="Calibri" panose="020F0502020204030204" pitchFamily="34" charset="0"/>
                <a:ea typeface="DejaVu Sans" charset="0"/>
                <a:cs typeface="DejaVu Sans" charset="0"/>
              </a:rPr>
              <a:pPr>
                <a:buClrTx/>
                <a:buFontTx/>
                <a:buNone/>
              </a:pPr>
              <a:t>10</a:t>
            </a:fld>
            <a:endParaRPr lang="es-ES" altLang="es-ES">
              <a:solidFill>
                <a:srgbClr val="000000"/>
              </a:solidFill>
              <a:latin typeface="Calibri" panose="020F0502020204030204" pitchFamily="34" charset="0"/>
              <a:ea typeface="DejaVu Sans" charset="0"/>
              <a:cs typeface="DejaVu Sans" charset="0"/>
            </a:endParaRPr>
          </a:p>
        </p:txBody>
      </p:sp>
      <p:sp>
        <p:nvSpPr>
          <p:cNvPr id="27651" name="Rectangle 1"/>
          <p:cNvSpPr>
            <a:spLocks noChangeArrowheads="1" noTextEdit="1"/>
          </p:cNvSpPr>
          <p:nvPr>
            <p:ph type="sldImg"/>
          </p:nvPr>
        </p:nvSpPr>
        <p:spPr>
          <a:xfrm>
            <a:off x="1143000" y="685800"/>
            <a:ext cx="4572000" cy="3429000"/>
          </a:xfrm>
          <a:solidFill>
            <a:srgbClr val="FFFFFF"/>
          </a:solidFill>
          <a:ln/>
        </p:spPr>
      </p:sp>
      <p:sp>
        <p:nvSpPr>
          <p:cNvPr id="2765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98782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C6601F4-851E-4C6D-80B3-836E4D15CD31}" type="slidenum">
              <a:rPr lang="es-ES" altLang="es-ES">
                <a:solidFill>
                  <a:srgbClr val="000000"/>
                </a:solidFill>
                <a:latin typeface="Calibri" panose="020F0502020204030204" pitchFamily="34" charset="0"/>
                <a:ea typeface="DejaVu Sans" charset="0"/>
                <a:cs typeface="DejaVu Sans" charset="0"/>
              </a:rPr>
              <a:pPr>
                <a:buClrTx/>
                <a:buFontTx/>
                <a:buNone/>
              </a:pPr>
              <a:t>11</a:t>
            </a:fld>
            <a:endParaRPr lang="es-ES" altLang="es-ES">
              <a:solidFill>
                <a:srgbClr val="000000"/>
              </a:solidFill>
              <a:latin typeface="Calibri" panose="020F0502020204030204" pitchFamily="34" charset="0"/>
              <a:ea typeface="DejaVu Sans" charset="0"/>
              <a:cs typeface="DejaVu Sans" charset="0"/>
            </a:endParaRPr>
          </a:p>
        </p:txBody>
      </p:sp>
      <p:sp>
        <p:nvSpPr>
          <p:cNvPr id="29699" name="Rectangle 1"/>
          <p:cNvSpPr>
            <a:spLocks noChangeArrowheads="1" noTextEdit="1"/>
          </p:cNvSpPr>
          <p:nvPr>
            <p:ph type="sldImg"/>
          </p:nvPr>
        </p:nvSpPr>
        <p:spPr>
          <a:xfrm>
            <a:off x="1143000" y="685800"/>
            <a:ext cx="4572000" cy="3429000"/>
          </a:xfrm>
          <a:solidFill>
            <a:srgbClr val="FFFFFF"/>
          </a:solidFill>
          <a:ln/>
        </p:spPr>
      </p:sp>
      <p:sp>
        <p:nvSpPr>
          <p:cNvPr id="2970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047008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C73A3F4F-3F4B-4566-BC01-333CBDEFA6A5}" type="slidenum">
              <a:rPr lang="es-ES" altLang="es-ES">
                <a:solidFill>
                  <a:srgbClr val="000000"/>
                </a:solidFill>
                <a:latin typeface="Calibri" panose="020F0502020204030204" pitchFamily="34" charset="0"/>
                <a:ea typeface="DejaVu Sans" charset="0"/>
                <a:cs typeface="DejaVu Sans" charset="0"/>
              </a:rPr>
              <a:pPr>
                <a:buClrTx/>
                <a:buFontTx/>
                <a:buNone/>
              </a:pPr>
              <a:t>12</a:t>
            </a:fld>
            <a:endParaRPr lang="es-ES" altLang="es-ES">
              <a:solidFill>
                <a:srgbClr val="000000"/>
              </a:solidFill>
              <a:latin typeface="Calibri" panose="020F0502020204030204" pitchFamily="34" charset="0"/>
              <a:ea typeface="DejaVu Sans" charset="0"/>
              <a:cs typeface="DejaVu Sans" charset="0"/>
            </a:endParaRPr>
          </a:p>
        </p:txBody>
      </p:sp>
      <p:sp>
        <p:nvSpPr>
          <p:cNvPr id="31747" name="Rectangle 1"/>
          <p:cNvSpPr>
            <a:spLocks noChangeArrowheads="1" noTextEdit="1"/>
          </p:cNvSpPr>
          <p:nvPr>
            <p:ph type="sldImg"/>
          </p:nvPr>
        </p:nvSpPr>
        <p:spPr>
          <a:xfrm>
            <a:off x="1143000" y="685800"/>
            <a:ext cx="4572000" cy="3429000"/>
          </a:xfrm>
          <a:solidFill>
            <a:srgbClr val="FFFFFF"/>
          </a:solidFill>
          <a:ln/>
        </p:spPr>
      </p:sp>
      <p:sp>
        <p:nvSpPr>
          <p:cNvPr id="3174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65214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1D806C1-4C34-4FDC-8F3E-74C342D2ADAD}" type="slidenum">
              <a:rPr lang="es-ES" altLang="es-ES">
                <a:solidFill>
                  <a:srgbClr val="000000"/>
                </a:solidFill>
                <a:latin typeface="Calibri" panose="020F0502020204030204" pitchFamily="34" charset="0"/>
                <a:ea typeface="DejaVu Sans" charset="0"/>
                <a:cs typeface="DejaVu Sans" charset="0"/>
              </a:rPr>
              <a:pPr>
                <a:buClrTx/>
                <a:buFontTx/>
                <a:buNone/>
              </a:pPr>
              <a:t>13</a:t>
            </a:fld>
            <a:endParaRPr lang="es-ES" altLang="es-ES">
              <a:solidFill>
                <a:srgbClr val="000000"/>
              </a:solidFill>
              <a:latin typeface="Calibri" panose="020F0502020204030204" pitchFamily="34" charset="0"/>
              <a:ea typeface="DejaVu Sans" charset="0"/>
              <a:cs typeface="DejaVu Sans" charset="0"/>
            </a:endParaRPr>
          </a:p>
        </p:txBody>
      </p:sp>
      <p:sp>
        <p:nvSpPr>
          <p:cNvPr id="33795" name="Rectangle 1"/>
          <p:cNvSpPr>
            <a:spLocks noChangeArrowheads="1" noTextEdit="1"/>
          </p:cNvSpPr>
          <p:nvPr>
            <p:ph type="sldImg"/>
          </p:nvPr>
        </p:nvSpPr>
        <p:spPr>
          <a:xfrm>
            <a:off x="1143000" y="685800"/>
            <a:ext cx="4572000" cy="3429000"/>
          </a:xfrm>
          <a:solidFill>
            <a:srgbClr val="FFFFFF"/>
          </a:solidFill>
          <a:ln/>
        </p:spPr>
      </p:sp>
      <p:sp>
        <p:nvSpPr>
          <p:cNvPr id="3379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49473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DDE64B9F-296C-4975-BA26-1056A6676FED}" type="slidenum">
              <a:rPr lang="es-ES" altLang="es-ES">
                <a:solidFill>
                  <a:srgbClr val="000000"/>
                </a:solidFill>
                <a:latin typeface="Calibri" panose="020F0502020204030204" pitchFamily="34" charset="0"/>
                <a:ea typeface="DejaVu Sans" charset="0"/>
                <a:cs typeface="DejaVu Sans" charset="0"/>
              </a:rPr>
              <a:pPr>
                <a:buClrTx/>
                <a:buFontTx/>
                <a:buNone/>
              </a:pPr>
              <a:t>14</a:t>
            </a:fld>
            <a:endParaRPr lang="es-ES" altLang="es-ES">
              <a:solidFill>
                <a:srgbClr val="000000"/>
              </a:solidFill>
              <a:latin typeface="Calibri" panose="020F0502020204030204" pitchFamily="34" charset="0"/>
              <a:ea typeface="DejaVu Sans" charset="0"/>
              <a:cs typeface="DejaVu Sans" charset="0"/>
            </a:endParaRPr>
          </a:p>
        </p:txBody>
      </p:sp>
      <p:sp>
        <p:nvSpPr>
          <p:cNvPr id="35843" name="Rectangle 1"/>
          <p:cNvSpPr>
            <a:spLocks noChangeArrowheads="1" noTextEdit="1"/>
          </p:cNvSpPr>
          <p:nvPr>
            <p:ph type="sldImg"/>
          </p:nvPr>
        </p:nvSpPr>
        <p:spPr>
          <a:xfrm>
            <a:off x="1143000" y="685800"/>
            <a:ext cx="4572000" cy="3429000"/>
          </a:xfrm>
          <a:solidFill>
            <a:srgbClr val="FFFFFF"/>
          </a:solidFill>
          <a:ln/>
        </p:spPr>
      </p:sp>
      <p:sp>
        <p:nvSpPr>
          <p:cNvPr id="3584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781405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103CBE2-560A-41A7-88D8-95639D7E9D91}" type="slidenum">
              <a:rPr lang="es-ES" altLang="es-ES">
                <a:solidFill>
                  <a:srgbClr val="000000"/>
                </a:solidFill>
                <a:latin typeface="Calibri" panose="020F0502020204030204" pitchFamily="34" charset="0"/>
                <a:ea typeface="DejaVu Sans" charset="0"/>
                <a:cs typeface="DejaVu Sans" charset="0"/>
              </a:rPr>
              <a:pPr>
                <a:buClrTx/>
                <a:buFontTx/>
                <a:buNone/>
              </a:pPr>
              <a:t>15</a:t>
            </a:fld>
            <a:endParaRPr lang="es-ES" altLang="es-ES">
              <a:solidFill>
                <a:srgbClr val="000000"/>
              </a:solidFill>
              <a:latin typeface="Calibri" panose="020F0502020204030204" pitchFamily="34" charset="0"/>
              <a:ea typeface="DejaVu Sans" charset="0"/>
              <a:cs typeface="DejaVu Sans" charset="0"/>
            </a:endParaRPr>
          </a:p>
        </p:txBody>
      </p:sp>
      <p:sp>
        <p:nvSpPr>
          <p:cNvPr id="37891" name="Rectangle 1"/>
          <p:cNvSpPr>
            <a:spLocks noChangeArrowheads="1" noTextEdit="1"/>
          </p:cNvSpPr>
          <p:nvPr>
            <p:ph type="sldImg"/>
          </p:nvPr>
        </p:nvSpPr>
        <p:spPr>
          <a:xfrm>
            <a:off x="1143000" y="685800"/>
            <a:ext cx="4572000" cy="3429000"/>
          </a:xfrm>
          <a:solidFill>
            <a:srgbClr val="FFFFFF"/>
          </a:solidFill>
          <a:ln/>
        </p:spPr>
      </p:sp>
      <p:sp>
        <p:nvSpPr>
          <p:cNvPr id="3789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723005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9668DFCE-F027-42AE-9DA7-FA2BE2DBA8F4}" type="slidenum">
              <a:rPr lang="es-ES" altLang="es-ES">
                <a:solidFill>
                  <a:srgbClr val="000000"/>
                </a:solidFill>
                <a:latin typeface="Calibri" panose="020F0502020204030204" pitchFamily="34" charset="0"/>
                <a:ea typeface="DejaVu Sans" charset="0"/>
                <a:cs typeface="DejaVu Sans" charset="0"/>
              </a:rPr>
              <a:pPr>
                <a:buClrTx/>
                <a:buFontTx/>
                <a:buNone/>
              </a:pPr>
              <a:t>16</a:t>
            </a:fld>
            <a:endParaRPr lang="es-ES" altLang="es-ES">
              <a:solidFill>
                <a:srgbClr val="000000"/>
              </a:solidFill>
              <a:latin typeface="Calibri" panose="020F0502020204030204" pitchFamily="34" charset="0"/>
              <a:ea typeface="DejaVu Sans" charset="0"/>
              <a:cs typeface="DejaVu Sans" charset="0"/>
            </a:endParaRPr>
          </a:p>
        </p:txBody>
      </p:sp>
      <p:sp>
        <p:nvSpPr>
          <p:cNvPr id="39939" name="Rectangle 1"/>
          <p:cNvSpPr>
            <a:spLocks noChangeArrowheads="1" noTextEdit="1"/>
          </p:cNvSpPr>
          <p:nvPr>
            <p:ph type="sldImg"/>
          </p:nvPr>
        </p:nvSpPr>
        <p:spPr>
          <a:xfrm>
            <a:off x="1143000" y="685800"/>
            <a:ext cx="4572000" cy="3429000"/>
          </a:xfrm>
          <a:solidFill>
            <a:srgbClr val="FFFFFF"/>
          </a:solidFill>
          <a:ln/>
        </p:spPr>
      </p:sp>
      <p:sp>
        <p:nvSpPr>
          <p:cNvPr id="3994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10259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59388AF6-D117-4DD0-975D-376523ACA700}" type="slidenum">
              <a:rPr lang="es-ES" altLang="es-ES">
                <a:solidFill>
                  <a:srgbClr val="000000"/>
                </a:solidFill>
                <a:latin typeface="Calibri" panose="020F0502020204030204" pitchFamily="34" charset="0"/>
                <a:ea typeface="DejaVu Sans" charset="0"/>
                <a:cs typeface="DejaVu Sans" charset="0"/>
              </a:rPr>
              <a:pPr>
                <a:buClrTx/>
                <a:buFontTx/>
                <a:buNone/>
              </a:pPr>
              <a:t>17</a:t>
            </a:fld>
            <a:endParaRPr lang="es-ES" altLang="es-ES">
              <a:solidFill>
                <a:srgbClr val="000000"/>
              </a:solidFill>
              <a:latin typeface="Calibri" panose="020F0502020204030204" pitchFamily="34" charset="0"/>
              <a:ea typeface="DejaVu Sans" charset="0"/>
              <a:cs typeface="DejaVu Sans" charset="0"/>
            </a:endParaRPr>
          </a:p>
        </p:txBody>
      </p:sp>
      <p:sp>
        <p:nvSpPr>
          <p:cNvPr id="41987" name="Rectangle 1"/>
          <p:cNvSpPr>
            <a:spLocks noChangeArrowheads="1" noTextEdit="1"/>
          </p:cNvSpPr>
          <p:nvPr>
            <p:ph type="sldImg"/>
          </p:nvPr>
        </p:nvSpPr>
        <p:spPr>
          <a:xfrm>
            <a:off x="1143000" y="685800"/>
            <a:ext cx="4572000" cy="3429000"/>
          </a:xfrm>
          <a:solidFill>
            <a:srgbClr val="FFFFFF"/>
          </a:solidFill>
          <a:ln/>
        </p:spPr>
      </p:sp>
      <p:sp>
        <p:nvSpPr>
          <p:cNvPr id="4198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61570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4E2313A-DAD5-4F09-BCE4-378BC80C680D}" type="slidenum">
              <a:rPr lang="es-ES" altLang="es-ES">
                <a:solidFill>
                  <a:srgbClr val="000000"/>
                </a:solidFill>
                <a:latin typeface="Calibri" panose="020F0502020204030204" pitchFamily="34" charset="0"/>
                <a:ea typeface="DejaVu Sans" charset="0"/>
                <a:cs typeface="DejaVu Sans" charset="0"/>
              </a:rPr>
              <a:pPr>
                <a:buClrTx/>
                <a:buFontTx/>
                <a:buNone/>
              </a:pPr>
              <a:t>18</a:t>
            </a:fld>
            <a:endParaRPr lang="es-ES" altLang="es-ES">
              <a:solidFill>
                <a:srgbClr val="000000"/>
              </a:solidFill>
              <a:latin typeface="Calibri" panose="020F0502020204030204" pitchFamily="34" charset="0"/>
              <a:ea typeface="DejaVu Sans" charset="0"/>
              <a:cs typeface="DejaVu Sans" charset="0"/>
            </a:endParaRPr>
          </a:p>
        </p:txBody>
      </p:sp>
      <p:sp>
        <p:nvSpPr>
          <p:cNvPr id="44035" name="Rectangle 1"/>
          <p:cNvSpPr>
            <a:spLocks noChangeArrowheads="1" noTextEdit="1"/>
          </p:cNvSpPr>
          <p:nvPr>
            <p:ph type="sldImg"/>
          </p:nvPr>
        </p:nvSpPr>
        <p:spPr>
          <a:xfrm>
            <a:off x="1143000" y="685800"/>
            <a:ext cx="4572000" cy="3429000"/>
          </a:xfrm>
          <a:solidFill>
            <a:srgbClr val="FFFFFF"/>
          </a:solidFill>
          <a:ln/>
        </p:spPr>
      </p:sp>
      <p:sp>
        <p:nvSpPr>
          <p:cNvPr id="4403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590791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FBE980C-A7D5-483B-9A81-B71BAACC4D69}" type="slidenum">
              <a:rPr lang="es-ES" altLang="es-ES">
                <a:solidFill>
                  <a:srgbClr val="000000"/>
                </a:solidFill>
                <a:latin typeface="Calibri" panose="020F0502020204030204" pitchFamily="34" charset="0"/>
                <a:ea typeface="DejaVu Sans" charset="0"/>
                <a:cs typeface="DejaVu Sans" charset="0"/>
              </a:rPr>
              <a:pPr>
                <a:buClrTx/>
                <a:buFontTx/>
                <a:buNone/>
              </a:pPr>
              <a:t>19</a:t>
            </a:fld>
            <a:endParaRPr lang="es-ES" altLang="es-ES">
              <a:solidFill>
                <a:srgbClr val="000000"/>
              </a:solidFill>
              <a:latin typeface="Calibri" panose="020F0502020204030204" pitchFamily="34" charset="0"/>
              <a:ea typeface="DejaVu Sans" charset="0"/>
              <a:cs typeface="DejaVu Sans" charset="0"/>
            </a:endParaRPr>
          </a:p>
        </p:txBody>
      </p:sp>
      <p:sp>
        <p:nvSpPr>
          <p:cNvPr id="46083" name="Rectangle 1"/>
          <p:cNvSpPr>
            <a:spLocks noChangeArrowheads="1" noTextEdit="1"/>
          </p:cNvSpPr>
          <p:nvPr>
            <p:ph type="sldImg"/>
          </p:nvPr>
        </p:nvSpPr>
        <p:spPr>
          <a:xfrm>
            <a:off x="1143000" y="685800"/>
            <a:ext cx="4572000" cy="3429000"/>
          </a:xfrm>
          <a:solidFill>
            <a:srgbClr val="FFFFFF"/>
          </a:solidFill>
          <a:ln/>
        </p:spPr>
      </p:sp>
      <p:sp>
        <p:nvSpPr>
          <p:cNvPr id="4608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57047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71114FD-3215-4EF0-8A91-389F50188071}" type="slidenum">
              <a:rPr lang="es-ES" altLang="es-ES">
                <a:solidFill>
                  <a:srgbClr val="000000"/>
                </a:solidFill>
                <a:latin typeface="Calibri" panose="020F0502020204030204" pitchFamily="34" charset="0"/>
                <a:ea typeface="DejaVu Sans" charset="0"/>
                <a:cs typeface="DejaVu Sans" charset="0"/>
              </a:rPr>
              <a:pPr>
                <a:buClrTx/>
                <a:buFontTx/>
                <a:buNone/>
              </a:pPr>
              <a:t>2</a:t>
            </a:fld>
            <a:endParaRPr lang="es-ES" altLang="es-ES">
              <a:solidFill>
                <a:srgbClr val="000000"/>
              </a:solidFill>
              <a:latin typeface="Calibri" panose="020F0502020204030204" pitchFamily="34" charset="0"/>
              <a:ea typeface="DejaVu Sans" charset="0"/>
              <a:cs typeface="DejaVu Sans" charset="0"/>
            </a:endParaRPr>
          </a:p>
        </p:txBody>
      </p:sp>
      <p:sp>
        <p:nvSpPr>
          <p:cNvPr id="11267" name="Rectangle 1"/>
          <p:cNvSpPr>
            <a:spLocks noChangeArrowheads="1" noTextEdit="1"/>
          </p:cNvSpPr>
          <p:nvPr>
            <p:ph type="sldImg"/>
          </p:nvPr>
        </p:nvSpPr>
        <p:spPr>
          <a:xfrm>
            <a:off x="1143000" y="685800"/>
            <a:ext cx="4572000" cy="3429000"/>
          </a:xfrm>
          <a:solidFill>
            <a:srgbClr val="FFFFFF"/>
          </a:solidFill>
          <a:ln/>
        </p:spPr>
      </p:sp>
      <p:sp>
        <p:nvSpPr>
          <p:cNvPr id="1126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102966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6028613-9CF3-4D5F-BEB8-F2E7FF25B88E}" type="slidenum">
              <a:rPr lang="es-ES" altLang="es-ES">
                <a:solidFill>
                  <a:srgbClr val="000000"/>
                </a:solidFill>
                <a:latin typeface="Calibri" panose="020F0502020204030204" pitchFamily="34" charset="0"/>
                <a:ea typeface="DejaVu Sans" charset="0"/>
                <a:cs typeface="DejaVu Sans" charset="0"/>
              </a:rPr>
              <a:pPr>
                <a:buClrTx/>
                <a:buFontTx/>
                <a:buNone/>
              </a:pPr>
              <a:t>20</a:t>
            </a:fld>
            <a:endParaRPr lang="es-ES" altLang="es-ES">
              <a:solidFill>
                <a:srgbClr val="000000"/>
              </a:solidFill>
              <a:latin typeface="Calibri" panose="020F0502020204030204" pitchFamily="34" charset="0"/>
              <a:ea typeface="DejaVu Sans" charset="0"/>
              <a:cs typeface="DejaVu Sans" charset="0"/>
            </a:endParaRPr>
          </a:p>
        </p:txBody>
      </p:sp>
      <p:sp>
        <p:nvSpPr>
          <p:cNvPr id="48131" name="Rectangle 1"/>
          <p:cNvSpPr>
            <a:spLocks noChangeArrowheads="1" noTextEdit="1"/>
          </p:cNvSpPr>
          <p:nvPr>
            <p:ph type="sldImg"/>
          </p:nvPr>
        </p:nvSpPr>
        <p:spPr>
          <a:xfrm>
            <a:off x="1143000" y="685800"/>
            <a:ext cx="4572000" cy="3429000"/>
          </a:xfrm>
          <a:solidFill>
            <a:srgbClr val="FFFFFF"/>
          </a:solidFill>
          <a:ln/>
        </p:spPr>
      </p:sp>
      <p:sp>
        <p:nvSpPr>
          <p:cNvPr id="4813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3957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EF11B00-F4A4-4DD2-BD53-BF28E9A71A12}" type="slidenum">
              <a:rPr lang="es-ES" altLang="es-ES">
                <a:solidFill>
                  <a:srgbClr val="000000"/>
                </a:solidFill>
                <a:latin typeface="Calibri" panose="020F0502020204030204" pitchFamily="34" charset="0"/>
                <a:ea typeface="DejaVu Sans" charset="0"/>
                <a:cs typeface="DejaVu Sans" charset="0"/>
              </a:rPr>
              <a:pPr>
                <a:buClrTx/>
                <a:buFontTx/>
                <a:buNone/>
              </a:pPr>
              <a:t>21</a:t>
            </a:fld>
            <a:endParaRPr lang="es-ES" altLang="es-ES">
              <a:solidFill>
                <a:srgbClr val="000000"/>
              </a:solidFill>
              <a:latin typeface="Calibri" panose="020F0502020204030204" pitchFamily="34" charset="0"/>
              <a:ea typeface="DejaVu Sans" charset="0"/>
              <a:cs typeface="DejaVu Sans" charset="0"/>
            </a:endParaRPr>
          </a:p>
        </p:txBody>
      </p:sp>
      <p:sp>
        <p:nvSpPr>
          <p:cNvPr id="50179" name="Rectangle 1"/>
          <p:cNvSpPr>
            <a:spLocks noChangeArrowheads="1" noTextEdit="1"/>
          </p:cNvSpPr>
          <p:nvPr>
            <p:ph type="sldImg"/>
          </p:nvPr>
        </p:nvSpPr>
        <p:spPr>
          <a:xfrm>
            <a:off x="1143000" y="685800"/>
            <a:ext cx="4572000" cy="3429000"/>
          </a:xfrm>
          <a:solidFill>
            <a:srgbClr val="FFFFFF"/>
          </a:solidFill>
          <a:ln/>
        </p:spPr>
      </p:sp>
      <p:sp>
        <p:nvSpPr>
          <p:cNvPr id="5018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1091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F5C7CB57-1119-449D-A1F9-F715155F08D8}" type="slidenum">
              <a:rPr lang="es-ES" altLang="es-ES">
                <a:solidFill>
                  <a:srgbClr val="000000"/>
                </a:solidFill>
                <a:latin typeface="Calibri" panose="020F0502020204030204" pitchFamily="34" charset="0"/>
                <a:ea typeface="DejaVu Sans" charset="0"/>
                <a:cs typeface="DejaVu Sans" charset="0"/>
              </a:rPr>
              <a:pPr>
                <a:buClrTx/>
                <a:buFontTx/>
                <a:buNone/>
              </a:pPr>
              <a:t>22</a:t>
            </a:fld>
            <a:endParaRPr lang="es-ES" altLang="es-ES">
              <a:solidFill>
                <a:srgbClr val="000000"/>
              </a:solidFill>
              <a:latin typeface="Calibri" panose="020F0502020204030204" pitchFamily="34" charset="0"/>
              <a:ea typeface="DejaVu Sans" charset="0"/>
              <a:cs typeface="DejaVu Sans" charset="0"/>
            </a:endParaRPr>
          </a:p>
        </p:txBody>
      </p:sp>
      <p:sp>
        <p:nvSpPr>
          <p:cNvPr id="52227" name="Rectangle 1"/>
          <p:cNvSpPr>
            <a:spLocks noChangeArrowheads="1" noTextEdit="1"/>
          </p:cNvSpPr>
          <p:nvPr>
            <p:ph type="sldImg"/>
          </p:nvPr>
        </p:nvSpPr>
        <p:spPr>
          <a:xfrm>
            <a:off x="1143000" y="685800"/>
            <a:ext cx="4572000" cy="3429000"/>
          </a:xfrm>
          <a:solidFill>
            <a:srgbClr val="FFFFFF"/>
          </a:solidFill>
          <a:ln/>
        </p:spPr>
      </p:sp>
      <p:sp>
        <p:nvSpPr>
          <p:cNvPr id="5222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862770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31D54DFE-E109-470A-AF9D-40244ABEAF77}" type="slidenum">
              <a:rPr lang="es-ES" altLang="es-ES">
                <a:solidFill>
                  <a:srgbClr val="000000"/>
                </a:solidFill>
                <a:latin typeface="Calibri" panose="020F0502020204030204" pitchFamily="34" charset="0"/>
                <a:ea typeface="DejaVu Sans" charset="0"/>
                <a:cs typeface="DejaVu Sans" charset="0"/>
              </a:rPr>
              <a:pPr>
                <a:buClrTx/>
                <a:buFontTx/>
                <a:buNone/>
              </a:pPr>
              <a:t>23</a:t>
            </a:fld>
            <a:endParaRPr lang="es-ES" altLang="es-ES">
              <a:solidFill>
                <a:srgbClr val="000000"/>
              </a:solidFill>
              <a:latin typeface="Calibri" panose="020F0502020204030204" pitchFamily="34" charset="0"/>
              <a:ea typeface="DejaVu Sans" charset="0"/>
              <a:cs typeface="DejaVu Sans" charset="0"/>
            </a:endParaRPr>
          </a:p>
        </p:txBody>
      </p:sp>
      <p:sp>
        <p:nvSpPr>
          <p:cNvPr id="54275" name="Rectangle 1"/>
          <p:cNvSpPr>
            <a:spLocks noChangeArrowheads="1" noTextEdit="1"/>
          </p:cNvSpPr>
          <p:nvPr>
            <p:ph type="sldImg"/>
          </p:nvPr>
        </p:nvSpPr>
        <p:spPr>
          <a:xfrm>
            <a:off x="1143000" y="685800"/>
            <a:ext cx="4572000" cy="3429000"/>
          </a:xfrm>
          <a:solidFill>
            <a:srgbClr val="FFFFFF"/>
          </a:solidFill>
          <a:ln/>
        </p:spPr>
      </p:sp>
      <p:sp>
        <p:nvSpPr>
          <p:cNvPr id="5427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4209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C353636-3321-4E2E-9AE1-485F85FCC897}" type="slidenum">
              <a:rPr lang="es-ES" altLang="es-ES">
                <a:solidFill>
                  <a:srgbClr val="000000"/>
                </a:solidFill>
                <a:latin typeface="Calibri" panose="020F0502020204030204" pitchFamily="34" charset="0"/>
                <a:ea typeface="DejaVu Sans" charset="0"/>
                <a:cs typeface="DejaVu Sans" charset="0"/>
              </a:rPr>
              <a:pPr>
                <a:buClrTx/>
                <a:buFontTx/>
                <a:buNone/>
              </a:pPr>
              <a:t>24</a:t>
            </a:fld>
            <a:endParaRPr lang="es-ES" altLang="es-ES">
              <a:solidFill>
                <a:srgbClr val="000000"/>
              </a:solidFill>
              <a:latin typeface="Calibri" panose="020F0502020204030204" pitchFamily="34" charset="0"/>
              <a:ea typeface="DejaVu Sans" charset="0"/>
              <a:cs typeface="DejaVu Sans" charset="0"/>
            </a:endParaRPr>
          </a:p>
        </p:txBody>
      </p:sp>
      <p:sp>
        <p:nvSpPr>
          <p:cNvPr id="56323" name="Rectangle 1"/>
          <p:cNvSpPr>
            <a:spLocks noChangeArrowheads="1" noTextEdit="1"/>
          </p:cNvSpPr>
          <p:nvPr>
            <p:ph type="sldImg"/>
          </p:nvPr>
        </p:nvSpPr>
        <p:spPr>
          <a:xfrm>
            <a:off x="1143000" y="685800"/>
            <a:ext cx="4572000" cy="3429000"/>
          </a:xfrm>
          <a:solidFill>
            <a:srgbClr val="FFFFFF"/>
          </a:solidFill>
          <a:ln/>
        </p:spPr>
      </p:sp>
      <p:sp>
        <p:nvSpPr>
          <p:cNvPr id="5632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89245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9C6A9D4-2102-47F1-B90F-603B23A0ECE6}" type="slidenum">
              <a:rPr lang="es-ES" altLang="es-ES">
                <a:solidFill>
                  <a:srgbClr val="000000"/>
                </a:solidFill>
                <a:latin typeface="Calibri" panose="020F0502020204030204" pitchFamily="34" charset="0"/>
                <a:ea typeface="DejaVu Sans" charset="0"/>
                <a:cs typeface="DejaVu Sans" charset="0"/>
              </a:rPr>
              <a:pPr>
                <a:buClrTx/>
                <a:buFontTx/>
                <a:buNone/>
              </a:pPr>
              <a:t>25</a:t>
            </a:fld>
            <a:endParaRPr lang="es-ES" altLang="es-ES">
              <a:solidFill>
                <a:srgbClr val="000000"/>
              </a:solidFill>
              <a:latin typeface="Calibri" panose="020F0502020204030204" pitchFamily="34" charset="0"/>
              <a:ea typeface="DejaVu Sans" charset="0"/>
              <a:cs typeface="DejaVu Sans" charset="0"/>
            </a:endParaRPr>
          </a:p>
        </p:txBody>
      </p:sp>
      <p:sp>
        <p:nvSpPr>
          <p:cNvPr id="58371" name="Rectangle 1"/>
          <p:cNvSpPr>
            <a:spLocks noChangeArrowheads="1" noTextEdit="1"/>
          </p:cNvSpPr>
          <p:nvPr>
            <p:ph type="sldImg"/>
          </p:nvPr>
        </p:nvSpPr>
        <p:spPr>
          <a:xfrm>
            <a:off x="1143000" y="685800"/>
            <a:ext cx="4572000" cy="3429000"/>
          </a:xfrm>
          <a:solidFill>
            <a:srgbClr val="FFFFFF"/>
          </a:solidFill>
          <a:ln/>
        </p:spPr>
      </p:sp>
      <p:sp>
        <p:nvSpPr>
          <p:cNvPr id="5837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590783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B1F15C2-5EC8-4555-AF95-6AFFDEEC68AC}" type="slidenum">
              <a:rPr lang="es-ES" altLang="es-ES">
                <a:solidFill>
                  <a:srgbClr val="000000"/>
                </a:solidFill>
                <a:latin typeface="Calibri" panose="020F0502020204030204" pitchFamily="34" charset="0"/>
                <a:ea typeface="DejaVu Sans" charset="0"/>
                <a:cs typeface="DejaVu Sans" charset="0"/>
              </a:rPr>
              <a:pPr>
                <a:buClrTx/>
                <a:buFontTx/>
                <a:buNone/>
              </a:pPr>
              <a:t>26</a:t>
            </a:fld>
            <a:endParaRPr lang="es-ES" altLang="es-ES">
              <a:solidFill>
                <a:srgbClr val="000000"/>
              </a:solidFill>
              <a:latin typeface="Calibri" panose="020F0502020204030204" pitchFamily="34" charset="0"/>
              <a:ea typeface="DejaVu Sans" charset="0"/>
              <a:cs typeface="DejaVu Sans" charset="0"/>
            </a:endParaRPr>
          </a:p>
        </p:txBody>
      </p:sp>
      <p:sp>
        <p:nvSpPr>
          <p:cNvPr id="60419" name="Rectangle 1"/>
          <p:cNvSpPr>
            <a:spLocks noChangeArrowheads="1" noTextEdit="1"/>
          </p:cNvSpPr>
          <p:nvPr>
            <p:ph type="sldImg"/>
          </p:nvPr>
        </p:nvSpPr>
        <p:spPr>
          <a:xfrm>
            <a:off x="1143000" y="685800"/>
            <a:ext cx="4572000" cy="3429000"/>
          </a:xfrm>
          <a:solidFill>
            <a:srgbClr val="FFFFFF"/>
          </a:solidFill>
          <a:ln/>
        </p:spPr>
      </p:sp>
      <p:sp>
        <p:nvSpPr>
          <p:cNvPr id="6042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24341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91C5E04-CE6A-4EC7-BBB0-B7DE25FACAA6}" type="slidenum">
              <a:rPr lang="es-ES" altLang="es-ES">
                <a:solidFill>
                  <a:srgbClr val="000000"/>
                </a:solidFill>
                <a:latin typeface="Calibri" panose="020F0502020204030204" pitchFamily="34" charset="0"/>
                <a:ea typeface="DejaVu Sans" charset="0"/>
                <a:cs typeface="DejaVu Sans" charset="0"/>
              </a:rPr>
              <a:pPr>
                <a:buClrTx/>
                <a:buFontTx/>
                <a:buNone/>
              </a:pPr>
              <a:t>27</a:t>
            </a:fld>
            <a:endParaRPr lang="es-ES" altLang="es-ES">
              <a:solidFill>
                <a:srgbClr val="000000"/>
              </a:solidFill>
              <a:latin typeface="Calibri" panose="020F0502020204030204" pitchFamily="34" charset="0"/>
              <a:ea typeface="DejaVu Sans" charset="0"/>
              <a:cs typeface="DejaVu Sans" charset="0"/>
            </a:endParaRPr>
          </a:p>
        </p:txBody>
      </p:sp>
      <p:sp>
        <p:nvSpPr>
          <p:cNvPr id="62467" name="Rectangle 1"/>
          <p:cNvSpPr>
            <a:spLocks noChangeArrowheads="1" noTextEdit="1"/>
          </p:cNvSpPr>
          <p:nvPr>
            <p:ph type="sldImg"/>
          </p:nvPr>
        </p:nvSpPr>
        <p:spPr>
          <a:xfrm>
            <a:off x="1143000" y="685800"/>
            <a:ext cx="4572000" cy="3429000"/>
          </a:xfrm>
          <a:solidFill>
            <a:srgbClr val="FFFFFF"/>
          </a:solidFill>
          <a:ln/>
        </p:spPr>
      </p:sp>
      <p:sp>
        <p:nvSpPr>
          <p:cNvPr id="6246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058314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D802A8F8-E552-49A9-836E-EC50B309EF46}" type="slidenum">
              <a:rPr lang="es-ES" altLang="es-ES">
                <a:solidFill>
                  <a:srgbClr val="000000"/>
                </a:solidFill>
                <a:latin typeface="Calibri" panose="020F0502020204030204" pitchFamily="34" charset="0"/>
                <a:ea typeface="DejaVu Sans" charset="0"/>
                <a:cs typeface="DejaVu Sans" charset="0"/>
              </a:rPr>
              <a:pPr>
                <a:buClrTx/>
                <a:buFontTx/>
                <a:buNone/>
              </a:pPr>
              <a:t>28</a:t>
            </a:fld>
            <a:endParaRPr lang="es-ES" altLang="es-ES">
              <a:solidFill>
                <a:srgbClr val="000000"/>
              </a:solidFill>
              <a:latin typeface="Calibri" panose="020F0502020204030204" pitchFamily="34" charset="0"/>
              <a:ea typeface="DejaVu Sans" charset="0"/>
              <a:cs typeface="DejaVu Sans" charset="0"/>
            </a:endParaRPr>
          </a:p>
        </p:txBody>
      </p:sp>
      <p:sp>
        <p:nvSpPr>
          <p:cNvPr id="64515" name="Rectangle 1"/>
          <p:cNvSpPr>
            <a:spLocks noChangeArrowheads="1" noTextEdit="1"/>
          </p:cNvSpPr>
          <p:nvPr>
            <p:ph type="sldImg"/>
          </p:nvPr>
        </p:nvSpPr>
        <p:spPr>
          <a:xfrm>
            <a:off x="1143000" y="685800"/>
            <a:ext cx="4572000" cy="3429000"/>
          </a:xfrm>
          <a:solidFill>
            <a:srgbClr val="FFFFFF"/>
          </a:solidFill>
          <a:ln/>
        </p:spPr>
      </p:sp>
      <p:sp>
        <p:nvSpPr>
          <p:cNvPr id="6451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655262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591FF43-4F89-4059-AA0F-C377D4DB96CF}" type="slidenum">
              <a:rPr lang="es-ES" altLang="es-ES">
                <a:solidFill>
                  <a:srgbClr val="000000"/>
                </a:solidFill>
                <a:latin typeface="Calibri" panose="020F0502020204030204" pitchFamily="34" charset="0"/>
                <a:ea typeface="DejaVu Sans" charset="0"/>
                <a:cs typeface="DejaVu Sans" charset="0"/>
              </a:rPr>
              <a:pPr>
                <a:buClrTx/>
                <a:buFontTx/>
                <a:buNone/>
              </a:pPr>
              <a:t>29</a:t>
            </a:fld>
            <a:endParaRPr lang="es-ES" altLang="es-ES">
              <a:solidFill>
                <a:srgbClr val="000000"/>
              </a:solidFill>
              <a:latin typeface="Calibri" panose="020F0502020204030204" pitchFamily="34" charset="0"/>
              <a:ea typeface="DejaVu Sans" charset="0"/>
              <a:cs typeface="DejaVu Sans" charset="0"/>
            </a:endParaRPr>
          </a:p>
        </p:txBody>
      </p:sp>
      <p:sp>
        <p:nvSpPr>
          <p:cNvPr id="66563" name="Rectangle 1"/>
          <p:cNvSpPr>
            <a:spLocks noChangeArrowheads="1" noTextEdit="1"/>
          </p:cNvSpPr>
          <p:nvPr>
            <p:ph type="sldImg"/>
          </p:nvPr>
        </p:nvSpPr>
        <p:spPr>
          <a:xfrm>
            <a:off x="1143000" y="685800"/>
            <a:ext cx="4572000" cy="3429000"/>
          </a:xfrm>
          <a:solidFill>
            <a:srgbClr val="FFFFFF"/>
          </a:solidFill>
          <a:ln/>
        </p:spPr>
      </p:sp>
      <p:sp>
        <p:nvSpPr>
          <p:cNvPr id="6656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21015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14D6DF3-8D87-4094-8ED5-A36815BA48B3}" type="slidenum">
              <a:rPr lang="es-ES" altLang="es-ES">
                <a:solidFill>
                  <a:srgbClr val="000000"/>
                </a:solidFill>
                <a:latin typeface="Calibri" panose="020F0502020204030204" pitchFamily="34" charset="0"/>
                <a:ea typeface="DejaVu Sans" charset="0"/>
                <a:cs typeface="DejaVu Sans" charset="0"/>
              </a:rPr>
              <a:pPr>
                <a:buClrTx/>
                <a:buFontTx/>
                <a:buNone/>
              </a:pPr>
              <a:t>3</a:t>
            </a:fld>
            <a:endParaRPr lang="es-ES" altLang="es-ES">
              <a:solidFill>
                <a:srgbClr val="000000"/>
              </a:solidFill>
              <a:latin typeface="Calibri" panose="020F0502020204030204" pitchFamily="34" charset="0"/>
              <a:ea typeface="DejaVu Sans" charset="0"/>
              <a:cs typeface="DejaVu Sans" charset="0"/>
            </a:endParaRPr>
          </a:p>
        </p:txBody>
      </p:sp>
      <p:sp>
        <p:nvSpPr>
          <p:cNvPr id="13315" name="Rectangle 1"/>
          <p:cNvSpPr>
            <a:spLocks noChangeArrowheads="1" noTextEdit="1"/>
          </p:cNvSpPr>
          <p:nvPr>
            <p:ph type="sldImg"/>
          </p:nvPr>
        </p:nvSpPr>
        <p:spPr>
          <a:xfrm>
            <a:off x="1143000" y="685800"/>
            <a:ext cx="4572000" cy="3429000"/>
          </a:xfrm>
          <a:solidFill>
            <a:srgbClr val="FFFFFF"/>
          </a:solidFill>
          <a:ln/>
        </p:spPr>
      </p:sp>
      <p:sp>
        <p:nvSpPr>
          <p:cNvPr id="1331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098316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672ACFE-0520-4833-BFA3-14DFC69EAA21}" type="slidenum">
              <a:rPr lang="es-ES" altLang="es-ES">
                <a:solidFill>
                  <a:srgbClr val="000000"/>
                </a:solidFill>
                <a:latin typeface="Calibri" panose="020F0502020204030204" pitchFamily="34" charset="0"/>
                <a:ea typeface="DejaVu Sans" charset="0"/>
                <a:cs typeface="DejaVu Sans" charset="0"/>
              </a:rPr>
              <a:pPr>
                <a:buClrTx/>
                <a:buFontTx/>
                <a:buNone/>
              </a:pPr>
              <a:t>30</a:t>
            </a:fld>
            <a:endParaRPr lang="es-ES" altLang="es-ES">
              <a:solidFill>
                <a:srgbClr val="000000"/>
              </a:solidFill>
              <a:latin typeface="Calibri" panose="020F0502020204030204" pitchFamily="34" charset="0"/>
              <a:ea typeface="DejaVu Sans" charset="0"/>
              <a:cs typeface="DejaVu Sans" charset="0"/>
            </a:endParaRPr>
          </a:p>
        </p:txBody>
      </p:sp>
      <p:sp>
        <p:nvSpPr>
          <p:cNvPr id="68611" name="Rectangle 1"/>
          <p:cNvSpPr>
            <a:spLocks noChangeArrowheads="1" noTextEdit="1"/>
          </p:cNvSpPr>
          <p:nvPr>
            <p:ph type="sldImg"/>
          </p:nvPr>
        </p:nvSpPr>
        <p:spPr>
          <a:xfrm>
            <a:off x="1143000" y="685800"/>
            <a:ext cx="4572000" cy="3429000"/>
          </a:xfrm>
          <a:solidFill>
            <a:srgbClr val="FFFFFF"/>
          </a:solidFill>
          <a:ln/>
        </p:spPr>
      </p:sp>
      <p:sp>
        <p:nvSpPr>
          <p:cNvPr id="6861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759255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EA9DA0E-94F1-4824-8CCD-A3480E757A82}" type="slidenum">
              <a:rPr lang="es-ES" altLang="es-ES">
                <a:solidFill>
                  <a:srgbClr val="000000"/>
                </a:solidFill>
                <a:latin typeface="Calibri" panose="020F0502020204030204" pitchFamily="34" charset="0"/>
                <a:ea typeface="DejaVu Sans" charset="0"/>
                <a:cs typeface="DejaVu Sans" charset="0"/>
              </a:rPr>
              <a:pPr>
                <a:buClrTx/>
                <a:buFontTx/>
                <a:buNone/>
              </a:pPr>
              <a:t>31</a:t>
            </a:fld>
            <a:endParaRPr lang="es-ES" altLang="es-ES">
              <a:solidFill>
                <a:srgbClr val="000000"/>
              </a:solidFill>
              <a:latin typeface="Calibri" panose="020F0502020204030204" pitchFamily="34" charset="0"/>
              <a:ea typeface="DejaVu Sans" charset="0"/>
              <a:cs typeface="DejaVu Sans" charset="0"/>
            </a:endParaRPr>
          </a:p>
        </p:txBody>
      </p:sp>
      <p:sp>
        <p:nvSpPr>
          <p:cNvPr id="70659" name="Rectangle 1"/>
          <p:cNvSpPr>
            <a:spLocks noChangeArrowheads="1" noTextEdit="1"/>
          </p:cNvSpPr>
          <p:nvPr>
            <p:ph type="sldImg"/>
          </p:nvPr>
        </p:nvSpPr>
        <p:spPr>
          <a:xfrm>
            <a:off x="1143000" y="685800"/>
            <a:ext cx="4572000" cy="3429000"/>
          </a:xfrm>
          <a:solidFill>
            <a:srgbClr val="FFFFFF"/>
          </a:solidFill>
          <a:ln/>
        </p:spPr>
      </p:sp>
      <p:sp>
        <p:nvSpPr>
          <p:cNvPr id="7066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425518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5D196DB-9993-421A-AF1F-9D63725171EA}" type="slidenum">
              <a:rPr lang="es-ES" altLang="es-ES">
                <a:solidFill>
                  <a:srgbClr val="000000"/>
                </a:solidFill>
                <a:latin typeface="Calibri" panose="020F0502020204030204" pitchFamily="34" charset="0"/>
                <a:ea typeface="DejaVu Sans" charset="0"/>
                <a:cs typeface="DejaVu Sans" charset="0"/>
              </a:rPr>
              <a:pPr>
                <a:buClrTx/>
                <a:buFontTx/>
                <a:buNone/>
              </a:pPr>
              <a:t>32</a:t>
            </a:fld>
            <a:endParaRPr lang="es-ES" altLang="es-ES">
              <a:solidFill>
                <a:srgbClr val="000000"/>
              </a:solidFill>
              <a:latin typeface="Calibri" panose="020F0502020204030204" pitchFamily="34" charset="0"/>
              <a:ea typeface="DejaVu Sans" charset="0"/>
              <a:cs typeface="DejaVu Sans" charset="0"/>
            </a:endParaRPr>
          </a:p>
        </p:txBody>
      </p:sp>
      <p:sp>
        <p:nvSpPr>
          <p:cNvPr id="72707" name="Rectangle 1"/>
          <p:cNvSpPr>
            <a:spLocks noChangeArrowheads="1" noTextEdit="1"/>
          </p:cNvSpPr>
          <p:nvPr>
            <p:ph type="sldImg"/>
          </p:nvPr>
        </p:nvSpPr>
        <p:spPr>
          <a:xfrm>
            <a:off x="1143000" y="685800"/>
            <a:ext cx="4572000" cy="3429000"/>
          </a:xfrm>
          <a:solidFill>
            <a:srgbClr val="FFFFFF"/>
          </a:solidFill>
          <a:ln/>
        </p:spPr>
      </p:sp>
      <p:sp>
        <p:nvSpPr>
          <p:cNvPr id="7270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903271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93B0BFB-9A50-450D-BE94-91A709792B0B}" type="slidenum">
              <a:rPr lang="es-ES" altLang="es-ES">
                <a:solidFill>
                  <a:srgbClr val="000000"/>
                </a:solidFill>
                <a:latin typeface="Calibri" panose="020F0502020204030204" pitchFamily="34" charset="0"/>
                <a:ea typeface="DejaVu Sans" charset="0"/>
                <a:cs typeface="DejaVu Sans" charset="0"/>
              </a:rPr>
              <a:pPr>
                <a:buClrTx/>
                <a:buFontTx/>
                <a:buNone/>
              </a:pPr>
              <a:t>33</a:t>
            </a:fld>
            <a:endParaRPr lang="es-ES" altLang="es-ES">
              <a:solidFill>
                <a:srgbClr val="000000"/>
              </a:solidFill>
              <a:latin typeface="Calibri" panose="020F0502020204030204" pitchFamily="34" charset="0"/>
              <a:ea typeface="DejaVu Sans" charset="0"/>
              <a:cs typeface="DejaVu Sans" charset="0"/>
            </a:endParaRPr>
          </a:p>
        </p:txBody>
      </p:sp>
      <p:sp>
        <p:nvSpPr>
          <p:cNvPr id="74755" name="Rectangle 1"/>
          <p:cNvSpPr>
            <a:spLocks noChangeArrowheads="1" noTextEdit="1"/>
          </p:cNvSpPr>
          <p:nvPr>
            <p:ph type="sldImg"/>
          </p:nvPr>
        </p:nvSpPr>
        <p:spPr>
          <a:xfrm>
            <a:off x="1143000" y="685800"/>
            <a:ext cx="4572000" cy="3429000"/>
          </a:xfrm>
          <a:solidFill>
            <a:srgbClr val="FFFFFF"/>
          </a:solidFill>
          <a:ln/>
        </p:spPr>
      </p:sp>
      <p:sp>
        <p:nvSpPr>
          <p:cNvPr id="7475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671913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C96B734B-91A8-4DFE-88CB-5F66516155D1}" type="slidenum">
              <a:rPr lang="es-ES" altLang="es-ES">
                <a:solidFill>
                  <a:srgbClr val="000000"/>
                </a:solidFill>
                <a:latin typeface="Calibri" panose="020F0502020204030204" pitchFamily="34" charset="0"/>
                <a:ea typeface="DejaVu Sans" charset="0"/>
                <a:cs typeface="DejaVu Sans" charset="0"/>
              </a:rPr>
              <a:pPr>
                <a:buClrTx/>
                <a:buFontTx/>
                <a:buNone/>
              </a:pPr>
              <a:t>34</a:t>
            </a:fld>
            <a:endParaRPr lang="es-ES" altLang="es-ES">
              <a:solidFill>
                <a:srgbClr val="000000"/>
              </a:solidFill>
              <a:latin typeface="Calibri" panose="020F0502020204030204" pitchFamily="34" charset="0"/>
              <a:ea typeface="DejaVu Sans" charset="0"/>
              <a:cs typeface="DejaVu Sans" charset="0"/>
            </a:endParaRPr>
          </a:p>
        </p:txBody>
      </p:sp>
      <p:sp>
        <p:nvSpPr>
          <p:cNvPr id="76803" name="Rectangle 1"/>
          <p:cNvSpPr>
            <a:spLocks noChangeArrowheads="1" noTextEdit="1"/>
          </p:cNvSpPr>
          <p:nvPr>
            <p:ph type="sldImg"/>
          </p:nvPr>
        </p:nvSpPr>
        <p:spPr>
          <a:xfrm>
            <a:off x="1143000" y="685800"/>
            <a:ext cx="4572000" cy="3429000"/>
          </a:xfrm>
          <a:solidFill>
            <a:srgbClr val="FFFFFF"/>
          </a:solidFill>
          <a:ln/>
        </p:spPr>
      </p:sp>
      <p:sp>
        <p:nvSpPr>
          <p:cNvPr id="7680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245206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9C8956E4-5FA6-492F-A46F-0DCF4DC2007F}" type="slidenum">
              <a:rPr lang="es-ES" altLang="es-ES">
                <a:solidFill>
                  <a:srgbClr val="000000"/>
                </a:solidFill>
                <a:latin typeface="Calibri" panose="020F0502020204030204" pitchFamily="34" charset="0"/>
                <a:ea typeface="DejaVu Sans" charset="0"/>
                <a:cs typeface="DejaVu Sans" charset="0"/>
              </a:rPr>
              <a:pPr>
                <a:buClrTx/>
                <a:buFontTx/>
                <a:buNone/>
              </a:pPr>
              <a:t>35</a:t>
            </a:fld>
            <a:endParaRPr lang="es-ES" altLang="es-ES">
              <a:solidFill>
                <a:srgbClr val="000000"/>
              </a:solidFill>
              <a:latin typeface="Calibri" panose="020F0502020204030204" pitchFamily="34" charset="0"/>
              <a:ea typeface="DejaVu Sans" charset="0"/>
              <a:cs typeface="DejaVu Sans" charset="0"/>
            </a:endParaRPr>
          </a:p>
        </p:txBody>
      </p:sp>
      <p:sp>
        <p:nvSpPr>
          <p:cNvPr id="78851" name="Rectangle 1"/>
          <p:cNvSpPr>
            <a:spLocks noChangeArrowheads="1" noTextEdit="1"/>
          </p:cNvSpPr>
          <p:nvPr>
            <p:ph type="sldImg"/>
          </p:nvPr>
        </p:nvSpPr>
        <p:spPr>
          <a:xfrm>
            <a:off x="1143000" y="685800"/>
            <a:ext cx="4572000" cy="3429000"/>
          </a:xfrm>
          <a:solidFill>
            <a:srgbClr val="FFFFFF"/>
          </a:solidFill>
          <a:ln/>
        </p:spPr>
      </p:sp>
      <p:sp>
        <p:nvSpPr>
          <p:cNvPr id="7885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2003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2241D95-F7A2-446E-A50C-E1BD3343F723}" type="slidenum">
              <a:rPr lang="es-ES" altLang="es-ES">
                <a:solidFill>
                  <a:srgbClr val="000000"/>
                </a:solidFill>
                <a:latin typeface="Calibri" panose="020F0502020204030204" pitchFamily="34" charset="0"/>
                <a:ea typeface="DejaVu Sans" charset="0"/>
                <a:cs typeface="DejaVu Sans" charset="0"/>
              </a:rPr>
              <a:pPr>
                <a:buClrTx/>
                <a:buFontTx/>
                <a:buNone/>
              </a:pPr>
              <a:t>36</a:t>
            </a:fld>
            <a:endParaRPr lang="es-ES" altLang="es-ES">
              <a:solidFill>
                <a:srgbClr val="000000"/>
              </a:solidFill>
              <a:latin typeface="Calibri" panose="020F0502020204030204" pitchFamily="34" charset="0"/>
              <a:ea typeface="DejaVu Sans" charset="0"/>
              <a:cs typeface="DejaVu Sans" charset="0"/>
            </a:endParaRPr>
          </a:p>
        </p:txBody>
      </p:sp>
      <p:sp>
        <p:nvSpPr>
          <p:cNvPr id="80899" name="Rectangle 1"/>
          <p:cNvSpPr>
            <a:spLocks noChangeArrowheads="1" noTextEdit="1"/>
          </p:cNvSpPr>
          <p:nvPr>
            <p:ph type="sldImg"/>
          </p:nvPr>
        </p:nvSpPr>
        <p:spPr>
          <a:xfrm>
            <a:off x="1143000" y="685800"/>
            <a:ext cx="4572000" cy="3429000"/>
          </a:xfrm>
          <a:solidFill>
            <a:srgbClr val="FFFFFF"/>
          </a:solidFill>
          <a:ln/>
        </p:spPr>
      </p:sp>
      <p:sp>
        <p:nvSpPr>
          <p:cNvPr id="8090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916244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96D9A27-B085-41D9-9E0F-B290EE46200C}" type="slidenum">
              <a:rPr lang="es-ES" altLang="es-ES">
                <a:solidFill>
                  <a:srgbClr val="000000"/>
                </a:solidFill>
                <a:latin typeface="Calibri" panose="020F0502020204030204" pitchFamily="34" charset="0"/>
                <a:ea typeface="DejaVu Sans" charset="0"/>
                <a:cs typeface="DejaVu Sans" charset="0"/>
              </a:rPr>
              <a:pPr>
                <a:buClrTx/>
                <a:buFontTx/>
                <a:buNone/>
              </a:pPr>
              <a:t>37</a:t>
            </a:fld>
            <a:endParaRPr lang="es-ES" altLang="es-ES">
              <a:solidFill>
                <a:srgbClr val="000000"/>
              </a:solidFill>
              <a:latin typeface="Calibri" panose="020F0502020204030204" pitchFamily="34" charset="0"/>
              <a:ea typeface="DejaVu Sans" charset="0"/>
              <a:cs typeface="DejaVu Sans" charset="0"/>
            </a:endParaRPr>
          </a:p>
        </p:txBody>
      </p:sp>
      <p:sp>
        <p:nvSpPr>
          <p:cNvPr id="82947" name="Rectangle 1"/>
          <p:cNvSpPr>
            <a:spLocks noChangeArrowheads="1" noTextEdit="1"/>
          </p:cNvSpPr>
          <p:nvPr>
            <p:ph type="sldImg"/>
          </p:nvPr>
        </p:nvSpPr>
        <p:spPr>
          <a:xfrm>
            <a:off x="1143000" y="685800"/>
            <a:ext cx="4572000" cy="3429000"/>
          </a:xfrm>
          <a:solidFill>
            <a:srgbClr val="FFFFFF"/>
          </a:solidFill>
          <a:ln/>
        </p:spPr>
      </p:sp>
      <p:sp>
        <p:nvSpPr>
          <p:cNvPr id="8294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053856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A452C98-0222-47F6-BA4B-B8F16EB22C0D}" type="slidenum">
              <a:rPr lang="es-ES" altLang="es-ES">
                <a:solidFill>
                  <a:srgbClr val="000000"/>
                </a:solidFill>
                <a:latin typeface="Calibri" panose="020F0502020204030204" pitchFamily="34" charset="0"/>
                <a:ea typeface="DejaVu Sans" charset="0"/>
                <a:cs typeface="DejaVu Sans" charset="0"/>
              </a:rPr>
              <a:pPr>
                <a:buClrTx/>
                <a:buFontTx/>
                <a:buNone/>
              </a:pPr>
              <a:t>38</a:t>
            </a:fld>
            <a:endParaRPr lang="es-ES" altLang="es-ES">
              <a:solidFill>
                <a:srgbClr val="000000"/>
              </a:solidFill>
              <a:latin typeface="Calibri" panose="020F0502020204030204" pitchFamily="34" charset="0"/>
              <a:ea typeface="DejaVu Sans" charset="0"/>
              <a:cs typeface="DejaVu Sans" charset="0"/>
            </a:endParaRPr>
          </a:p>
        </p:txBody>
      </p:sp>
      <p:sp>
        <p:nvSpPr>
          <p:cNvPr id="84995" name="Rectangle 1"/>
          <p:cNvSpPr>
            <a:spLocks noChangeArrowheads="1" noTextEdit="1"/>
          </p:cNvSpPr>
          <p:nvPr>
            <p:ph type="sldImg"/>
          </p:nvPr>
        </p:nvSpPr>
        <p:spPr>
          <a:xfrm>
            <a:off x="1143000" y="685800"/>
            <a:ext cx="4572000" cy="3429000"/>
          </a:xfrm>
          <a:solidFill>
            <a:srgbClr val="FFFFFF"/>
          </a:solidFill>
          <a:ln/>
        </p:spPr>
      </p:sp>
      <p:sp>
        <p:nvSpPr>
          <p:cNvPr id="8499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508029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08535C2E-51F0-4679-9807-15C2E3525F67}" type="slidenum">
              <a:rPr lang="es-ES" altLang="es-ES">
                <a:solidFill>
                  <a:srgbClr val="000000"/>
                </a:solidFill>
                <a:latin typeface="Calibri" panose="020F0502020204030204" pitchFamily="34" charset="0"/>
                <a:ea typeface="DejaVu Sans" charset="0"/>
                <a:cs typeface="DejaVu Sans" charset="0"/>
              </a:rPr>
              <a:pPr>
                <a:buClrTx/>
                <a:buFontTx/>
                <a:buNone/>
              </a:pPr>
              <a:t>39</a:t>
            </a:fld>
            <a:endParaRPr lang="es-ES" altLang="es-ES">
              <a:solidFill>
                <a:srgbClr val="000000"/>
              </a:solidFill>
              <a:latin typeface="Calibri" panose="020F0502020204030204" pitchFamily="34" charset="0"/>
              <a:ea typeface="DejaVu Sans" charset="0"/>
              <a:cs typeface="DejaVu Sans" charset="0"/>
            </a:endParaRPr>
          </a:p>
        </p:txBody>
      </p:sp>
      <p:sp>
        <p:nvSpPr>
          <p:cNvPr id="87043" name="Rectangle 1"/>
          <p:cNvSpPr>
            <a:spLocks noChangeArrowheads="1" noTextEdit="1"/>
          </p:cNvSpPr>
          <p:nvPr>
            <p:ph type="sldImg"/>
          </p:nvPr>
        </p:nvSpPr>
        <p:spPr>
          <a:xfrm>
            <a:off x="1143000" y="685800"/>
            <a:ext cx="4572000" cy="3429000"/>
          </a:xfrm>
          <a:solidFill>
            <a:srgbClr val="FFFFFF"/>
          </a:solidFill>
          <a:ln/>
        </p:spPr>
      </p:sp>
      <p:sp>
        <p:nvSpPr>
          <p:cNvPr id="8704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65629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F7BF73A-5C55-423D-8B10-8255D0E40955}" type="slidenum">
              <a:rPr lang="es-ES" altLang="es-ES">
                <a:solidFill>
                  <a:srgbClr val="000000"/>
                </a:solidFill>
                <a:latin typeface="Calibri" panose="020F0502020204030204" pitchFamily="34" charset="0"/>
                <a:ea typeface="DejaVu Sans" charset="0"/>
                <a:cs typeface="DejaVu Sans" charset="0"/>
              </a:rPr>
              <a:pPr>
                <a:buClrTx/>
                <a:buFontTx/>
                <a:buNone/>
              </a:pPr>
              <a:t>4</a:t>
            </a:fld>
            <a:endParaRPr lang="es-ES" altLang="es-ES">
              <a:solidFill>
                <a:srgbClr val="000000"/>
              </a:solidFill>
              <a:latin typeface="Calibri" panose="020F0502020204030204" pitchFamily="34" charset="0"/>
              <a:ea typeface="DejaVu Sans" charset="0"/>
              <a:cs typeface="DejaVu Sans" charset="0"/>
            </a:endParaRPr>
          </a:p>
        </p:txBody>
      </p:sp>
      <p:sp>
        <p:nvSpPr>
          <p:cNvPr id="15363" name="Rectangle 1"/>
          <p:cNvSpPr>
            <a:spLocks noChangeArrowheads="1" noTextEdit="1"/>
          </p:cNvSpPr>
          <p:nvPr>
            <p:ph type="sldImg"/>
          </p:nvPr>
        </p:nvSpPr>
        <p:spPr>
          <a:xfrm>
            <a:off x="1143000" y="685800"/>
            <a:ext cx="4572000" cy="3429000"/>
          </a:xfrm>
          <a:solidFill>
            <a:srgbClr val="FFFFFF"/>
          </a:solidFill>
          <a:ln/>
        </p:spPr>
      </p:sp>
      <p:sp>
        <p:nvSpPr>
          <p:cNvPr id="1536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980574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3D7A348-5495-4FAB-B855-568256481F2B}" type="slidenum">
              <a:rPr lang="es-ES" altLang="es-ES">
                <a:solidFill>
                  <a:srgbClr val="000000"/>
                </a:solidFill>
                <a:latin typeface="Calibri" panose="020F0502020204030204" pitchFamily="34" charset="0"/>
                <a:ea typeface="DejaVu Sans" charset="0"/>
                <a:cs typeface="DejaVu Sans" charset="0"/>
              </a:rPr>
              <a:pPr>
                <a:buClrTx/>
                <a:buFontTx/>
                <a:buNone/>
              </a:pPr>
              <a:t>40</a:t>
            </a:fld>
            <a:endParaRPr lang="es-ES" altLang="es-ES">
              <a:solidFill>
                <a:srgbClr val="000000"/>
              </a:solidFill>
              <a:latin typeface="Calibri" panose="020F0502020204030204" pitchFamily="34" charset="0"/>
              <a:ea typeface="DejaVu Sans" charset="0"/>
              <a:cs typeface="DejaVu Sans" charset="0"/>
            </a:endParaRPr>
          </a:p>
        </p:txBody>
      </p:sp>
      <p:sp>
        <p:nvSpPr>
          <p:cNvPr id="89091" name="Rectangle 1"/>
          <p:cNvSpPr>
            <a:spLocks noChangeArrowheads="1" noTextEdit="1"/>
          </p:cNvSpPr>
          <p:nvPr>
            <p:ph type="sldImg"/>
          </p:nvPr>
        </p:nvSpPr>
        <p:spPr>
          <a:xfrm>
            <a:off x="1143000" y="685800"/>
            <a:ext cx="4572000" cy="3429000"/>
          </a:xfrm>
          <a:solidFill>
            <a:srgbClr val="FFFFFF"/>
          </a:solidFill>
          <a:ln/>
        </p:spPr>
      </p:sp>
      <p:sp>
        <p:nvSpPr>
          <p:cNvPr id="8909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44522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0C9AD508-E480-456D-8E35-036B5AD1C927}" type="slidenum">
              <a:rPr lang="es-ES" altLang="es-ES">
                <a:solidFill>
                  <a:srgbClr val="000000"/>
                </a:solidFill>
                <a:latin typeface="Calibri" panose="020F0502020204030204" pitchFamily="34" charset="0"/>
                <a:ea typeface="DejaVu Sans" charset="0"/>
                <a:cs typeface="DejaVu Sans" charset="0"/>
              </a:rPr>
              <a:pPr>
                <a:buClrTx/>
                <a:buFontTx/>
                <a:buNone/>
              </a:pPr>
              <a:t>41</a:t>
            </a:fld>
            <a:endParaRPr lang="es-ES" altLang="es-ES">
              <a:solidFill>
                <a:srgbClr val="000000"/>
              </a:solidFill>
              <a:latin typeface="Calibri" panose="020F0502020204030204" pitchFamily="34" charset="0"/>
              <a:ea typeface="DejaVu Sans" charset="0"/>
              <a:cs typeface="DejaVu Sans" charset="0"/>
            </a:endParaRPr>
          </a:p>
        </p:txBody>
      </p:sp>
      <p:sp>
        <p:nvSpPr>
          <p:cNvPr id="91139" name="Rectangle 1"/>
          <p:cNvSpPr>
            <a:spLocks noChangeArrowheads="1" noTextEdit="1"/>
          </p:cNvSpPr>
          <p:nvPr>
            <p:ph type="sldImg"/>
          </p:nvPr>
        </p:nvSpPr>
        <p:spPr>
          <a:xfrm>
            <a:off x="1143000" y="685800"/>
            <a:ext cx="4572000" cy="3429000"/>
          </a:xfrm>
          <a:solidFill>
            <a:srgbClr val="FFFFFF"/>
          </a:solidFill>
          <a:ln/>
        </p:spPr>
      </p:sp>
      <p:sp>
        <p:nvSpPr>
          <p:cNvPr id="9114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6125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C6EC0D5-022E-4E32-896C-9388D3CDEF54}" type="slidenum">
              <a:rPr lang="es-ES" altLang="es-ES">
                <a:solidFill>
                  <a:srgbClr val="000000"/>
                </a:solidFill>
                <a:latin typeface="Calibri" panose="020F0502020204030204" pitchFamily="34" charset="0"/>
                <a:ea typeface="DejaVu Sans" charset="0"/>
                <a:cs typeface="DejaVu Sans" charset="0"/>
              </a:rPr>
              <a:pPr>
                <a:buClrTx/>
                <a:buFontTx/>
                <a:buNone/>
              </a:pPr>
              <a:t>5</a:t>
            </a:fld>
            <a:endParaRPr lang="es-ES" altLang="es-ES">
              <a:solidFill>
                <a:srgbClr val="000000"/>
              </a:solidFill>
              <a:latin typeface="Calibri" panose="020F0502020204030204" pitchFamily="34" charset="0"/>
              <a:ea typeface="DejaVu Sans" charset="0"/>
              <a:cs typeface="DejaVu Sans" charset="0"/>
            </a:endParaRPr>
          </a:p>
        </p:txBody>
      </p:sp>
      <p:sp>
        <p:nvSpPr>
          <p:cNvPr id="17411" name="Rectangle 1"/>
          <p:cNvSpPr>
            <a:spLocks noChangeArrowheads="1" noTextEdit="1"/>
          </p:cNvSpPr>
          <p:nvPr>
            <p:ph type="sldImg"/>
          </p:nvPr>
        </p:nvSpPr>
        <p:spPr>
          <a:xfrm>
            <a:off x="1143000" y="685800"/>
            <a:ext cx="4572000" cy="3429000"/>
          </a:xfrm>
          <a:solidFill>
            <a:srgbClr val="FFFFFF"/>
          </a:solidFill>
          <a:ln/>
        </p:spPr>
      </p:sp>
      <p:sp>
        <p:nvSpPr>
          <p:cNvPr id="17412"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02570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11E9C1D-8B05-4745-95B8-4EA19714B3E7}" type="slidenum">
              <a:rPr lang="es-ES" altLang="es-ES">
                <a:solidFill>
                  <a:srgbClr val="000000"/>
                </a:solidFill>
                <a:latin typeface="Calibri" panose="020F0502020204030204" pitchFamily="34" charset="0"/>
                <a:ea typeface="DejaVu Sans" charset="0"/>
                <a:cs typeface="DejaVu Sans" charset="0"/>
              </a:rPr>
              <a:pPr>
                <a:buClrTx/>
                <a:buFontTx/>
                <a:buNone/>
              </a:pPr>
              <a:t>6</a:t>
            </a:fld>
            <a:endParaRPr lang="es-ES" altLang="es-ES">
              <a:solidFill>
                <a:srgbClr val="000000"/>
              </a:solidFill>
              <a:latin typeface="Calibri" panose="020F0502020204030204" pitchFamily="34" charset="0"/>
              <a:ea typeface="DejaVu Sans" charset="0"/>
              <a:cs typeface="DejaVu Sans" charset="0"/>
            </a:endParaRPr>
          </a:p>
        </p:txBody>
      </p:sp>
      <p:sp>
        <p:nvSpPr>
          <p:cNvPr id="19459" name="Rectangle 1"/>
          <p:cNvSpPr>
            <a:spLocks noChangeArrowheads="1" noTextEdit="1"/>
          </p:cNvSpPr>
          <p:nvPr>
            <p:ph type="sldImg"/>
          </p:nvPr>
        </p:nvSpPr>
        <p:spPr>
          <a:xfrm>
            <a:off x="1143000" y="685800"/>
            <a:ext cx="4572000" cy="3429000"/>
          </a:xfrm>
          <a:solidFill>
            <a:srgbClr val="FFFFFF"/>
          </a:solidFill>
          <a:ln/>
        </p:spPr>
      </p:sp>
      <p:sp>
        <p:nvSpPr>
          <p:cNvPr id="19460"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8018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A5508B0-7681-4515-BF21-22AF94303B11}" type="slidenum">
              <a:rPr lang="es-ES" altLang="es-ES">
                <a:solidFill>
                  <a:srgbClr val="000000"/>
                </a:solidFill>
                <a:latin typeface="Calibri" panose="020F0502020204030204" pitchFamily="34" charset="0"/>
                <a:ea typeface="DejaVu Sans" charset="0"/>
                <a:cs typeface="DejaVu Sans" charset="0"/>
              </a:rPr>
              <a:pPr>
                <a:buClrTx/>
                <a:buFontTx/>
                <a:buNone/>
              </a:pPr>
              <a:t>7</a:t>
            </a:fld>
            <a:endParaRPr lang="es-ES" altLang="es-ES">
              <a:solidFill>
                <a:srgbClr val="000000"/>
              </a:solidFill>
              <a:latin typeface="Calibri" panose="020F0502020204030204" pitchFamily="34" charset="0"/>
              <a:ea typeface="DejaVu Sans" charset="0"/>
              <a:cs typeface="DejaVu Sans" charset="0"/>
            </a:endParaRPr>
          </a:p>
        </p:txBody>
      </p:sp>
      <p:sp>
        <p:nvSpPr>
          <p:cNvPr id="21507" name="Rectangle 1"/>
          <p:cNvSpPr>
            <a:spLocks noChangeArrowheads="1" noTextEdit="1"/>
          </p:cNvSpPr>
          <p:nvPr>
            <p:ph type="sldImg"/>
          </p:nvPr>
        </p:nvSpPr>
        <p:spPr>
          <a:xfrm>
            <a:off x="1143000" y="685800"/>
            <a:ext cx="4572000" cy="3429000"/>
          </a:xfrm>
          <a:solidFill>
            <a:srgbClr val="FFFFFF"/>
          </a:solidFill>
          <a:ln/>
        </p:spPr>
      </p:sp>
      <p:sp>
        <p:nvSpPr>
          <p:cNvPr id="21508"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2870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D28BC57-5B23-48A6-878B-0C64DBC9D9BA}" type="slidenum">
              <a:rPr lang="es-ES" altLang="es-ES">
                <a:solidFill>
                  <a:srgbClr val="000000"/>
                </a:solidFill>
                <a:latin typeface="Calibri" panose="020F0502020204030204" pitchFamily="34" charset="0"/>
                <a:ea typeface="DejaVu Sans" charset="0"/>
                <a:cs typeface="DejaVu Sans" charset="0"/>
              </a:rPr>
              <a:pPr>
                <a:buClrTx/>
                <a:buFontTx/>
                <a:buNone/>
              </a:pPr>
              <a:t>8</a:t>
            </a:fld>
            <a:endParaRPr lang="es-ES" altLang="es-ES">
              <a:solidFill>
                <a:srgbClr val="000000"/>
              </a:solidFill>
              <a:latin typeface="Calibri" panose="020F0502020204030204" pitchFamily="34" charset="0"/>
              <a:ea typeface="DejaVu Sans" charset="0"/>
              <a:cs typeface="DejaVu Sans" charset="0"/>
            </a:endParaRPr>
          </a:p>
        </p:txBody>
      </p:sp>
      <p:sp>
        <p:nvSpPr>
          <p:cNvPr id="23555" name="Rectangle 1"/>
          <p:cNvSpPr>
            <a:spLocks noChangeArrowheads="1" noTextEdit="1"/>
          </p:cNvSpPr>
          <p:nvPr>
            <p:ph type="sldImg"/>
          </p:nvPr>
        </p:nvSpPr>
        <p:spPr>
          <a:xfrm>
            <a:off x="1143000" y="685800"/>
            <a:ext cx="4572000" cy="3429000"/>
          </a:xfrm>
          <a:solidFill>
            <a:srgbClr val="FFFFFF"/>
          </a:solidFill>
          <a:ln/>
        </p:spPr>
      </p:sp>
      <p:sp>
        <p:nvSpPr>
          <p:cNvPr id="23556"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0233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59594D8-9A0A-47A8-A1DE-9B8B26777CA9}" type="slidenum">
              <a:rPr lang="es-ES" altLang="es-ES">
                <a:solidFill>
                  <a:srgbClr val="000000"/>
                </a:solidFill>
                <a:latin typeface="Calibri" panose="020F0502020204030204" pitchFamily="34" charset="0"/>
                <a:ea typeface="DejaVu Sans" charset="0"/>
                <a:cs typeface="DejaVu Sans" charset="0"/>
              </a:rPr>
              <a:pPr>
                <a:buClrTx/>
                <a:buFontTx/>
                <a:buNone/>
              </a:pPr>
              <a:t>9</a:t>
            </a:fld>
            <a:endParaRPr lang="es-ES" altLang="es-ES">
              <a:solidFill>
                <a:srgbClr val="000000"/>
              </a:solidFill>
              <a:latin typeface="Calibri" panose="020F0502020204030204" pitchFamily="34" charset="0"/>
              <a:ea typeface="DejaVu Sans" charset="0"/>
              <a:cs typeface="DejaVu Sans" charset="0"/>
            </a:endParaRPr>
          </a:p>
        </p:txBody>
      </p:sp>
      <p:sp>
        <p:nvSpPr>
          <p:cNvPr id="25603" name="Rectangle 1"/>
          <p:cNvSpPr>
            <a:spLocks noChangeArrowheads="1" noTextEdit="1"/>
          </p:cNvSpPr>
          <p:nvPr>
            <p:ph type="sldImg"/>
          </p:nvPr>
        </p:nvSpPr>
        <p:spPr>
          <a:xfrm>
            <a:off x="1143000" y="685800"/>
            <a:ext cx="4572000" cy="3429000"/>
          </a:xfrm>
          <a:solidFill>
            <a:srgbClr val="FFFFFF"/>
          </a:solidFill>
          <a:ln/>
        </p:spPr>
      </p:sp>
      <p:sp>
        <p:nvSpPr>
          <p:cNvPr id="25604" name="Rectangle 2"/>
          <p:cNvSpPr>
            <a:spLocks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80891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05D28FD4-FC9A-487D-AC13-29F639DA21E0}"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9940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BE110DD3-AC92-4566-814E-606DE3A5ACA2}"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71616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8925" y="858838"/>
            <a:ext cx="2055813" cy="55245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68313" y="858838"/>
            <a:ext cx="6018212" cy="5524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3D438F1B-1EAD-4FD6-9DED-6FA9FDFBCA1A}"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95944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F5C2D61E-9528-4288-A8B6-4E186A9545F1}" type="slidenum">
              <a:rPr lang="es-ES" altLang="es-ES"/>
              <a:pPr>
                <a:defRPr/>
              </a:pPr>
              <a:t>‹Nº›</a:t>
            </a:fld>
            <a:endParaRPr lang="es-ES" altLang="es-ES"/>
          </a:p>
        </p:txBody>
      </p:sp>
    </p:spTree>
    <p:extLst>
      <p:ext uri="{BB962C8B-B14F-4D97-AF65-F5344CB8AC3E}">
        <p14:creationId xmlns:p14="http://schemas.microsoft.com/office/powerpoint/2010/main" val="112784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54FB034B-0790-477F-9D42-21C439423E92}" type="slidenum">
              <a:rPr lang="es-ES" altLang="es-ES"/>
              <a:pPr>
                <a:defRPr/>
              </a:pPr>
              <a:t>‹Nº›</a:t>
            </a:fld>
            <a:endParaRPr lang="es-ES" altLang="es-ES"/>
          </a:p>
        </p:txBody>
      </p:sp>
    </p:spTree>
    <p:extLst>
      <p:ext uri="{BB962C8B-B14F-4D97-AF65-F5344CB8AC3E}">
        <p14:creationId xmlns:p14="http://schemas.microsoft.com/office/powerpoint/2010/main" val="396446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C38E0632-D395-4274-BB9E-E97905ABF7A7}" type="slidenum">
              <a:rPr lang="es-ES" altLang="es-ES"/>
              <a:pPr>
                <a:defRPr/>
              </a:pPr>
              <a:t>‹Nº›</a:t>
            </a:fld>
            <a:endParaRPr lang="es-ES" altLang="es-ES"/>
          </a:p>
        </p:txBody>
      </p:sp>
    </p:spTree>
    <p:extLst>
      <p:ext uri="{BB962C8B-B14F-4D97-AF65-F5344CB8AC3E}">
        <p14:creationId xmlns:p14="http://schemas.microsoft.com/office/powerpoint/2010/main" val="764199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68313" y="2060575"/>
            <a:ext cx="4037012"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57725" y="2060575"/>
            <a:ext cx="4037013"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4DCF04AC-FA43-483B-ACAD-C511B52C9D85}" type="slidenum">
              <a:rPr lang="es-ES" altLang="es-ES"/>
              <a:pPr>
                <a:defRPr/>
              </a:pPr>
              <a:t>‹Nº›</a:t>
            </a:fld>
            <a:endParaRPr lang="es-ES" altLang="es-ES"/>
          </a:p>
        </p:txBody>
      </p:sp>
    </p:spTree>
    <p:extLst>
      <p:ext uri="{BB962C8B-B14F-4D97-AF65-F5344CB8AC3E}">
        <p14:creationId xmlns:p14="http://schemas.microsoft.com/office/powerpoint/2010/main" val="103097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8"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9" name="Rectangle 18"/>
          <p:cNvSpPr>
            <a:spLocks noGrp="1" noChangeArrowheads="1"/>
          </p:cNvSpPr>
          <p:nvPr>
            <p:ph type="sldNum" idx="12"/>
          </p:nvPr>
        </p:nvSpPr>
        <p:spPr>
          <a:ln/>
        </p:spPr>
        <p:txBody>
          <a:bodyPr/>
          <a:lstStyle>
            <a:lvl1pPr>
              <a:defRPr/>
            </a:lvl1pPr>
          </a:lstStyle>
          <a:p>
            <a:pPr>
              <a:defRPr/>
            </a:pPr>
            <a:fld id="{8C6A35CC-9FCD-4F3E-B245-B00E93928D19}" type="slidenum">
              <a:rPr lang="es-ES" altLang="es-ES"/>
              <a:pPr>
                <a:defRPr/>
              </a:pPr>
              <a:t>‹Nº›</a:t>
            </a:fld>
            <a:endParaRPr lang="es-ES" altLang="es-ES"/>
          </a:p>
        </p:txBody>
      </p:sp>
    </p:spTree>
    <p:extLst>
      <p:ext uri="{BB962C8B-B14F-4D97-AF65-F5344CB8AC3E}">
        <p14:creationId xmlns:p14="http://schemas.microsoft.com/office/powerpoint/2010/main" val="51710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4"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5" name="Rectangle 18"/>
          <p:cNvSpPr>
            <a:spLocks noGrp="1" noChangeArrowheads="1"/>
          </p:cNvSpPr>
          <p:nvPr>
            <p:ph type="sldNum" idx="12"/>
          </p:nvPr>
        </p:nvSpPr>
        <p:spPr>
          <a:ln/>
        </p:spPr>
        <p:txBody>
          <a:bodyPr/>
          <a:lstStyle>
            <a:lvl1pPr>
              <a:defRPr/>
            </a:lvl1pPr>
          </a:lstStyle>
          <a:p>
            <a:pPr>
              <a:defRPr/>
            </a:pPr>
            <a:fld id="{26224F54-5C2F-4BCF-A151-CCA2D2836609}" type="slidenum">
              <a:rPr lang="es-ES" altLang="es-ES"/>
              <a:pPr>
                <a:defRPr/>
              </a:pPr>
              <a:t>‹Nº›</a:t>
            </a:fld>
            <a:endParaRPr lang="es-ES" altLang="es-ES"/>
          </a:p>
        </p:txBody>
      </p:sp>
    </p:spTree>
    <p:extLst>
      <p:ext uri="{BB962C8B-B14F-4D97-AF65-F5344CB8AC3E}">
        <p14:creationId xmlns:p14="http://schemas.microsoft.com/office/powerpoint/2010/main" val="2423380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3"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4" name="Rectangle 18"/>
          <p:cNvSpPr>
            <a:spLocks noGrp="1" noChangeArrowheads="1"/>
          </p:cNvSpPr>
          <p:nvPr>
            <p:ph type="sldNum" idx="12"/>
          </p:nvPr>
        </p:nvSpPr>
        <p:spPr>
          <a:ln/>
        </p:spPr>
        <p:txBody>
          <a:bodyPr/>
          <a:lstStyle>
            <a:lvl1pPr>
              <a:defRPr/>
            </a:lvl1pPr>
          </a:lstStyle>
          <a:p>
            <a:pPr>
              <a:defRPr/>
            </a:pPr>
            <a:fld id="{A9067CF4-9F2C-455E-B426-CF28C677C322}" type="slidenum">
              <a:rPr lang="es-ES" altLang="es-ES"/>
              <a:pPr>
                <a:defRPr/>
              </a:pPr>
              <a:t>‹Nº›</a:t>
            </a:fld>
            <a:endParaRPr lang="es-ES" altLang="es-ES"/>
          </a:p>
        </p:txBody>
      </p:sp>
    </p:spTree>
    <p:extLst>
      <p:ext uri="{BB962C8B-B14F-4D97-AF65-F5344CB8AC3E}">
        <p14:creationId xmlns:p14="http://schemas.microsoft.com/office/powerpoint/2010/main" val="2435735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B1D3F74F-63C2-430B-B0B3-151D07326EB0}" type="slidenum">
              <a:rPr lang="es-ES" altLang="es-ES"/>
              <a:pPr>
                <a:defRPr/>
              </a:pPr>
              <a:t>‹Nº›</a:t>
            </a:fld>
            <a:endParaRPr lang="es-ES" altLang="es-ES"/>
          </a:p>
        </p:txBody>
      </p:sp>
    </p:spTree>
    <p:extLst>
      <p:ext uri="{BB962C8B-B14F-4D97-AF65-F5344CB8AC3E}">
        <p14:creationId xmlns:p14="http://schemas.microsoft.com/office/powerpoint/2010/main" val="388497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AD61AF5B-75D2-46FA-A70F-08C295731EE6}"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157338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182DED3E-03EE-46C1-A06C-0202B41C7BE4}" type="slidenum">
              <a:rPr lang="es-ES" altLang="es-ES"/>
              <a:pPr>
                <a:defRPr/>
              </a:pPr>
              <a:t>‹Nº›</a:t>
            </a:fld>
            <a:endParaRPr lang="es-ES" altLang="es-ES"/>
          </a:p>
        </p:txBody>
      </p:sp>
    </p:spTree>
    <p:extLst>
      <p:ext uri="{BB962C8B-B14F-4D97-AF65-F5344CB8AC3E}">
        <p14:creationId xmlns:p14="http://schemas.microsoft.com/office/powerpoint/2010/main" val="152725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B37CE513-B56B-433A-9C0C-761F2F1803A2}" type="slidenum">
              <a:rPr lang="es-ES" altLang="es-ES"/>
              <a:pPr>
                <a:defRPr/>
              </a:pPr>
              <a:t>‹Nº›</a:t>
            </a:fld>
            <a:endParaRPr lang="es-ES" altLang="es-ES"/>
          </a:p>
        </p:txBody>
      </p:sp>
    </p:spTree>
    <p:extLst>
      <p:ext uri="{BB962C8B-B14F-4D97-AF65-F5344CB8AC3E}">
        <p14:creationId xmlns:p14="http://schemas.microsoft.com/office/powerpoint/2010/main" val="861988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8925" y="858838"/>
            <a:ext cx="2055813" cy="55245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68313" y="858838"/>
            <a:ext cx="6018212" cy="5524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12BA7B76-3040-4988-8FA7-58021519003D}" type="slidenum">
              <a:rPr lang="es-ES" altLang="es-ES"/>
              <a:pPr>
                <a:defRPr/>
              </a:pPr>
              <a:t>‹Nº›</a:t>
            </a:fld>
            <a:endParaRPr lang="es-ES" altLang="es-ES"/>
          </a:p>
        </p:txBody>
      </p:sp>
    </p:spTree>
    <p:extLst>
      <p:ext uri="{BB962C8B-B14F-4D97-AF65-F5344CB8AC3E}">
        <p14:creationId xmlns:p14="http://schemas.microsoft.com/office/powerpoint/2010/main" val="3283912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15"/>
          <p:cNvGrpSpPr>
            <a:grpSpLocks/>
          </p:cNvGrpSpPr>
          <p:nvPr/>
        </p:nvGrpSpPr>
        <p:grpSpPr bwMode="auto">
          <a:xfrm>
            <a:off x="4335463" y="1169988"/>
            <a:ext cx="4814887" cy="4994275"/>
            <a:chOff x="4334933" y="1169931"/>
            <a:chExt cx="4814835" cy="4993802"/>
          </a:xfrm>
        </p:grpSpPr>
        <p:cxnSp>
          <p:nvCxnSpPr>
            <p:cNvPr id="5" name="Straight Connector 16"/>
            <p:cNvCxnSpPr/>
            <p:nvPr/>
          </p:nvCxnSpPr>
          <p:spPr>
            <a:xfrm flipH="1">
              <a:off x="6009727" y="1169931"/>
              <a:ext cx="3133691" cy="31350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18"/>
            <p:cNvCxnSpPr/>
            <p:nvPr/>
          </p:nvCxnSpPr>
          <p:spPr>
            <a:xfrm flipH="1">
              <a:off x="4334933" y="1349301"/>
              <a:ext cx="4814835" cy="48144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20"/>
            <p:cNvCxnSpPr/>
            <p:nvPr/>
          </p:nvCxnSpPr>
          <p:spPr>
            <a:xfrm flipH="1">
              <a:off x="5225510" y="1469940"/>
              <a:ext cx="3911558" cy="391123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21"/>
            <p:cNvCxnSpPr/>
            <p:nvPr/>
          </p:nvCxnSpPr>
          <p:spPr>
            <a:xfrm flipH="1">
              <a:off x="5304885" y="1308030"/>
              <a:ext cx="3838534" cy="38397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22"/>
            <p:cNvCxnSpPr/>
            <p:nvPr/>
          </p:nvCxnSpPr>
          <p:spPr>
            <a:xfrm flipH="1">
              <a:off x="5706518" y="1769949"/>
              <a:ext cx="3430550" cy="343026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Date Placeholder 3"/>
          <p:cNvSpPr>
            <a:spLocks noGrp="1"/>
          </p:cNvSpPr>
          <p:nvPr>
            <p:ph type="dt" sz="half" idx="10"/>
          </p:nvPr>
        </p:nvSpPr>
        <p:spPr/>
        <p:txBody>
          <a:bodyPr/>
          <a:lstStyle>
            <a:lvl1pPr>
              <a:defRPr/>
            </a:lvl1pPr>
          </a:lstStyle>
          <a:p>
            <a:pPr>
              <a:defRPr/>
            </a:pPr>
            <a:r>
              <a:rPr lang="es-ES" altLang="es-ES"/>
              <a:t>29/05/13</a:t>
            </a:r>
          </a:p>
        </p:txBody>
      </p:sp>
      <p:sp>
        <p:nvSpPr>
          <p:cNvPr id="11"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12" name="Slide Number Placeholder 5"/>
          <p:cNvSpPr>
            <a:spLocks noGrp="1"/>
          </p:cNvSpPr>
          <p:nvPr>
            <p:ph type="sldNum" sz="quarter" idx="12"/>
          </p:nvPr>
        </p:nvSpPr>
        <p:spPr/>
        <p:txBody>
          <a:bodyPr/>
          <a:lstStyle>
            <a:lvl1pPr>
              <a:defRPr/>
            </a:lvl1pPr>
          </a:lstStyle>
          <a:p>
            <a:pPr>
              <a:defRPr/>
            </a:pPr>
            <a:fld id="{D9395973-C3C8-4638-A7A0-C94C8DA8E225}" type="slidenum">
              <a:rPr lang="es-ES" altLang="es-ES"/>
              <a:pPr>
                <a:defRPr/>
              </a:pPr>
              <a:t>‹Nº›</a:t>
            </a:fld>
            <a:endParaRPr lang="es-ES" altLang="es-ES"/>
          </a:p>
        </p:txBody>
      </p:sp>
    </p:spTree>
    <p:extLst>
      <p:ext uri="{BB962C8B-B14F-4D97-AF65-F5344CB8AC3E}">
        <p14:creationId xmlns:p14="http://schemas.microsoft.com/office/powerpoint/2010/main" val="1310587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BD30EC57-9965-4322-A89A-90A12386905B}" type="slidenum">
              <a:rPr lang="es-ES" altLang="es-ES"/>
              <a:pPr>
                <a:defRPr/>
              </a:pPr>
              <a:t>‹Nº›</a:t>
            </a:fld>
            <a:endParaRPr lang="es-ES" altLang="es-ES"/>
          </a:p>
        </p:txBody>
      </p:sp>
    </p:spTree>
    <p:extLst>
      <p:ext uri="{BB962C8B-B14F-4D97-AF65-F5344CB8AC3E}">
        <p14:creationId xmlns:p14="http://schemas.microsoft.com/office/powerpoint/2010/main" val="1381357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E762DBB6-8B64-408E-9708-89130068A22A}" type="slidenum">
              <a:rPr lang="es-ES" altLang="es-ES"/>
              <a:pPr>
                <a:defRPr/>
              </a:pPr>
              <a:t>‹Nº›</a:t>
            </a:fld>
            <a:endParaRPr lang="es-ES" altLang="es-ES"/>
          </a:p>
        </p:txBody>
      </p:sp>
    </p:spTree>
    <p:extLst>
      <p:ext uri="{BB962C8B-B14F-4D97-AF65-F5344CB8AC3E}">
        <p14:creationId xmlns:p14="http://schemas.microsoft.com/office/powerpoint/2010/main" val="1998501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533400"/>
            <a:ext cx="3948238" cy="37592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D99A735E-79A1-44D5-AC00-D2C473780FE1}" type="slidenum">
              <a:rPr lang="es-ES" altLang="es-ES"/>
              <a:pPr>
                <a:defRPr/>
              </a:pPr>
              <a:t>‹Nº›</a:t>
            </a:fld>
            <a:endParaRPr lang="es-ES" altLang="es-ES"/>
          </a:p>
        </p:txBody>
      </p:sp>
    </p:spTree>
    <p:extLst>
      <p:ext uri="{BB962C8B-B14F-4D97-AF65-F5344CB8AC3E}">
        <p14:creationId xmlns:p14="http://schemas.microsoft.com/office/powerpoint/2010/main" val="1273181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r>
              <a:rPr lang="es-ES" altLang="es-ES"/>
              <a:t>29/05/13</a:t>
            </a:r>
          </a:p>
        </p:txBody>
      </p:sp>
      <p:sp>
        <p:nvSpPr>
          <p:cNvPr id="8"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2"/>
          </p:nvPr>
        </p:nvSpPr>
        <p:spPr/>
        <p:txBody>
          <a:bodyPr/>
          <a:lstStyle>
            <a:lvl1pPr>
              <a:defRPr/>
            </a:lvl1pPr>
          </a:lstStyle>
          <a:p>
            <a:pPr>
              <a:defRPr/>
            </a:pPr>
            <a:fld id="{6E39AC01-3DD7-4196-825F-CA5E03D83D0F}" type="slidenum">
              <a:rPr lang="es-ES" altLang="es-ES"/>
              <a:pPr>
                <a:defRPr/>
              </a:pPr>
              <a:t>‹Nº›</a:t>
            </a:fld>
            <a:endParaRPr lang="es-ES" altLang="es-ES"/>
          </a:p>
        </p:txBody>
      </p:sp>
    </p:spTree>
    <p:extLst>
      <p:ext uri="{BB962C8B-B14F-4D97-AF65-F5344CB8AC3E}">
        <p14:creationId xmlns:p14="http://schemas.microsoft.com/office/powerpoint/2010/main" val="4069930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r>
              <a:rPr lang="es-ES" altLang="es-ES"/>
              <a:t>29/05/13</a:t>
            </a:r>
          </a:p>
        </p:txBody>
      </p:sp>
      <p:sp>
        <p:nvSpPr>
          <p:cNvPr id="4"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5" name="Slide Number Placeholder 5"/>
          <p:cNvSpPr>
            <a:spLocks noGrp="1"/>
          </p:cNvSpPr>
          <p:nvPr>
            <p:ph type="sldNum" sz="quarter" idx="12"/>
          </p:nvPr>
        </p:nvSpPr>
        <p:spPr/>
        <p:txBody>
          <a:bodyPr/>
          <a:lstStyle>
            <a:lvl1pPr>
              <a:defRPr/>
            </a:lvl1pPr>
          </a:lstStyle>
          <a:p>
            <a:pPr>
              <a:defRPr/>
            </a:pPr>
            <a:fld id="{5A3460FA-793D-4DD3-AE35-E459B1A67BAE}" type="slidenum">
              <a:rPr lang="es-ES" altLang="es-ES"/>
              <a:pPr>
                <a:defRPr/>
              </a:pPr>
              <a:t>‹Nº›</a:t>
            </a:fld>
            <a:endParaRPr lang="es-ES" altLang="es-ES"/>
          </a:p>
        </p:txBody>
      </p:sp>
    </p:spTree>
    <p:extLst>
      <p:ext uri="{BB962C8B-B14F-4D97-AF65-F5344CB8AC3E}">
        <p14:creationId xmlns:p14="http://schemas.microsoft.com/office/powerpoint/2010/main" val="2855487967"/>
      </p:ext>
    </p:extLst>
  </p:cSld>
  <p:clrMapOvr>
    <a:masterClrMapping/>
  </p:clrMapOvr>
  <p:hf sldNum="0" hd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s-ES" altLang="es-ES"/>
              <a:t>29/05/13</a:t>
            </a:r>
          </a:p>
        </p:txBody>
      </p:sp>
      <p:sp>
        <p:nvSpPr>
          <p:cNvPr id="3"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4" name="Slide Number Placeholder 5"/>
          <p:cNvSpPr>
            <a:spLocks noGrp="1"/>
          </p:cNvSpPr>
          <p:nvPr>
            <p:ph type="sldNum" sz="quarter" idx="12"/>
          </p:nvPr>
        </p:nvSpPr>
        <p:spPr/>
        <p:txBody>
          <a:bodyPr/>
          <a:lstStyle>
            <a:lvl1pPr>
              <a:defRPr/>
            </a:lvl1pPr>
          </a:lstStyle>
          <a:p>
            <a:pPr>
              <a:defRPr/>
            </a:pPr>
            <a:fld id="{EE9F6127-C348-48D3-A207-8B65894CA9BD}" type="slidenum">
              <a:rPr lang="es-ES" altLang="es-ES"/>
              <a:pPr>
                <a:defRPr/>
              </a:pPr>
              <a:t>‹Nº›</a:t>
            </a:fld>
            <a:endParaRPr lang="es-ES" altLang="es-ES"/>
          </a:p>
        </p:txBody>
      </p:sp>
    </p:spTree>
    <p:extLst>
      <p:ext uri="{BB962C8B-B14F-4D97-AF65-F5344CB8AC3E}">
        <p14:creationId xmlns:p14="http://schemas.microsoft.com/office/powerpoint/2010/main" val="389622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FDFA761C-D42F-44E3-A3CC-82E5E3FB389F}"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582995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r>
              <a:rPr lang="es-ES" altLang="es-ES"/>
              <a:t>29/05/13</a:t>
            </a:r>
          </a:p>
        </p:txBody>
      </p:sp>
      <p:sp>
        <p:nvSpPr>
          <p:cNvPr id="6"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2"/>
          </p:nvPr>
        </p:nvSpPr>
        <p:spPr/>
        <p:txBody>
          <a:bodyPr/>
          <a:lstStyle>
            <a:lvl1pPr>
              <a:defRPr/>
            </a:lvl1pPr>
          </a:lstStyle>
          <a:p>
            <a:pPr>
              <a:defRPr/>
            </a:pPr>
            <a:fld id="{8AA1E819-67F4-4299-8511-BED8329C3360}" type="slidenum">
              <a:rPr lang="es-ES" altLang="es-ES"/>
              <a:pPr>
                <a:defRPr/>
              </a:pPr>
              <a:t>‹Nº›</a:t>
            </a:fld>
            <a:endParaRPr lang="es-ES" altLang="es-ES"/>
          </a:p>
        </p:txBody>
      </p:sp>
    </p:spTree>
    <p:extLst>
      <p:ext uri="{BB962C8B-B14F-4D97-AF65-F5344CB8AC3E}">
        <p14:creationId xmlns:p14="http://schemas.microsoft.com/office/powerpoint/2010/main" val="3155427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350A625A-D4D0-41D5-B774-2C68545FA5E6}" type="slidenum">
              <a:rPr lang="es-ES" altLang="es-ES"/>
              <a:pPr>
                <a:defRPr/>
              </a:pPr>
              <a:t>‹Nº›</a:t>
            </a:fld>
            <a:endParaRPr lang="es-ES" altLang="es-ES"/>
          </a:p>
        </p:txBody>
      </p:sp>
    </p:spTree>
    <p:extLst>
      <p:ext uri="{BB962C8B-B14F-4D97-AF65-F5344CB8AC3E}">
        <p14:creationId xmlns:p14="http://schemas.microsoft.com/office/powerpoint/2010/main" val="3049163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5" name="Date Placeholder 3"/>
          <p:cNvSpPr>
            <a:spLocks noGrp="1"/>
          </p:cNvSpPr>
          <p:nvPr>
            <p:ph type="dt" sz="half" idx="15"/>
          </p:nvPr>
        </p:nvSpPr>
        <p:spPr/>
        <p:txBody>
          <a:bodyPr/>
          <a:lstStyle>
            <a:lvl1pPr>
              <a:defRPr/>
            </a:lvl1pPr>
          </a:lstStyle>
          <a:p>
            <a:pPr>
              <a:defRPr/>
            </a:pPr>
            <a:r>
              <a:rPr lang="es-ES" altLang="es-ES"/>
              <a:t>29/05/13</a:t>
            </a:r>
          </a:p>
        </p:txBody>
      </p:sp>
      <p:sp>
        <p:nvSpPr>
          <p:cNvPr id="7" name="Footer Placeholder 4"/>
          <p:cNvSpPr>
            <a:spLocks noGrp="1"/>
          </p:cNvSpPr>
          <p:nvPr>
            <p:ph type="ftr" sz="quarter" idx="16"/>
          </p:nvPr>
        </p:nvSpPr>
        <p:spPr/>
        <p:txBody>
          <a:bodyPr/>
          <a:lstStyle>
            <a:lvl1pPr>
              <a:defRPr/>
            </a:lvl1pPr>
          </a:lstStyle>
          <a:p>
            <a:pPr>
              <a:defRPr/>
            </a:pPr>
            <a:r>
              <a:rPr lang="es-ES" altLang="es-ES"/>
              <a:t>Lenguajes de marcas - </a:t>
            </a:r>
          </a:p>
        </p:txBody>
      </p:sp>
      <p:sp>
        <p:nvSpPr>
          <p:cNvPr id="8" name="Slide Number Placeholder 5"/>
          <p:cNvSpPr>
            <a:spLocks noGrp="1"/>
          </p:cNvSpPr>
          <p:nvPr>
            <p:ph type="sldNum" sz="quarter" idx="17"/>
          </p:nvPr>
        </p:nvSpPr>
        <p:spPr/>
        <p:txBody>
          <a:bodyPr/>
          <a:lstStyle>
            <a:lvl1pPr>
              <a:defRPr/>
            </a:lvl1pPr>
          </a:lstStyle>
          <a:p>
            <a:pPr>
              <a:defRPr/>
            </a:pPr>
            <a:fld id="{C9A70394-CDC0-4FA1-AEC7-9A4158B21185}" type="slidenum">
              <a:rPr lang="es-ES" altLang="es-ES"/>
              <a:pPr>
                <a:defRPr/>
              </a:pPr>
              <a:t>‹Nº›</a:t>
            </a:fld>
            <a:endParaRPr lang="es-ES" altLang="es-ES"/>
          </a:p>
        </p:txBody>
      </p:sp>
    </p:spTree>
    <p:extLst>
      <p:ext uri="{BB962C8B-B14F-4D97-AF65-F5344CB8AC3E}">
        <p14:creationId xmlns:p14="http://schemas.microsoft.com/office/powerpoint/2010/main" val="812551071"/>
      </p:ext>
    </p:extLst>
  </p:cSld>
  <p:clrMapOvr>
    <a:masterClrMapping/>
  </p:clrMapOvr>
  <p:hf sldNum="0"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E06A34B0-056E-414A-ADA9-F86E05D938CC}" type="slidenum">
              <a:rPr lang="es-ES" altLang="es-ES"/>
              <a:pPr>
                <a:defRPr/>
              </a:pPr>
              <a:t>‹Nº›</a:t>
            </a:fld>
            <a:endParaRPr lang="es-ES" altLang="es-ES"/>
          </a:p>
        </p:txBody>
      </p:sp>
    </p:spTree>
    <p:extLst>
      <p:ext uri="{BB962C8B-B14F-4D97-AF65-F5344CB8AC3E}">
        <p14:creationId xmlns:p14="http://schemas.microsoft.com/office/powerpoint/2010/main" val="4056994058"/>
      </p:ext>
    </p:extLst>
  </p:cSld>
  <p:clrMapOvr>
    <a:masterClrMapping/>
  </p:clrMapOvr>
  <p:hf sldNum="0"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13"/>
          <p:cNvSpPr txBox="1">
            <a:spLocks noChangeArrowheads="1"/>
          </p:cNvSpPr>
          <p:nvPr/>
        </p:nvSpPr>
        <p:spPr bwMode="auto">
          <a:xfrm>
            <a:off x="228600" y="7112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000000"/>
              </a:buClr>
              <a:buSzPct val="100000"/>
              <a:buFont typeface="Times New Roman" panose="02020603050405020304" pitchFamily="18" charset="0"/>
              <a:buNone/>
            </a:pPr>
            <a:r>
              <a:rPr lang="en-US" altLang="es-ES" sz="8000">
                <a:solidFill>
                  <a:schemeClr val="tx1"/>
                </a:solidFill>
              </a:rPr>
              <a:t>“</a:t>
            </a:r>
          </a:p>
        </p:txBody>
      </p:sp>
      <p:sp>
        <p:nvSpPr>
          <p:cNvPr id="6" name="TextBox 14"/>
          <p:cNvSpPr txBox="1">
            <a:spLocks noChangeArrowheads="1"/>
          </p:cNvSpPr>
          <p:nvPr/>
        </p:nvSpPr>
        <p:spPr bwMode="auto">
          <a:xfrm>
            <a:off x="7696200" y="27686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0000"/>
              </a:buClr>
              <a:buSzPct val="100000"/>
              <a:buFont typeface="Times New Roman" panose="02020603050405020304" pitchFamily="18" charset="0"/>
              <a:buNone/>
            </a:pPr>
            <a:r>
              <a:rPr lang="en-US" altLang="es-ES" sz="8000">
                <a:solidFill>
                  <a:schemeClr val="tx1"/>
                </a:solidFill>
              </a:rPr>
              <a:t>”</a:t>
            </a:r>
          </a:p>
        </p:txBody>
      </p:sp>
      <p:sp>
        <p:nvSpPr>
          <p:cNvPr id="2" name="Title 1"/>
          <p:cNvSpPr>
            <a:spLocks noGrp="1"/>
          </p:cNvSpPr>
          <p:nvPr>
            <p:ph type="title"/>
          </p:nvPr>
        </p:nvSpPr>
        <p:spPr>
          <a:xfrm>
            <a:off x="856283" y="533400"/>
            <a:ext cx="6859787" cy="2895600"/>
          </a:xfrm>
        </p:spPr>
        <p:txBody>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0" y="4301070"/>
            <a:ext cx="6382361" cy="1718730"/>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r>
              <a:rPr lang="es-ES" altLang="es-ES"/>
              <a:t>29/05/13</a:t>
            </a:r>
          </a:p>
        </p:txBody>
      </p:sp>
      <p:sp>
        <p:nvSpPr>
          <p:cNvPr id="8"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6"/>
          </p:nvPr>
        </p:nvSpPr>
        <p:spPr/>
        <p:txBody>
          <a:bodyPr/>
          <a:lstStyle>
            <a:lvl1pPr>
              <a:defRPr/>
            </a:lvl1pPr>
          </a:lstStyle>
          <a:p>
            <a:pPr>
              <a:defRPr/>
            </a:pPr>
            <a:fld id="{C55C70C9-2F43-4D8E-90CE-2BA6A99428B0}" type="slidenum">
              <a:rPr lang="es-ES" altLang="es-ES"/>
              <a:pPr>
                <a:defRPr/>
              </a:pPr>
              <a:t>‹Nº›</a:t>
            </a:fld>
            <a:endParaRPr lang="es-ES" altLang="es-ES"/>
          </a:p>
        </p:txBody>
      </p:sp>
    </p:spTree>
    <p:extLst>
      <p:ext uri="{BB962C8B-B14F-4D97-AF65-F5344CB8AC3E}">
        <p14:creationId xmlns:p14="http://schemas.microsoft.com/office/powerpoint/2010/main" val="3377992899"/>
      </p:ext>
    </p:extLst>
  </p:cSld>
  <p:clrMapOvr>
    <a:masterClrMapping/>
  </p:clrMapOvr>
  <p:hf sldNum="0"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9EF2744C-FC23-41E4-A03F-38A4112424FB}" type="slidenum">
              <a:rPr lang="es-ES" altLang="es-ES"/>
              <a:pPr>
                <a:defRPr/>
              </a:pPr>
              <a:t>‹Nº›</a:t>
            </a:fld>
            <a:endParaRPr lang="es-ES" altLang="es-ES"/>
          </a:p>
        </p:txBody>
      </p:sp>
    </p:spTree>
    <p:extLst>
      <p:ext uri="{BB962C8B-B14F-4D97-AF65-F5344CB8AC3E}">
        <p14:creationId xmlns:p14="http://schemas.microsoft.com/office/powerpoint/2010/main" val="1685639367"/>
      </p:ext>
    </p:extLst>
  </p:cSld>
  <p:clrMapOvr>
    <a:masterClrMapping/>
  </p:clrMapOvr>
  <p:hf sldNum="0"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13"/>
          <p:cNvSpPr txBox="1">
            <a:spLocks noChangeArrowheads="1"/>
          </p:cNvSpPr>
          <p:nvPr/>
        </p:nvSpPr>
        <p:spPr bwMode="auto">
          <a:xfrm>
            <a:off x="228600" y="7112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000000"/>
              </a:buClr>
              <a:buSzPct val="100000"/>
              <a:buFont typeface="Times New Roman" panose="02020603050405020304" pitchFamily="18" charset="0"/>
              <a:buNone/>
            </a:pPr>
            <a:r>
              <a:rPr lang="en-US" altLang="es-ES" sz="8000">
                <a:solidFill>
                  <a:schemeClr val="tx1"/>
                </a:solidFill>
              </a:rPr>
              <a:t>“</a:t>
            </a:r>
          </a:p>
        </p:txBody>
      </p:sp>
      <p:sp>
        <p:nvSpPr>
          <p:cNvPr id="6" name="TextBox 14"/>
          <p:cNvSpPr txBox="1">
            <a:spLocks noChangeArrowheads="1"/>
          </p:cNvSpPr>
          <p:nvPr/>
        </p:nvSpPr>
        <p:spPr bwMode="auto">
          <a:xfrm>
            <a:off x="7696200" y="27686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0000"/>
              </a:buClr>
              <a:buSzPct val="100000"/>
              <a:buFont typeface="Times New Roman" panose="02020603050405020304" pitchFamily="18" charset="0"/>
              <a:buNone/>
            </a:pPr>
            <a:r>
              <a:rPr lang="en-US" altLang="es-ES" sz="8000">
                <a:solidFill>
                  <a:schemeClr val="tx1"/>
                </a:solidFill>
              </a:rPr>
              <a:t>”</a:t>
            </a:r>
          </a:p>
        </p:txBody>
      </p:sp>
      <p:sp>
        <p:nvSpPr>
          <p:cNvPr id="2" name="Title 1"/>
          <p:cNvSpPr>
            <a:spLocks noGrp="1"/>
          </p:cNvSpPr>
          <p:nvPr>
            <p:ph type="title"/>
          </p:nvPr>
        </p:nvSpPr>
        <p:spPr>
          <a:xfrm>
            <a:off x="856284" y="533400"/>
            <a:ext cx="6859786" cy="2895600"/>
          </a:xfrm>
        </p:spPr>
        <p:txBody>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rtlCol="0" anchor="b">
            <a:normAutofit/>
          </a:bodyPr>
          <a:lstStyle>
            <a:lvl1pPr>
              <a:buNone/>
              <a:defRPr lang="en-US" sz="2000" b="0" cap="all" dirty="0">
                <a:ln w="3175" cmpd="sng">
                  <a:noFill/>
                </a:ln>
                <a:solidFill>
                  <a:schemeClr val="tx1"/>
                </a:solidFill>
                <a:effectLst/>
              </a:defRPr>
            </a:lvl1pPr>
          </a:lstStyle>
          <a:p>
            <a:pPr lvl="0"/>
            <a:r>
              <a:rPr lang="es-ES" smtClean="0"/>
              <a:t>Haga clic para modificar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r>
              <a:rPr lang="es-ES" altLang="es-ES"/>
              <a:t>29/05/13</a:t>
            </a:r>
          </a:p>
        </p:txBody>
      </p:sp>
      <p:sp>
        <p:nvSpPr>
          <p:cNvPr id="8"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6"/>
          </p:nvPr>
        </p:nvSpPr>
        <p:spPr/>
        <p:txBody>
          <a:bodyPr/>
          <a:lstStyle>
            <a:lvl1pPr>
              <a:defRPr/>
            </a:lvl1pPr>
          </a:lstStyle>
          <a:p>
            <a:pPr>
              <a:defRPr/>
            </a:pPr>
            <a:fld id="{2BD7E3ED-DA39-45F5-84CF-5B372092F592}" type="slidenum">
              <a:rPr lang="es-ES" altLang="es-ES"/>
              <a:pPr>
                <a:defRPr/>
              </a:pPr>
              <a:t>‹Nº›</a:t>
            </a:fld>
            <a:endParaRPr lang="es-ES" altLang="es-ES"/>
          </a:p>
        </p:txBody>
      </p:sp>
    </p:spTree>
    <p:extLst>
      <p:ext uri="{BB962C8B-B14F-4D97-AF65-F5344CB8AC3E}">
        <p14:creationId xmlns:p14="http://schemas.microsoft.com/office/powerpoint/2010/main" val="3930374655"/>
      </p:ext>
    </p:extLst>
  </p:cSld>
  <p:clrMapOvr>
    <a:masterClrMapping/>
  </p:clrMapOvr>
  <p:hf sldNum="0"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a:lstStyle>
            <a:lvl1pPr>
              <a:defRPr lang="en-US" sz="2800" b="0" dirty="0"/>
            </a:lvl1pPr>
          </a:lstStyle>
          <a:p>
            <a:pPr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rtlCol="0" anchor="b">
            <a:normAutofit/>
          </a:bodyPr>
          <a:lstStyle>
            <a:lvl1pPr>
              <a:buNone/>
              <a:defRPr lang="en-US" sz="2000" b="0" cap="all" dirty="0">
                <a:ln w="3175" cmpd="sng">
                  <a:noFill/>
                </a:ln>
                <a:solidFill>
                  <a:schemeClr val="tx1"/>
                </a:solidFill>
                <a:effectLst/>
              </a:defRPr>
            </a:lvl1pPr>
          </a:lstStyle>
          <a:p>
            <a:pPr lvl="0"/>
            <a:r>
              <a:rPr lang="es-ES" smtClean="0"/>
              <a:t>Haga clic para modificar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F51B91B8-2314-48E2-A767-70E24E74C9C0}" type="slidenum">
              <a:rPr lang="es-ES" altLang="es-ES"/>
              <a:pPr>
                <a:defRPr/>
              </a:pPr>
              <a:t>‹Nº›</a:t>
            </a:fld>
            <a:endParaRPr lang="es-ES" altLang="es-ES"/>
          </a:p>
        </p:txBody>
      </p:sp>
    </p:spTree>
    <p:extLst>
      <p:ext uri="{BB962C8B-B14F-4D97-AF65-F5344CB8AC3E}">
        <p14:creationId xmlns:p14="http://schemas.microsoft.com/office/powerpoint/2010/main" val="760345893"/>
      </p:ext>
    </p:extLst>
  </p:cSld>
  <p:clrMapOvr>
    <a:masterClrMapping/>
  </p:clrMapOvr>
  <p:hf sldNum="0"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98CC48F3-6BBB-4E5F-8E61-C49E67D82A4C}" type="slidenum">
              <a:rPr lang="es-ES" altLang="es-ES"/>
              <a:pPr>
                <a:defRPr/>
              </a:pPr>
              <a:t>‹Nº›</a:t>
            </a:fld>
            <a:endParaRPr lang="es-ES" altLang="es-ES"/>
          </a:p>
        </p:txBody>
      </p:sp>
    </p:spTree>
    <p:extLst>
      <p:ext uri="{BB962C8B-B14F-4D97-AF65-F5344CB8AC3E}">
        <p14:creationId xmlns:p14="http://schemas.microsoft.com/office/powerpoint/2010/main" val="3151202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3007ADA7-4EF7-487A-BA91-0D234EAAB9B4}" type="slidenum">
              <a:rPr lang="es-ES" altLang="es-ES"/>
              <a:pPr>
                <a:defRPr/>
              </a:pPr>
              <a:t>‹Nº›</a:t>
            </a:fld>
            <a:endParaRPr lang="es-ES" altLang="es-ES"/>
          </a:p>
        </p:txBody>
      </p:sp>
    </p:spTree>
    <p:extLst>
      <p:ext uri="{BB962C8B-B14F-4D97-AF65-F5344CB8AC3E}">
        <p14:creationId xmlns:p14="http://schemas.microsoft.com/office/powerpoint/2010/main" val="40253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68313" y="2060575"/>
            <a:ext cx="4037012"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57725" y="2060575"/>
            <a:ext cx="4037013"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0EFC6570-FECE-498A-A9B0-5A9A92E3096D}"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132868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8" name="Rectangle 17"/>
          <p:cNvSpPr>
            <a:spLocks noGrp="1" noChangeArrowheads="1"/>
          </p:cNvSpPr>
          <p:nvPr>
            <p:ph type="sldNum" idx="11"/>
          </p:nvPr>
        </p:nvSpPr>
        <p:spPr>
          <a:ln/>
        </p:spPr>
        <p:txBody>
          <a:bodyPr/>
          <a:lstStyle>
            <a:lvl1pPr>
              <a:defRPr/>
            </a:lvl1pPr>
          </a:lstStyle>
          <a:p>
            <a:pPr>
              <a:defRPr/>
            </a:pPr>
            <a:fld id="{11BDAEB6-FA08-4C15-B5CA-BE1D71B6E729}" type="slidenum">
              <a:rPr lang="es-ES" altLang="es-ES"/>
              <a:pPr>
                <a:defRPr/>
              </a:pPr>
              <a:t>‹Nº›</a:t>
            </a:fld>
            <a:endParaRPr lang="es-ES" altLang="es-ES"/>
          </a:p>
        </p:txBody>
      </p:sp>
      <p:sp>
        <p:nvSpPr>
          <p:cNvPr id="9"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35025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4" name="Rectangle 17"/>
          <p:cNvSpPr>
            <a:spLocks noGrp="1" noChangeArrowheads="1"/>
          </p:cNvSpPr>
          <p:nvPr>
            <p:ph type="sldNum" idx="11"/>
          </p:nvPr>
        </p:nvSpPr>
        <p:spPr>
          <a:ln/>
        </p:spPr>
        <p:txBody>
          <a:bodyPr/>
          <a:lstStyle>
            <a:lvl1pPr>
              <a:defRPr/>
            </a:lvl1pPr>
          </a:lstStyle>
          <a:p>
            <a:pPr>
              <a:defRPr/>
            </a:pPr>
            <a:fld id="{030A375D-2A05-47C9-AF83-E3E59EF5F7C9}" type="slidenum">
              <a:rPr lang="es-ES" altLang="es-ES"/>
              <a:pPr>
                <a:defRPr/>
              </a:pPr>
              <a:t>‹Nº›</a:t>
            </a:fld>
            <a:endParaRPr lang="es-ES" altLang="es-ES"/>
          </a:p>
        </p:txBody>
      </p:sp>
      <p:sp>
        <p:nvSpPr>
          <p:cNvPr id="5"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85876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3" name="Rectangle 17"/>
          <p:cNvSpPr>
            <a:spLocks noGrp="1" noChangeArrowheads="1"/>
          </p:cNvSpPr>
          <p:nvPr>
            <p:ph type="sldNum" idx="11"/>
          </p:nvPr>
        </p:nvSpPr>
        <p:spPr>
          <a:ln/>
        </p:spPr>
        <p:txBody>
          <a:bodyPr/>
          <a:lstStyle>
            <a:lvl1pPr>
              <a:defRPr/>
            </a:lvl1pPr>
          </a:lstStyle>
          <a:p>
            <a:pPr>
              <a:defRPr/>
            </a:pPr>
            <a:fld id="{5E3B91E7-F7F8-4961-9426-72A6C586FFD7}" type="slidenum">
              <a:rPr lang="es-ES" altLang="es-ES"/>
              <a:pPr>
                <a:defRPr/>
              </a:pPr>
              <a:t>‹Nº›</a:t>
            </a:fld>
            <a:endParaRPr lang="es-ES" altLang="es-ES"/>
          </a:p>
        </p:txBody>
      </p:sp>
      <p:sp>
        <p:nvSpPr>
          <p:cNvPr id="4"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87405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C27E94CA-9821-4607-A1DC-C674B1FD4871}"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94387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8A9EEAF3-C598-42D5-8B2F-70A0327B3BA7}"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178124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366713"/>
            <a:ext cx="9144000" cy="84137"/>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7" name="Rectangle 2"/>
          <p:cNvSpPr>
            <a:spLocks noChangeArrowheads="1"/>
          </p:cNvSpPr>
          <p:nvPr/>
        </p:nvSpPr>
        <p:spPr bwMode="auto">
          <a:xfrm>
            <a:off x="0" y="0"/>
            <a:ext cx="9144000" cy="311150"/>
          </a:xfrm>
          <a:prstGeom prst="rect">
            <a:avLst/>
          </a:prstGeom>
          <a:solidFill>
            <a:srgbClr val="4244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8" name="Rectangle 3"/>
          <p:cNvSpPr>
            <a:spLocks noChangeArrowheads="1"/>
          </p:cNvSpPr>
          <p:nvPr/>
        </p:nvSpPr>
        <p:spPr bwMode="auto">
          <a:xfrm>
            <a:off x="0" y="307975"/>
            <a:ext cx="9144000" cy="92075"/>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9" name="Rectangle 4"/>
          <p:cNvSpPr>
            <a:spLocks noChangeArrowheads="1"/>
          </p:cNvSpPr>
          <p:nvPr/>
        </p:nvSpPr>
        <p:spPr bwMode="auto">
          <a:xfrm flipV="1">
            <a:off x="5410200" y="360363"/>
            <a:ext cx="3733800" cy="90487"/>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0" name="Rectangle 5"/>
          <p:cNvSpPr>
            <a:spLocks noChangeArrowheads="1"/>
          </p:cNvSpPr>
          <p:nvPr/>
        </p:nvSpPr>
        <p:spPr bwMode="auto">
          <a:xfrm flipV="1">
            <a:off x="5410200" y="438150"/>
            <a:ext cx="3733800" cy="180975"/>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1" name="AutoShape 6"/>
          <p:cNvSpPr>
            <a:spLocks noChangeArrowheads="1"/>
          </p:cNvSpPr>
          <p:nvPr/>
        </p:nvSpPr>
        <p:spPr bwMode="auto">
          <a:xfrm>
            <a:off x="5407025" y="496888"/>
            <a:ext cx="3063875" cy="285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2" name="AutoShape 7"/>
          <p:cNvSpPr>
            <a:spLocks noChangeArrowheads="1"/>
          </p:cNvSpPr>
          <p:nvPr/>
        </p:nvSpPr>
        <p:spPr bwMode="auto">
          <a:xfrm>
            <a:off x="7373938" y="588963"/>
            <a:ext cx="1600200" cy="365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3" name="Rectangle 8"/>
          <p:cNvSpPr>
            <a:spLocks noChangeArrowheads="1"/>
          </p:cNvSpPr>
          <p:nvPr/>
        </p:nvSpPr>
        <p:spPr bwMode="auto">
          <a:xfrm>
            <a:off x="9085263" y="-1588"/>
            <a:ext cx="57150"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4" name="Rectangle 9"/>
          <p:cNvSpPr>
            <a:spLocks noChangeArrowheads="1"/>
          </p:cNvSpPr>
          <p:nvPr/>
        </p:nvSpPr>
        <p:spPr bwMode="auto">
          <a:xfrm>
            <a:off x="9043988" y="-1588"/>
            <a:ext cx="28575"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5" name="Rectangle 10"/>
          <p:cNvSpPr>
            <a:spLocks noChangeArrowheads="1"/>
          </p:cNvSpPr>
          <p:nvPr/>
        </p:nvSpPr>
        <p:spPr bwMode="auto">
          <a:xfrm>
            <a:off x="9024938" y="-1588"/>
            <a:ext cx="9525" cy="620713"/>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6" name="Rectangle 11"/>
          <p:cNvSpPr>
            <a:spLocks noChangeArrowheads="1"/>
          </p:cNvSpPr>
          <p:nvPr/>
        </p:nvSpPr>
        <p:spPr bwMode="auto">
          <a:xfrm>
            <a:off x="8975725" y="-1588"/>
            <a:ext cx="26988" cy="620713"/>
          </a:xfrm>
          <a:prstGeom prst="rect">
            <a:avLst/>
          </a:prstGeom>
          <a:solidFill>
            <a:srgbClr val="FFFFFF">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7" name="Rectangle 12"/>
          <p:cNvSpPr>
            <a:spLocks noChangeArrowheads="1"/>
          </p:cNvSpPr>
          <p:nvPr/>
        </p:nvSpPr>
        <p:spPr bwMode="auto">
          <a:xfrm>
            <a:off x="8915400" y="0"/>
            <a:ext cx="55563" cy="585788"/>
          </a:xfrm>
          <a:prstGeom prst="rect">
            <a:avLst/>
          </a:pr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8" name="Rectangle 13"/>
          <p:cNvSpPr>
            <a:spLocks noChangeArrowheads="1"/>
          </p:cNvSpPr>
          <p:nvPr/>
        </p:nvSpPr>
        <p:spPr bwMode="auto">
          <a:xfrm>
            <a:off x="8874125" y="0"/>
            <a:ext cx="7938" cy="585788"/>
          </a:xfrm>
          <a:prstGeom prst="rect">
            <a:avLst/>
          </a:prstGeom>
          <a:solidFill>
            <a:srgbClr val="FFFFFF">
              <a:alpha val="2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9" name="Rectangle 14"/>
          <p:cNvSpPr>
            <a:spLocks noGrp="1" noChangeArrowheads="1"/>
          </p:cNvSpPr>
          <p:nvPr>
            <p:ph type="title"/>
          </p:nvPr>
        </p:nvSpPr>
        <p:spPr bwMode="auto">
          <a:xfrm>
            <a:off x="468313" y="858838"/>
            <a:ext cx="82264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s-ES" smtClean="0"/>
              <a:t>Pulse para editar el formato del texto de título</a:t>
            </a:r>
          </a:p>
        </p:txBody>
      </p:sp>
      <p:sp>
        <p:nvSpPr>
          <p:cNvPr id="1040" name="Rectangle 15"/>
          <p:cNvSpPr>
            <a:spLocks noGrp="1" noChangeArrowheads="1"/>
          </p:cNvSpPr>
          <p:nvPr>
            <p:ph type="body" idx="1"/>
          </p:nvPr>
        </p:nvSpPr>
        <p:spPr bwMode="auto">
          <a:xfrm>
            <a:off x="468313" y="2060575"/>
            <a:ext cx="82264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los formatos del texto del esquema</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a:p>
            <a:pPr lvl="4"/>
            <a:r>
              <a:rPr lang="en-GB" altLang="es-ES" smtClean="0"/>
              <a:t>Octavo nivel del esquema</a:t>
            </a:r>
          </a:p>
          <a:p>
            <a:pPr lvl="4"/>
            <a:r>
              <a:rPr lang="en-GB" altLang="es-ES" smtClean="0"/>
              <a:t>Noveno nivel del esquema</a:t>
            </a:r>
          </a:p>
        </p:txBody>
      </p:sp>
      <p:sp>
        <p:nvSpPr>
          <p:cNvPr id="2" name="Rectangle 16"/>
          <p:cNvSpPr>
            <a:spLocks noGrp="1" noChangeArrowheads="1"/>
          </p:cNvSpPr>
          <p:nvPr>
            <p:ph type="dt"/>
          </p:nvPr>
        </p:nvSpPr>
        <p:spPr bwMode="auto">
          <a:xfrm>
            <a:off x="6586538" y="612775"/>
            <a:ext cx="954087"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723900" algn="l"/>
              </a:tabLst>
              <a:defRPr sz="800">
                <a:solidFill>
                  <a:srgbClr val="438086"/>
                </a:solidFill>
                <a:latin typeface="+mn-lt"/>
                <a:ea typeface="+mn-ea"/>
                <a:cs typeface="DejaVu Sans" charset="0"/>
              </a:defRPr>
            </a:lvl1pPr>
          </a:lstStyle>
          <a:p>
            <a:pPr>
              <a:defRPr/>
            </a:pPr>
            <a:r>
              <a:rPr lang="es-ES" altLang="es-ES"/>
              <a:t>29/05/13</a:t>
            </a:r>
          </a:p>
        </p:txBody>
      </p:sp>
      <p:sp>
        <p:nvSpPr>
          <p:cNvPr id="3089" name="Rectangle 17"/>
          <p:cNvSpPr>
            <a:spLocks noGrp="1" noChangeArrowheads="1"/>
          </p:cNvSpPr>
          <p:nvPr>
            <p:ph type="sldNum"/>
          </p:nvPr>
        </p:nvSpPr>
        <p:spPr bwMode="auto">
          <a:xfrm>
            <a:off x="8174038" y="-92075"/>
            <a:ext cx="758825" cy="458788"/>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defRPr sz="2400" smtClean="0">
                <a:solidFill>
                  <a:srgbClr val="FFFFFF"/>
                </a:solidFill>
                <a:latin typeface="Georgia" panose="02040502050405020303" pitchFamily="18" charset="0"/>
                <a:ea typeface="DejaVu Sans" charset="0"/>
                <a:cs typeface="DejaVu Sans" charset="0"/>
              </a:defRPr>
            </a:lvl1pPr>
          </a:lstStyle>
          <a:p>
            <a:pPr>
              <a:defRPr/>
            </a:pPr>
            <a:fld id="{DCB2E031-5024-474D-9369-6152AFE8568C}" type="slidenum">
              <a:rPr lang="es-ES" altLang="es-ES"/>
              <a:pPr>
                <a:defRPr/>
              </a:pPr>
              <a:t>‹Nº›</a:t>
            </a:fld>
            <a:endParaRPr lang="es-ES" altLang="es-ES"/>
          </a:p>
        </p:txBody>
      </p:sp>
      <p:sp>
        <p:nvSpPr>
          <p:cNvPr id="3090" name="Rectangle 18"/>
          <p:cNvSpPr>
            <a:spLocks noGrp="1" noChangeArrowheads="1"/>
          </p:cNvSpPr>
          <p:nvPr>
            <p:ph type="ftr"/>
          </p:nvPr>
        </p:nvSpPr>
        <p:spPr bwMode="auto">
          <a:xfrm>
            <a:off x="5257800" y="612775"/>
            <a:ext cx="1322388"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723900" algn="l"/>
              </a:tabLst>
              <a:defRPr sz="800" dirty="0">
                <a:solidFill>
                  <a:srgbClr val="438086"/>
                </a:solidFill>
                <a:latin typeface="+mn-lt"/>
                <a:ea typeface="+mn-ea"/>
                <a:cs typeface="DejaVu Sans" charset="0"/>
              </a:defRPr>
            </a:lvl1pPr>
          </a:lstStyle>
          <a:p>
            <a:pPr>
              <a:defRPr/>
            </a:pPr>
            <a:r>
              <a:rPr lang="es-ES" altLang="es-ES"/>
              <a:t>Lenguajes de marcas - </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9pPr>
    </p:titleStyle>
    <p:bodyStyle>
      <a:lvl1pPr marL="342900" indent="-342900" algn="l" defTabSz="449263" rtl="0" eaLnBrk="0" fontAlgn="base" hangingPunct="0">
        <a:spcBef>
          <a:spcPts val="3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1pPr>
      <a:lvl2pPr marL="742950" indent="-285750" algn="l" defTabSz="449263" rtl="0" eaLnBrk="0" fontAlgn="base" hangingPunct="0">
        <a:spcBef>
          <a:spcPts val="300"/>
        </a:spcBef>
        <a:spcAft>
          <a:spcPct val="0"/>
        </a:spcAft>
        <a:buClr>
          <a:srgbClr val="000000"/>
        </a:buClr>
        <a:buSzPct val="100000"/>
        <a:buFont typeface="Times New Roman" panose="02020603050405020304" pitchFamily="18" charset="0"/>
        <a:defRPr sz="2600">
          <a:solidFill>
            <a:srgbClr val="438086"/>
          </a:solidFill>
          <a:latin typeface="+mn-lt"/>
          <a:ea typeface="+mn-ea"/>
          <a:cs typeface="+mn-cs"/>
        </a:defRPr>
      </a:lvl2pPr>
      <a:lvl3pPr marL="11430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400">
          <a:solidFill>
            <a:srgbClr val="53548A"/>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200">
          <a:solidFill>
            <a:srgbClr val="53548A"/>
          </a:solidFill>
          <a:latin typeface="+mn-lt"/>
          <a:ea typeface="+mn-ea"/>
          <a:cs typeface="+mn-cs"/>
        </a:defRPr>
      </a:lvl4pPr>
      <a:lvl5pPr marL="20574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000">
          <a:solidFill>
            <a:srgbClr val="A04DA3"/>
          </a:solidFill>
          <a:latin typeface="+mn-lt"/>
          <a:ea typeface="+mn-ea"/>
          <a:cs typeface="+mn-cs"/>
        </a:defRPr>
      </a:lvl5pPr>
      <a:lvl6pPr marL="25146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6pPr>
      <a:lvl7pPr marL="29718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7pPr>
      <a:lvl8pPr marL="34290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8pPr>
      <a:lvl9pPr marL="38862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366713"/>
            <a:ext cx="9144000" cy="84137"/>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1" name="Rectangle 2"/>
          <p:cNvSpPr>
            <a:spLocks noChangeArrowheads="1"/>
          </p:cNvSpPr>
          <p:nvPr/>
        </p:nvSpPr>
        <p:spPr bwMode="auto">
          <a:xfrm>
            <a:off x="0" y="0"/>
            <a:ext cx="9144000" cy="311150"/>
          </a:xfrm>
          <a:prstGeom prst="rect">
            <a:avLst/>
          </a:prstGeom>
          <a:solidFill>
            <a:srgbClr val="4244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2" name="Rectangle 3"/>
          <p:cNvSpPr>
            <a:spLocks noChangeArrowheads="1"/>
          </p:cNvSpPr>
          <p:nvPr/>
        </p:nvSpPr>
        <p:spPr bwMode="auto">
          <a:xfrm>
            <a:off x="0" y="307975"/>
            <a:ext cx="9144000" cy="92075"/>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3" name="Rectangle 4"/>
          <p:cNvSpPr>
            <a:spLocks noChangeArrowheads="1"/>
          </p:cNvSpPr>
          <p:nvPr/>
        </p:nvSpPr>
        <p:spPr bwMode="auto">
          <a:xfrm flipV="1">
            <a:off x="5410200" y="360363"/>
            <a:ext cx="3733800" cy="90487"/>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4" name="Rectangle 5"/>
          <p:cNvSpPr>
            <a:spLocks noChangeArrowheads="1"/>
          </p:cNvSpPr>
          <p:nvPr/>
        </p:nvSpPr>
        <p:spPr bwMode="auto">
          <a:xfrm flipV="1">
            <a:off x="5410200" y="438150"/>
            <a:ext cx="3733800" cy="180975"/>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5" name="AutoShape 6"/>
          <p:cNvSpPr>
            <a:spLocks noChangeArrowheads="1"/>
          </p:cNvSpPr>
          <p:nvPr/>
        </p:nvSpPr>
        <p:spPr bwMode="auto">
          <a:xfrm>
            <a:off x="5407025" y="496888"/>
            <a:ext cx="3063875" cy="285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6" name="AutoShape 7"/>
          <p:cNvSpPr>
            <a:spLocks noChangeArrowheads="1"/>
          </p:cNvSpPr>
          <p:nvPr/>
        </p:nvSpPr>
        <p:spPr bwMode="auto">
          <a:xfrm>
            <a:off x="7373938" y="588963"/>
            <a:ext cx="1600200" cy="365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7" name="Rectangle 8"/>
          <p:cNvSpPr>
            <a:spLocks noChangeArrowheads="1"/>
          </p:cNvSpPr>
          <p:nvPr/>
        </p:nvSpPr>
        <p:spPr bwMode="auto">
          <a:xfrm>
            <a:off x="9085263" y="-1588"/>
            <a:ext cx="57150"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8" name="Rectangle 9"/>
          <p:cNvSpPr>
            <a:spLocks noChangeArrowheads="1"/>
          </p:cNvSpPr>
          <p:nvPr/>
        </p:nvSpPr>
        <p:spPr bwMode="auto">
          <a:xfrm>
            <a:off x="9043988" y="-1588"/>
            <a:ext cx="28575"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9" name="Rectangle 10"/>
          <p:cNvSpPr>
            <a:spLocks noChangeArrowheads="1"/>
          </p:cNvSpPr>
          <p:nvPr/>
        </p:nvSpPr>
        <p:spPr bwMode="auto">
          <a:xfrm>
            <a:off x="9024938" y="-1588"/>
            <a:ext cx="9525" cy="620713"/>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0" name="Rectangle 11"/>
          <p:cNvSpPr>
            <a:spLocks noChangeArrowheads="1"/>
          </p:cNvSpPr>
          <p:nvPr/>
        </p:nvSpPr>
        <p:spPr bwMode="auto">
          <a:xfrm>
            <a:off x="8975725" y="-1588"/>
            <a:ext cx="26988" cy="620713"/>
          </a:xfrm>
          <a:prstGeom prst="rect">
            <a:avLst/>
          </a:prstGeom>
          <a:solidFill>
            <a:srgbClr val="FFFFFF">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1" name="Rectangle 12"/>
          <p:cNvSpPr>
            <a:spLocks noChangeArrowheads="1"/>
          </p:cNvSpPr>
          <p:nvPr/>
        </p:nvSpPr>
        <p:spPr bwMode="auto">
          <a:xfrm>
            <a:off x="8915400" y="0"/>
            <a:ext cx="55563" cy="585788"/>
          </a:xfrm>
          <a:prstGeom prst="rect">
            <a:avLst/>
          </a:pr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2" name="Rectangle 13"/>
          <p:cNvSpPr>
            <a:spLocks noChangeArrowheads="1"/>
          </p:cNvSpPr>
          <p:nvPr/>
        </p:nvSpPr>
        <p:spPr bwMode="auto">
          <a:xfrm>
            <a:off x="8874125" y="0"/>
            <a:ext cx="7938" cy="585788"/>
          </a:xfrm>
          <a:prstGeom prst="rect">
            <a:avLst/>
          </a:prstGeom>
          <a:solidFill>
            <a:srgbClr val="FFFFFF">
              <a:alpha val="2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3" name="Rectangle 14"/>
          <p:cNvSpPr>
            <a:spLocks noGrp="1" noChangeArrowheads="1"/>
          </p:cNvSpPr>
          <p:nvPr>
            <p:ph type="title"/>
          </p:nvPr>
        </p:nvSpPr>
        <p:spPr bwMode="auto">
          <a:xfrm>
            <a:off x="468313" y="858838"/>
            <a:ext cx="82264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s-ES" smtClean="0"/>
              <a:t>Pulse para editar el formato del texto de título</a:t>
            </a:r>
          </a:p>
        </p:txBody>
      </p:sp>
      <p:sp>
        <p:nvSpPr>
          <p:cNvPr id="2064" name="Rectangle 15"/>
          <p:cNvSpPr>
            <a:spLocks noGrp="1" noChangeArrowheads="1"/>
          </p:cNvSpPr>
          <p:nvPr>
            <p:ph type="body" idx="1"/>
          </p:nvPr>
        </p:nvSpPr>
        <p:spPr bwMode="auto">
          <a:xfrm>
            <a:off x="468313" y="2060575"/>
            <a:ext cx="82264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los formatos del texto del esquema</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a:p>
            <a:pPr lvl="4"/>
            <a:r>
              <a:rPr lang="en-GB" altLang="es-ES" smtClean="0"/>
              <a:t>Octavo nivel del esquema</a:t>
            </a:r>
          </a:p>
          <a:p>
            <a:pPr lvl="4"/>
            <a:r>
              <a:rPr lang="en-GB" altLang="es-ES" smtClean="0"/>
              <a:t>Noveno nivel del esquema</a:t>
            </a:r>
          </a:p>
        </p:txBody>
      </p:sp>
      <p:sp>
        <p:nvSpPr>
          <p:cNvPr id="2" name="Rectangle 16"/>
          <p:cNvSpPr>
            <a:spLocks noGrp="1" noChangeArrowheads="1"/>
          </p:cNvSpPr>
          <p:nvPr>
            <p:ph type="dt"/>
          </p:nvPr>
        </p:nvSpPr>
        <p:spPr bwMode="auto">
          <a:xfrm>
            <a:off x="6583363" y="612775"/>
            <a:ext cx="954087"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723900" algn="l"/>
              </a:tabLst>
              <a:defRPr sz="800">
                <a:solidFill>
                  <a:srgbClr val="438086"/>
                </a:solidFill>
                <a:latin typeface="+mn-lt"/>
                <a:ea typeface="+mn-ea"/>
                <a:cs typeface="DejaVu Sans" charset="0"/>
              </a:defRPr>
            </a:lvl1pPr>
          </a:lstStyle>
          <a:p>
            <a:pPr>
              <a:defRPr/>
            </a:pPr>
            <a:r>
              <a:rPr lang="es-ES" altLang="es-ES"/>
              <a:t>29/05/13</a:t>
            </a:r>
          </a:p>
        </p:txBody>
      </p:sp>
      <p:sp>
        <p:nvSpPr>
          <p:cNvPr id="4113" name="Rectangle 17"/>
          <p:cNvSpPr>
            <a:spLocks noGrp="1" noChangeArrowheads="1"/>
          </p:cNvSpPr>
          <p:nvPr>
            <p:ph type="ftr"/>
          </p:nvPr>
        </p:nvSpPr>
        <p:spPr bwMode="auto">
          <a:xfrm>
            <a:off x="5257800" y="612775"/>
            <a:ext cx="1322388"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723900" algn="l"/>
              </a:tabLst>
              <a:defRPr sz="800" dirty="0">
                <a:solidFill>
                  <a:srgbClr val="438086"/>
                </a:solidFill>
                <a:latin typeface="+mn-lt"/>
                <a:ea typeface="+mn-ea"/>
                <a:cs typeface="DejaVu Sans" charset="0"/>
              </a:defRPr>
            </a:lvl1pPr>
          </a:lstStyle>
          <a:p>
            <a:pPr>
              <a:defRPr/>
            </a:pPr>
            <a:r>
              <a:rPr lang="es-ES" altLang="es-ES"/>
              <a:t>Lenguajes de marcas - </a:t>
            </a:r>
          </a:p>
        </p:txBody>
      </p:sp>
      <p:sp>
        <p:nvSpPr>
          <p:cNvPr id="4114" name="Rectangle 18"/>
          <p:cNvSpPr>
            <a:spLocks noGrp="1" noChangeArrowheads="1"/>
          </p:cNvSpPr>
          <p:nvPr>
            <p:ph type="sldNum"/>
          </p:nvPr>
        </p:nvSpPr>
        <p:spPr bwMode="auto">
          <a:xfrm>
            <a:off x="8174038" y="-93663"/>
            <a:ext cx="758825" cy="458788"/>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defRPr sz="2400" smtClean="0">
                <a:solidFill>
                  <a:srgbClr val="FFFFFF"/>
                </a:solidFill>
                <a:latin typeface="Georgia" panose="02040502050405020303" pitchFamily="18" charset="0"/>
                <a:ea typeface="DejaVu Sans" charset="0"/>
                <a:cs typeface="DejaVu Sans" charset="0"/>
              </a:defRPr>
            </a:lvl1pPr>
          </a:lstStyle>
          <a:p>
            <a:pPr>
              <a:defRPr/>
            </a:pPr>
            <a:fld id="{CD8D7F2F-E09F-4DE0-B22F-F55D72F5EF5C}"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9pPr>
    </p:titleStyle>
    <p:bodyStyle>
      <a:lvl1pPr marL="342900" indent="-342900" algn="l" defTabSz="449263" rtl="0" eaLnBrk="0" fontAlgn="base" hangingPunct="0">
        <a:spcBef>
          <a:spcPts val="3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1pPr>
      <a:lvl2pPr marL="742950" indent="-285750" algn="l" defTabSz="449263" rtl="0" eaLnBrk="0" fontAlgn="base" hangingPunct="0">
        <a:spcBef>
          <a:spcPts val="300"/>
        </a:spcBef>
        <a:spcAft>
          <a:spcPct val="0"/>
        </a:spcAft>
        <a:buClr>
          <a:srgbClr val="000000"/>
        </a:buClr>
        <a:buSzPct val="100000"/>
        <a:buFont typeface="Times New Roman" panose="02020603050405020304" pitchFamily="18" charset="0"/>
        <a:defRPr sz="2600">
          <a:solidFill>
            <a:srgbClr val="438086"/>
          </a:solidFill>
          <a:latin typeface="+mn-lt"/>
          <a:ea typeface="+mn-ea"/>
          <a:cs typeface="+mn-cs"/>
        </a:defRPr>
      </a:lvl2pPr>
      <a:lvl3pPr marL="11430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400">
          <a:solidFill>
            <a:srgbClr val="53548A"/>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200">
          <a:solidFill>
            <a:srgbClr val="53548A"/>
          </a:solidFill>
          <a:latin typeface="+mn-lt"/>
          <a:ea typeface="+mn-ea"/>
          <a:cs typeface="+mn-cs"/>
        </a:defRPr>
      </a:lvl4pPr>
      <a:lvl5pPr marL="20574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000">
          <a:solidFill>
            <a:srgbClr val="A04DA3"/>
          </a:solidFill>
          <a:latin typeface="+mn-lt"/>
          <a:ea typeface="+mn-ea"/>
          <a:cs typeface="+mn-cs"/>
        </a:defRPr>
      </a:lvl5pPr>
      <a:lvl6pPr marL="25146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6pPr>
      <a:lvl7pPr marL="29718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7pPr>
      <a:lvl8pPr marL="34290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8pPr>
      <a:lvl9pPr marL="38862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6670675" y="3894138"/>
            <a:ext cx="2470150" cy="2659062"/>
            <a:chOff x="6687077" y="3259666"/>
            <a:chExt cx="2981857" cy="3208867"/>
          </a:xfrm>
        </p:grpSpPr>
        <p:cxnSp>
          <p:nvCxnSpPr>
            <p:cNvPr id="8" name="Straight Connector 7"/>
            <p:cNvCxnSpPr/>
            <p:nvPr/>
          </p:nvCxnSpPr>
          <p:spPr>
            <a:xfrm flipH="1">
              <a:off x="8756746" y="3259666"/>
              <a:ext cx="912188" cy="9118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5724"/>
              <a:ext cx="2981857" cy="298280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1737" y="3581511"/>
              <a:ext cx="1897197" cy="189658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130" y="3433998"/>
              <a:ext cx="1740055" cy="1739494"/>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388" y="3985732"/>
              <a:ext cx="1264798" cy="126439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788" cy="1524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076" name="Text Placeholder 2"/>
          <p:cNvSpPr>
            <a:spLocks noGrp="1"/>
          </p:cNvSpPr>
          <p:nvPr>
            <p:ph type="body" idx="1"/>
          </p:nvPr>
        </p:nvSpPr>
        <p:spPr bwMode="auto">
          <a:xfrm>
            <a:off x="533400" y="533400"/>
            <a:ext cx="6554788"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4" name="Date Placeholder 3"/>
          <p:cNvSpPr>
            <a:spLocks noGrp="1"/>
          </p:cNvSpPr>
          <p:nvPr>
            <p:ph type="dt" sz="half" idx="2"/>
          </p:nvPr>
        </p:nvSpPr>
        <p:spPr>
          <a:xfrm>
            <a:off x="7429500" y="6172200"/>
            <a:ext cx="1201738" cy="365125"/>
          </a:xfrm>
          <a:prstGeom prst="rect">
            <a:avLst/>
          </a:prstGeom>
        </p:spPr>
        <p:txBody>
          <a:bodyPr vert="horz" lIns="91440" tIns="45720" rIns="91440" bIns="45720" rtlCol="0" anchor="t"/>
          <a:lstStyle>
            <a:lvl1pPr algn="r">
              <a:buClr>
                <a:srgbClr val="000000"/>
              </a:buClr>
              <a:buSzPct val="100000"/>
              <a:buFont typeface="Times New Roman" panose="02020603050405020304" pitchFamily="18" charset="0"/>
              <a:buNone/>
              <a:defRPr sz="1000" b="0" i="0" smtClean="0">
                <a:solidFill>
                  <a:schemeClr val="bg2">
                    <a:lumMod val="50000"/>
                  </a:schemeClr>
                </a:solidFill>
                <a:effectLst/>
                <a:latin typeface="+mn-lt"/>
              </a:defRPr>
            </a:lvl1pPr>
          </a:lstStyle>
          <a:p>
            <a:pPr>
              <a:defRPr/>
            </a:pPr>
            <a:r>
              <a:rPr lang="es-ES" altLang="es-ES"/>
              <a:t>29/05/13</a:t>
            </a:r>
            <a:endParaRPr lang="es-ES" altLang="es-ES"/>
          </a:p>
        </p:txBody>
      </p:sp>
      <p:sp>
        <p:nvSpPr>
          <p:cNvPr id="5" name="Footer Placeholder 4"/>
          <p:cNvSpPr>
            <a:spLocks noGrp="1"/>
          </p:cNvSpPr>
          <p:nvPr>
            <p:ph type="ftr" sz="quarter" idx="3"/>
          </p:nvPr>
        </p:nvSpPr>
        <p:spPr>
          <a:xfrm>
            <a:off x="533400" y="6172200"/>
            <a:ext cx="5811838" cy="365125"/>
          </a:xfrm>
          <a:prstGeom prst="rect">
            <a:avLst/>
          </a:prstGeom>
        </p:spPr>
        <p:txBody>
          <a:bodyPr vert="horz" lIns="91440" tIns="45720" rIns="91440" bIns="45720" rtlCol="0" anchor="t"/>
          <a:lstStyle>
            <a:lvl1pPr algn="l">
              <a:buClr>
                <a:srgbClr val="000000"/>
              </a:buClr>
              <a:buSzPct val="100000"/>
              <a:buFont typeface="Times New Roman" panose="02020603050405020304" pitchFamily="18" charset="0"/>
              <a:buNone/>
              <a:defRPr sz="1000" b="0" i="0" dirty="0" smtClean="0">
                <a:solidFill>
                  <a:schemeClr val="bg2">
                    <a:lumMod val="50000"/>
                  </a:schemeClr>
                </a:solidFill>
                <a:effectLst/>
                <a:latin typeface="+mn-lt"/>
              </a:defRPr>
            </a:lvl1pPr>
          </a:lstStyle>
          <a:p>
            <a:pPr>
              <a:defRPr/>
            </a:pPr>
            <a:r>
              <a:rPr lang="es-ES" altLang="es-ES"/>
              <a:t>Lenguajes de marcas - </a:t>
            </a:r>
            <a:endParaRPr lang="es-ES" altLang="es-ES"/>
          </a:p>
        </p:txBody>
      </p:sp>
      <p:sp>
        <p:nvSpPr>
          <p:cNvPr id="6" name="Slide Number Placeholder 5"/>
          <p:cNvSpPr>
            <a:spLocks noGrp="1"/>
          </p:cNvSpPr>
          <p:nvPr>
            <p:ph type="sldNum" sz="quarter" idx="4"/>
          </p:nvPr>
        </p:nvSpPr>
        <p:spPr>
          <a:xfrm>
            <a:off x="7773988" y="5578475"/>
            <a:ext cx="857250" cy="6699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2800" b="0" i="0" smtClean="0">
                <a:solidFill>
                  <a:schemeClr val="bg2">
                    <a:lumMod val="50000"/>
                  </a:schemeClr>
                </a:solidFill>
                <a:effectLst/>
                <a:latin typeface="+mn-lt"/>
              </a:defRPr>
            </a:lvl1pPr>
          </a:lstStyle>
          <a:p>
            <a:pPr>
              <a:defRPr/>
            </a:pPr>
            <a:fld id="{D347EBE0-3A9B-4C60-A193-0A39DFE33889}"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53"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4" r:id="rId12"/>
    <p:sldLayoutId id="2147483749" r:id="rId13"/>
    <p:sldLayoutId id="2147483755" r:id="rId14"/>
    <p:sldLayoutId id="2147483750" r:id="rId15"/>
    <p:sldLayoutId id="2147483751" r:id="rId16"/>
    <p:sldLayoutId id="2147483752" r:id="rId17"/>
  </p:sldLayoutIdLst>
  <p:hf sldNum="0" hdr="0"/>
  <p:txStyles>
    <p:titleStyle>
      <a:lvl1pPr algn="l" defTabSz="457200" rtl="0" fontAlgn="base">
        <a:spcBef>
          <a:spcPct val="0"/>
        </a:spcBef>
        <a:spcAft>
          <a:spcPct val="0"/>
        </a:spcAft>
        <a:defRPr sz="3200" kern="1200" cap="all">
          <a:ln w="3175" cmpd="sng">
            <a:noFill/>
          </a:ln>
          <a:solidFill>
            <a:schemeClr val="tx1"/>
          </a:solidFill>
          <a:latin typeface="+mj-lt"/>
          <a:ea typeface="+mj-ea"/>
          <a:cs typeface="+mj-cs"/>
        </a:defRPr>
      </a:lvl1pPr>
      <a:lvl2pPr algn="l" defTabSz="457200" rtl="0" fontAlgn="base">
        <a:spcBef>
          <a:spcPct val="0"/>
        </a:spcBef>
        <a:spcAft>
          <a:spcPct val="0"/>
        </a:spcAft>
        <a:defRPr sz="3200">
          <a:solidFill>
            <a:schemeClr val="tx1"/>
          </a:solidFill>
          <a:latin typeface="Century Gothic" panose="020B0502020202020204" pitchFamily="34" charset="0"/>
        </a:defRPr>
      </a:lvl2pPr>
      <a:lvl3pPr algn="l" defTabSz="457200" rtl="0" fontAlgn="base">
        <a:spcBef>
          <a:spcPct val="0"/>
        </a:spcBef>
        <a:spcAft>
          <a:spcPct val="0"/>
        </a:spcAft>
        <a:defRPr sz="3200">
          <a:solidFill>
            <a:schemeClr val="tx1"/>
          </a:solidFill>
          <a:latin typeface="Century Gothic" panose="020B0502020202020204" pitchFamily="34" charset="0"/>
        </a:defRPr>
      </a:lvl3pPr>
      <a:lvl4pPr algn="l" defTabSz="457200" rtl="0" fontAlgn="base">
        <a:spcBef>
          <a:spcPct val="0"/>
        </a:spcBef>
        <a:spcAft>
          <a:spcPct val="0"/>
        </a:spcAft>
        <a:defRPr sz="3200">
          <a:solidFill>
            <a:schemeClr val="tx1"/>
          </a:solidFill>
          <a:latin typeface="Century Gothic" panose="020B0502020202020204" pitchFamily="34" charset="0"/>
        </a:defRPr>
      </a:lvl4pPr>
      <a:lvl5pPr algn="l" defTabSz="457200" rtl="0" fontAlgn="base">
        <a:spcBef>
          <a:spcPct val="0"/>
        </a:spcBef>
        <a:spcAft>
          <a:spcPct val="0"/>
        </a:spcAft>
        <a:defRPr sz="32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chemeClr val="tx1"/>
        </a:buClr>
        <a:buSzPct val="80000"/>
        <a:buFont typeface="Wingdings 3" panose="05040102010807070707" pitchFamily="18" charset="2"/>
        <a:buChar char=""/>
        <a:defRPr sz="2000" kern="1200">
          <a:solidFill>
            <a:srgbClr val="22C5ED"/>
          </a:solidFill>
          <a:latin typeface="+mn-lt"/>
          <a:ea typeface="+mn-ea"/>
          <a:cs typeface="+mn-cs"/>
        </a:defRPr>
      </a:lvl1pPr>
      <a:lvl2pPr marL="742950" indent="-285750" algn="l" defTabSz="457200" rtl="0" fontAlgn="base">
        <a:spcBef>
          <a:spcPct val="20000"/>
        </a:spcBef>
        <a:spcAft>
          <a:spcPts val="600"/>
        </a:spcAft>
        <a:buClr>
          <a:schemeClr val="tx1"/>
        </a:buClr>
        <a:buSzPct val="80000"/>
        <a:buFont typeface="Wingdings 3" panose="05040102010807070707" pitchFamily="18" charset="2"/>
        <a:buChar char=""/>
        <a:defRPr kern="1200">
          <a:solidFill>
            <a:srgbClr val="22C5ED"/>
          </a:solidFill>
          <a:latin typeface="+mn-lt"/>
          <a:ea typeface="+mn-ea"/>
          <a:cs typeface="+mn-cs"/>
        </a:defRPr>
      </a:lvl2pPr>
      <a:lvl3pPr marL="1200150" indent="-285750" algn="l" defTabSz="457200" rtl="0" fontAlgn="base">
        <a:spcBef>
          <a:spcPct val="20000"/>
        </a:spcBef>
        <a:spcAft>
          <a:spcPts val="600"/>
        </a:spcAft>
        <a:buClr>
          <a:schemeClr val="tx1"/>
        </a:buClr>
        <a:buSzPct val="80000"/>
        <a:buFont typeface="Wingdings 3" panose="05040102010807070707" pitchFamily="18" charset="2"/>
        <a:buChar char=""/>
        <a:defRPr sz="1600" kern="1200">
          <a:solidFill>
            <a:srgbClr val="22C5ED"/>
          </a:solidFill>
          <a:latin typeface="+mn-lt"/>
          <a:ea typeface="+mn-ea"/>
          <a:cs typeface="+mn-cs"/>
        </a:defRPr>
      </a:lvl3pPr>
      <a:lvl4pPr marL="15430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22C5ED"/>
          </a:solidFill>
          <a:latin typeface="+mn-lt"/>
          <a:ea typeface="+mn-ea"/>
          <a:cs typeface="+mn-cs"/>
        </a:defRPr>
      </a:lvl4pPr>
      <a:lvl5pPr marL="20002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22C5ED"/>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8" Type="http://schemas.openxmlformats.org/officeDocument/2006/relationships/hyperlink" Target="http://www.cursosdelwebmaster.com/2012/03/bases-de-datos-en-html5-creando-una.html" TargetMode="External"/><Relationship Id="rId3" Type="http://schemas.openxmlformats.org/officeDocument/2006/relationships/hyperlink" Target="http://www.w3.org/html/wg/drafts/html/master/" TargetMode="External"/><Relationship Id="rId7" Type="http://schemas.openxmlformats.org/officeDocument/2006/relationships/hyperlink" Target="http://zbutton.wordpress.com/2010/10/16/html5-y-bases-de-datos-locales/" TargetMode="External"/><Relationship Id="rId2" Type="http://schemas.openxmlformats.org/officeDocument/2006/relationships/notesSlide" Target="../notesSlides/notesSlide39.xml"/><Relationship Id="rId1" Type="http://schemas.openxmlformats.org/officeDocument/2006/relationships/slideLayout" Target="../slideLayouts/slideLayout29.xml"/><Relationship Id="rId6" Type="http://schemas.openxmlformats.org/officeDocument/2006/relationships/hyperlink" Target="http://www.html5rocks.com/es/resources" TargetMode="External"/><Relationship Id="rId5" Type="http://schemas.openxmlformats.org/officeDocument/2006/relationships/hyperlink" Target="http://html5demos.com/" TargetMode="External"/><Relationship Id="rId10" Type="http://schemas.openxmlformats.org/officeDocument/2006/relationships/hyperlink" Target="http://playground.html5rocks.com/" TargetMode="External"/><Relationship Id="rId4" Type="http://schemas.openxmlformats.org/officeDocument/2006/relationships/hyperlink" Target="http://diveintohtml5.info/introduction.html" TargetMode="External"/><Relationship Id="rId9" Type="http://schemas.openxmlformats.org/officeDocument/2006/relationships/hyperlink" Target="http://playground.html5rocks.com/#a_simple_todo_list_using_indexedd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hyperlink" Target="http://www.nerdcoder.com/tutorial-html5-localstorage-base-de-datos-local-para-todos/" TargetMode="External"/><Relationship Id="rId7" Type="http://schemas.openxmlformats.org/officeDocument/2006/relationships/hyperlink" Target="http://rachit-myvoice.blogspot.com/2011/03/html5-and-css3-frameworks.html" TargetMode="External"/><Relationship Id="rId2" Type="http://schemas.openxmlformats.org/officeDocument/2006/relationships/notesSlide" Target="../notesSlides/notesSlide40.xml"/><Relationship Id="rId1" Type="http://schemas.openxmlformats.org/officeDocument/2006/relationships/slideLayout" Target="../slideLayouts/slideLayout29.xml"/><Relationship Id="rId6" Type="http://schemas.openxmlformats.org/officeDocument/2006/relationships/hyperlink" Target="http://notasweb.com/articulo/javascript/persistencia-de-objetos-javascript-en-html5.html" TargetMode="External"/><Relationship Id="rId5" Type="http://schemas.openxmlformats.org/officeDocument/2006/relationships/hyperlink" Target="http://www.cristalab.com/tutoriales/programacion-orientada-a-objetos-oop-con-javascript-c232l/" TargetMode="External"/><Relationship Id="rId4" Type="http://schemas.openxmlformats.org/officeDocument/2006/relationships/hyperlink" Target="http://caniuse.co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ode.lancepollard.com/complete-list-of-html-meta-tags/" TargetMode="External"/><Relationship Id="rId3" Type="http://schemas.openxmlformats.org/officeDocument/2006/relationships/hyperlink" Target="http://www.w3schools.com/" TargetMode="External"/><Relationship Id="rId7" Type="http://schemas.openxmlformats.org/officeDocument/2006/relationships/hyperlink" Target="http://codecriticon.com/html5-meta/" TargetMode="External"/><Relationship Id="rId2" Type="http://schemas.openxmlformats.org/officeDocument/2006/relationships/notesSlide" Target="../notesSlides/notesSlide41.xml"/><Relationship Id="rId1" Type="http://schemas.openxmlformats.org/officeDocument/2006/relationships/slideLayout" Target="../slideLayouts/slideLayout29.xml"/><Relationship Id="rId6" Type="http://schemas.openxmlformats.org/officeDocument/2006/relationships/hyperlink" Target="http://codecriticon.com/html5-primeros-pasos/" TargetMode="External"/><Relationship Id="rId5" Type="http://schemas.openxmlformats.org/officeDocument/2006/relationships/hyperlink" Target="http://www.w3schools.com/html/html_form_attributes.asp" TargetMode="External"/><Relationship Id="rId4" Type="http://schemas.openxmlformats.org/officeDocument/2006/relationships/hyperlink" Target="http://www.w3schools.com/html/html_form_input_types.asp" TargetMode="External"/><Relationship Id="rId9" Type="http://schemas.openxmlformats.org/officeDocument/2006/relationships/hyperlink" Target="http://www.anerbarrena.com/nuevos-input-html5-373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401888"/>
            <a:ext cx="8458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buSzPct val="100000"/>
              <a:defRPr/>
            </a:pPr>
            <a:r>
              <a:rPr lang="es-ES" altLang="es-ES" sz="4400" dirty="0" smtClean="0">
                <a:solidFill>
                  <a:schemeClr val="tx2">
                    <a:lumMod val="75000"/>
                  </a:schemeClr>
                </a:solidFill>
                <a:latin typeface="Trebuchet MS" panose="020B0603020202020204" pitchFamily="34" charset="0"/>
              </a:rPr>
              <a:t>HTML v5</a:t>
            </a:r>
          </a:p>
        </p:txBody>
      </p:sp>
      <p:sp>
        <p:nvSpPr>
          <p:cNvPr id="8195" name="Text Box 2"/>
          <p:cNvSpPr txBox="1">
            <a:spLocks noChangeArrowheads="1"/>
          </p:cNvSpPr>
          <p:nvPr/>
        </p:nvSpPr>
        <p:spPr bwMode="auto">
          <a:xfrm>
            <a:off x="457200" y="3900488"/>
            <a:ext cx="495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3500">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Tx/>
              <a:buFontTx/>
              <a:buNone/>
            </a:pPr>
            <a:r>
              <a:rPr lang="es-ES" altLang="es-ES" sz="2400">
                <a:solidFill>
                  <a:srgbClr val="424456"/>
                </a:solidFill>
                <a:latin typeface="Georgia" panose="02040502050405020303" pitchFamily="18" charset="0"/>
              </a:rPr>
              <a:t>Lenguaje de marcas</a:t>
            </a:r>
          </a:p>
          <a:p>
            <a:pPr eaLnBrk="1" hangingPunct="1">
              <a:spcBef>
                <a:spcPts val="300"/>
              </a:spcBef>
              <a:buClrTx/>
              <a:buFontTx/>
              <a:buNone/>
            </a:pPr>
            <a:endParaRPr lang="es-ES" altLang="es-ES" sz="2400">
              <a:solidFill>
                <a:srgbClr val="424456"/>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(VI)</a:t>
            </a:r>
          </a:p>
        </p:txBody>
      </p:sp>
      <p:sp>
        <p:nvSpPr>
          <p:cNvPr id="2662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662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BCD7AAC-9A53-426D-B5FD-DBE1FFF166AD}" type="slidenum">
              <a:rPr lang="es-ES" altLang="es-ES">
                <a:solidFill>
                  <a:srgbClr val="FFFFFF"/>
                </a:solidFill>
                <a:latin typeface="Georgia" panose="02040502050405020303" pitchFamily="18" charset="0"/>
              </a:rPr>
              <a:pPr algn="r" eaLnBrk="1" hangingPunct="1">
                <a:buClrTx/>
                <a:buFontTx/>
                <a:buNone/>
              </a:pPr>
              <a:t>10</a:t>
            </a:fld>
            <a:endParaRPr lang="es-ES" altLang="es-ES">
              <a:solidFill>
                <a:srgbClr val="FFFFFF"/>
              </a:solidFill>
              <a:latin typeface="Georgia" panose="02040502050405020303" pitchFamily="18" charset="0"/>
            </a:endParaRPr>
          </a:p>
        </p:txBody>
      </p:sp>
      <p:sp>
        <p:nvSpPr>
          <p:cNvPr id="26629"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&lt;article&gt;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&lt;h2&gt;Berenjenas al horno&lt;/h2&gt;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&lt;figure&gt;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&lt;img src="./imagenes/berenjenas.jpg"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&lt;figcaption&gt;Berenjenas recién horneadas&lt;/figcaption&gt;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&lt;span&gt;Valoración:&lt;/span&gt;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&lt;meter value="8" min="0" max="10"&gt;8&lt;/meter&gt;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&lt;/figure&gt;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&lt;details&gt;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&lt;summary&gt;Descripción&lt;/summary&gt;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&lt;p&gt;Receta muy sencilla para hacer al horno. Es necesario una berenjena, salsa de tomate frito &lt;mark&gt;casera&lt;/mark&gt; y &lt;mark&gt;jamon ibérico&lt;/mark&gt;.&lt;/p&gt;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&lt;/details&gt;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&lt;/article&gt;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elementos de formulario(I)</a:t>
            </a:r>
          </a:p>
        </p:txBody>
      </p:sp>
      <p:sp>
        <p:nvSpPr>
          <p:cNvPr id="28675"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Nuevos elementos en formularios: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datalist: </a:t>
            </a:r>
            <a:r>
              <a:rPr lang="es-ES" altLang="es-ES" sz="1600">
                <a:solidFill>
                  <a:schemeClr val="tx1"/>
                </a:solidFill>
                <a:latin typeface="Georgia" panose="02040502050405020303" pitchFamily="18" charset="0"/>
              </a:rPr>
              <a:t>Permite establecer una serie de valores predefinidos para un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keygen: </a:t>
            </a:r>
            <a:r>
              <a:rPr lang="es-ES" altLang="es-ES" sz="1600">
                <a:solidFill>
                  <a:schemeClr val="tx1"/>
                </a:solidFill>
                <a:latin typeface="Georgia" panose="02040502050405020303" pitchFamily="18" charset="0"/>
              </a:rPr>
              <a:t>Permite decirle al servidor que ha de crear un par de claves publica y privada de forma que la pública se queda en el servidor y la privada se almacena de forma local temporalmente.</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output: </a:t>
            </a:r>
            <a:r>
              <a:rPr lang="es-ES" altLang="es-ES" sz="1600">
                <a:solidFill>
                  <a:schemeClr val="tx1"/>
                </a:solidFill>
                <a:latin typeface="Georgia" panose="02040502050405020303" pitchFamily="18" charset="0"/>
              </a:rPr>
              <a:t>Muestra el resultado de un cálculo numérico.</a:t>
            </a:r>
          </a:p>
          <a:p>
            <a:pPr>
              <a:spcBef>
                <a:spcPts val="300"/>
              </a:spcBef>
              <a:buClr>
                <a:srgbClr val="A04DA3"/>
              </a:buClr>
              <a:buSzPct val="45000"/>
            </a:pPr>
            <a:r>
              <a:rPr lang="es-ES" altLang="es-ES" sz="1600" b="1">
                <a:solidFill>
                  <a:schemeClr val="tx1"/>
                </a:solidFill>
                <a:latin typeface="Georgia" panose="02040502050405020303" pitchFamily="18" charset="0"/>
              </a:rPr>
              <a:t>De tipo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color: </a:t>
            </a:r>
            <a:r>
              <a:rPr lang="es-ES" altLang="es-ES" sz="1600">
                <a:solidFill>
                  <a:schemeClr val="tx1"/>
                </a:solidFill>
                <a:latin typeface="Georgia" panose="02040502050405020303" pitchFamily="18" charset="0"/>
              </a:rPr>
              <a:t>Permite seleccionar un color</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date, datetime, datetime-local: </a:t>
            </a:r>
            <a:r>
              <a:rPr lang="es-ES" altLang="es-ES" sz="1600">
                <a:solidFill>
                  <a:schemeClr val="tx1"/>
                </a:solidFill>
                <a:latin typeface="Georgia" panose="02040502050405020303" pitchFamily="18" charset="0"/>
              </a:rPr>
              <a:t>Permite seleccionar fecha, y fecha + hora.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email:</a:t>
            </a:r>
            <a:r>
              <a:rPr lang="es-ES" altLang="es-ES" sz="1600">
                <a:solidFill>
                  <a:schemeClr val="tx1"/>
                </a:solidFill>
                <a:latin typeface="Georgia" panose="02040502050405020303" pitchFamily="18" charset="0"/>
              </a:rPr>
              <a:t> Permite introducir un email.</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month: </a:t>
            </a:r>
            <a:r>
              <a:rPr lang="es-ES" altLang="es-ES" sz="1600">
                <a:solidFill>
                  <a:schemeClr val="tx1"/>
                </a:solidFill>
                <a:latin typeface="Georgia" panose="02040502050405020303" pitchFamily="18" charset="0"/>
              </a:rPr>
              <a:t>Permite seleccionar un mes concreto de un año.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week:</a:t>
            </a:r>
            <a:r>
              <a:rPr lang="es-ES" altLang="es-ES" sz="1600">
                <a:solidFill>
                  <a:schemeClr val="tx1"/>
                </a:solidFill>
                <a:latin typeface="Georgia" panose="02040502050405020303" pitchFamily="18" charset="0"/>
              </a:rPr>
              <a:t> Permite seleccionar una semana concreta de un año.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number:  </a:t>
            </a:r>
            <a:r>
              <a:rPr lang="es-ES" altLang="es-ES" sz="1600">
                <a:solidFill>
                  <a:schemeClr val="tx1"/>
                </a:solidFill>
                <a:latin typeface="Georgia" panose="02040502050405020303" pitchFamily="18" charset="0"/>
              </a:rPr>
              <a:t>Permite restringir el campo a sólo números teniendo un máximo y un mínimo.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range: </a:t>
            </a:r>
            <a:r>
              <a:rPr lang="es-ES" altLang="es-ES" sz="1600">
                <a:solidFill>
                  <a:schemeClr val="tx1"/>
                </a:solidFill>
                <a:latin typeface="Georgia" panose="02040502050405020303" pitchFamily="18" charset="0"/>
              </a:rPr>
              <a:t>Permite especificar un rango entre el cual introduciremos el valor.</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search: </a:t>
            </a:r>
            <a:r>
              <a:rPr lang="es-ES" altLang="es-ES" sz="1600">
                <a:solidFill>
                  <a:schemeClr val="tx1"/>
                </a:solidFill>
                <a:latin typeface="Georgia" panose="02040502050405020303" pitchFamily="18" charset="0"/>
              </a:rPr>
              <a:t>Permite insertar un término para buscar en internet.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tel: </a:t>
            </a:r>
            <a:r>
              <a:rPr lang="es-ES" altLang="es-ES" sz="1600">
                <a:solidFill>
                  <a:schemeClr val="tx1"/>
                </a:solidFill>
                <a:latin typeface="Georgia" panose="02040502050405020303" pitchFamily="18" charset="0"/>
              </a:rPr>
              <a:t>Permite introducir un número de teléfono.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time: </a:t>
            </a:r>
            <a:r>
              <a:rPr lang="es-ES" altLang="es-ES" sz="1600">
                <a:solidFill>
                  <a:schemeClr val="tx1"/>
                </a:solidFill>
                <a:latin typeface="Georgia" panose="02040502050405020303" pitchFamily="18" charset="0"/>
              </a:rPr>
              <a:t>Permite seleccionar una hora y minuto en concreto.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url: </a:t>
            </a:r>
            <a:r>
              <a:rPr lang="es-ES" altLang="es-ES" sz="1600">
                <a:solidFill>
                  <a:schemeClr val="tx1"/>
                </a:solidFill>
                <a:latin typeface="Georgia" panose="02040502050405020303" pitchFamily="18" charset="0"/>
              </a:rPr>
              <a:t>Permite introducir una dirección de internet.</a:t>
            </a:r>
          </a:p>
          <a:p>
            <a:pPr>
              <a:spcBef>
                <a:spcPts val="300"/>
              </a:spcBef>
              <a:buClr>
                <a:srgbClr val="A04DA3"/>
              </a:buClr>
              <a:buSzPct val="45000"/>
              <a:buFont typeface="Arial" panose="020B0604020202020204" pitchFamily="34" charset="0"/>
              <a:buChar char="•"/>
            </a:pP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2867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867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1BEB2C5-71DB-49DE-97AA-ACAFDE196D65}" type="slidenum">
              <a:rPr lang="es-ES" altLang="es-ES">
                <a:solidFill>
                  <a:srgbClr val="FFFFFF"/>
                </a:solidFill>
                <a:latin typeface="Georgia" panose="02040502050405020303" pitchFamily="18" charset="0"/>
              </a:rPr>
              <a:pPr algn="r" eaLnBrk="1" hangingPunct="1">
                <a:buClrTx/>
                <a:buFontTx/>
                <a:buNone/>
              </a:pPr>
              <a:t>11</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atributos de formulario(I)</a:t>
            </a:r>
          </a:p>
        </p:txBody>
      </p:sp>
      <p:sp>
        <p:nvSpPr>
          <p:cNvPr id="3072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Nuevos atributos en elementos de formularios: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autocomplete: </a:t>
            </a:r>
            <a:r>
              <a:rPr lang="es-ES" altLang="es-ES" sz="1600">
                <a:solidFill>
                  <a:schemeClr val="tx1"/>
                </a:solidFill>
                <a:latin typeface="Georgia" panose="02040502050405020303" pitchFamily="18" charset="0"/>
              </a:rPr>
              <a:t>Permite activar el autocompletado en el formulario en base a valores que ha introducido el usuario anteriormente.</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autofocus: </a:t>
            </a:r>
            <a:r>
              <a:rPr lang="es-ES" altLang="es-ES" sz="1600">
                <a:solidFill>
                  <a:schemeClr val="tx1"/>
                </a:solidFill>
                <a:latin typeface="Georgia" panose="02040502050405020303" pitchFamily="18" charset="0"/>
              </a:rPr>
              <a:t>Cuando se carga el documento se le da el foco al elemento que tiene este atributo.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a:t>
            </a:r>
            <a:r>
              <a:rPr lang="es-ES" altLang="es-ES" sz="1600">
                <a:solidFill>
                  <a:schemeClr val="tx1"/>
                </a:solidFill>
                <a:latin typeface="Georgia" panose="02040502050405020303" pitchFamily="18" charset="0"/>
              </a:rPr>
              <a:t> HTML5 permite que haya elementos típicos de formulario dispersos por el documento. En estos casos podemos especificar en estos elementos a que formulario pertenecen</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formaction: </a:t>
            </a:r>
            <a:r>
              <a:rPr lang="es-ES" altLang="es-ES" sz="1600">
                <a:solidFill>
                  <a:schemeClr val="tx1"/>
                </a:solidFill>
                <a:latin typeface="Georgia" panose="02040502050405020303" pitchFamily="18" charset="0"/>
              </a:rPr>
              <a:t>Desestima el valor del atributo action del formulario y utiliza el especificado aquí.</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formenctype: </a:t>
            </a:r>
            <a:r>
              <a:rPr lang="es-ES" altLang="es-ES" sz="1600">
                <a:solidFill>
                  <a:schemeClr val="tx1"/>
                </a:solidFill>
                <a:latin typeface="Georgia" panose="02040502050405020303" pitchFamily="18" charset="0"/>
              </a:rPr>
              <a:t>Desestima el valor del atributo enctype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formmethod: </a:t>
            </a:r>
            <a:r>
              <a:rPr lang="es-ES" altLang="es-ES" sz="1600">
                <a:solidFill>
                  <a:schemeClr val="tx1"/>
                </a:solidFill>
                <a:latin typeface="Georgia" panose="02040502050405020303" pitchFamily="18" charset="0"/>
              </a:rPr>
              <a:t>Desestima el valor del atributo method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formnovalidate: </a:t>
            </a:r>
            <a:r>
              <a:rPr lang="es-ES" altLang="es-ES" sz="1600">
                <a:solidFill>
                  <a:schemeClr val="tx1"/>
                </a:solidFill>
                <a:latin typeface="Georgia" panose="02040502050405020303" pitchFamily="18" charset="0"/>
              </a:rPr>
              <a:t>Desestima el valor del atributo novalidate del formulario y utiliza el especificado aquí.</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formtarget: </a:t>
            </a:r>
            <a:r>
              <a:rPr lang="es-ES" altLang="es-ES" sz="1600">
                <a:solidFill>
                  <a:schemeClr val="tx1"/>
                </a:solidFill>
                <a:latin typeface="Georgia" panose="02040502050405020303" pitchFamily="18" charset="0"/>
              </a:rPr>
              <a:t>Desestima el valor del atributo target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3072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072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CD5BCB3-2115-4AD1-9363-A95D72B08758}" type="slidenum">
              <a:rPr lang="es-ES" altLang="es-ES">
                <a:solidFill>
                  <a:srgbClr val="FFFFFF"/>
                </a:solidFill>
                <a:latin typeface="Georgia" panose="02040502050405020303" pitchFamily="18" charset="0"/>
              </a:rPr>
              <a:pPr algn="r" eaLnBrk="1" hangingPunct="1">
                <a:buClrTx/>
                <a:buFontTx/>
                <a:buNone/>
              </a:pPr>
              <a:t>12</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atributos de formulario(I)</a:t>
            </a:r>
          </a:p>
        </p:txBody>
      </p:sp>
      <p:sp>
        <p:nvSpPr>
          <p:cNvPr id="3277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list: </a:t>
            </a:r>
            <a:r>
              <a:rPr lang="es-ES" altLang="es-ES" sz="1600">
                <a:solidFill>
                  <a:schemeClr val="tx1"/>
                </a:solidFill>
                <a:latin typeface="Georgia" panose="02040502050405020303" pitchFamily="18" charset="0"/>
              </a:rPr>
              <a:t>Muestra una lista con los valores prefijados en un datalist.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min and max: </a:t>
            </a:r>
            <a:r>
              <a:rPr lang="es-ES" altLang="es-ES" sz="1600">
                <a:solidFill>
                  <a:schemeClr val="tx1"/>
                </a:solidFill>
                <a:latin typeface="Georgia" panose="02040502050405020303" pitchFamily="18" charset="0"/>
              </a:rPr>
              <a:t>Especifica los valores máximos y mínimos en inputs de fechas, y valores numéricos.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multiple: </a:t>
            </a:r>
            <a:r>
              <a:rPr lang="es-ES" altLang="es-ES" sz="1600">
                <a:solidFill>
                  <a:schemeClr val="tx1"/>
                </a:solidFill>
                <a:latin typeface="Georgia" panose="02040502050405020303" pitchFamily="18" charset="0"/>
              </a:rPr>
              <a:t>Permite añadir más de un valor al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pattern: </a:t>
            </a:r>
            <a:r>
              <a:rPr lang="es-ES" altLang="es-ES" sz="1600">
                <a:solidFill>
                  <a:schemeClr val="tx1"/>
                </a:solidFill>
                <a:latin typeface="Georgia" panose="02040502050405020303" pitchFamily="18" charset="0"/>
              </a:rPr>
              <a:t>Permite establecer una expresión regular contra la que se comprobará el valor del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placeholder: </a:t>
            </a:r>
            <a:r>
              <a:rPr lang="es-ES" altLang="es-ES" sz="1600">
                <a:solidFill>
                  <a:schemeClr val="tx1"/>
                </a:solidFill>
                <a:latin typeface="Georgia" panose="02040502050405020303" pitchFamily="18" charset="0"/>
              </a:rPr>
              <a:t>Muestra un texto en el input que le da una pista al usuario sobre el contenido que debe tener el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required: </a:t>
            </a:r>
            <a:r>
              <a:rPr lang="es-ES" altLang="es-ES" sz="1600">
                <a:solidFill>
                  <a:schemeClr val="tx1"/>
                </a:solidFill>
                <a:latin typeface="Georgia" panose="02040502050405020303" pitchFamily="18" charset="0"/>
              </a:rPr>
              <a:t>Especifica que el input debe tener un valor antes de enviar el formulario.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 step: </a:t>
            </a:r>
            <a:r>
              <a:rPr lang="es-ES" altLang="es-ES" sz="1600">
                <a:solidFill>
                  <a:schemeClr val="tx1"/>
                </a:solidFill>
                <a:latin typeface="Georgia" panose="02040502050405020303" pitchFamily="18" charset="0"/>
              </a:rPr>
              <a:t>Permite establecer los incrementos de valor en los input de intervalos numéricos.</a:t>
            </a:r>
          </a:p>
          <a:p>
            <a:pPr>
              <a:spcBef>
                <a:spcPts val="300"/>
              </a:spcBef>
              <a:buClr>
                <a:srgbClr val="A04DA3"/>
              </a:buClr>
              <a:buSzPct val="45000"/>
              <a:buFont typeface="Arial" panose="020B0604020202020204" pitchFamily="34" charset="0"/>
              <a:buChar char="•"/>
            </a:pP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3277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277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131212CE-8F72-4FB8-915D-ED5C672B2074}" type="slidenum">
              <a:rPr lang="es-ES" altLang="es-ES">
                <a:solidFill>
                  <a:srgbClr val="FFFFFF"/>
                </a:solidFill>
                <a:latin typeface="Georgia" panose="02040502050405020303" pitchFamily="18" charset="0"/>
              </a:rPr>
              <a:pPr algn="r" eaLnBrk="1" hangingPunct="1">
                <a:buClrTx/>
                <a:buFontTx/>
                <a:buNone/>
              </a:pPr>
              <a:t>13</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a:t>
            </a:r>
          </a:p>
        </p:txBody>
      </p:sp>
      <p:sp>
        <p:nvSpPr>
          <p:cNvPr id="34819"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4820"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A59C0F79-2E9B-42AE-98E2-718FE264F23E}" type="slidenum">
              <a:rPr lang="es-ES" altLang="es-ES">
                <a:solidFill>
                  <a:srgbClr val="FFFFFF"/>
                </a:solidFill>
                <a:latin typeface="Georgia" panose="02040502050405020303" pitchFamily="18" charset="0"/>
              </a:rPr>
              <a:pPr algn="r" eaLnBrk="1" hangingPunct="1">
                <a:buClrTx/>
                <a:buFontTx/>
                <a:buNone/>
              </a:pPr>
              <a:t>14</a:t>
            </a:fld>
            <a:endParaRPr lang="es-ES" altLang="es-ES">
              <a:solidFill>
                <a:srgbClr val="FFFFFF"/>
              </a:solidFill>
              <a:latin typeface="Georgia" panose="02040502050405020303" pitchFamily="18" charset="0"/>
            </a:endParaRPr>
          </a:p>
        </p:txBody>
      </p:sp>
      <p:sp>
        <p:nvSpPr>
          <p:cNvPr id="34821"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Ejemplo de input buscador --&gt;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&lt;form action="buscador.php" autocomplete="on"&gt;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&lt;label for="buscador"&gt;Buscador de recetas&lt;/label&gt;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&lt;input type="search" id="buscador" autofocus/&gt;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&lt;input type="submit" value="Buscar"/&gt;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&lt;/form&gt;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Ejemplo de formulario con nuevos elementos y atributos de HTML5 --&gt;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&lt;form action="nuevaReceta.php" method="post"&gt;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&lt;datalist id="ingredientes"&gt;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value="Berenjena"&gt;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value="Huevo campero"&gt;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value="Tomate frito"&gt;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value="Jamón ibérico"&gt;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&lt;/datalist&gt;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(II)</a:t>
            </a:r>
          </a:p>
        </p:txBody>
      </p:sp>
      <p:sp>
        <p:nvSpPr>
          <p:cNvPr id="3686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686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D54F4268-8E04-4647-84FE-2EAD103758A1}" type="slidenum">
              <a:rPr lang="es-ES" altLang="es-ES">
                <a:solidFill>
                  <a:srgbClr val="FFFFFF"/>
                </a:solidFill>
                <a:latin typeface="Georgia" panose="02040502050405020303" pitchFamily="18" charset="0"/>
              </a:rPr>
              <a:pPr algn="r" eaLnBrk="1" hangingPunct="1">
                <a:buClrTx/>
                <a:buFontTx/>
                <a:buNone/>
              </a:pPr>
              <a:t>15</a:t>
            </a:fld>
            <a:endParaRPr lang="es-ES" altLang="es-ES">
              <a:solidFill>
                <a:srgbClr val="FFFFFF"/>
              </a:solidFill>
              <a:latin typeface="Georgia" panose="02040502050405020303" pitchFamily="18" charset="0"/>
            </a:endParaRPr>
          </a:p>
        </p:txBody>
      </p:sp>
      <p:sp>
        <p:nvSpPr>
          <p:cNvPr id="36869"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&lt;legend&gt;Datos de la receta:&lt;/legend&gt;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for="temperatura"&gt;Temperatura horno&lt;/label&gt;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type="number" id="temperatura" min="0" max="220"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for="ingrediente1"&gt;Ingrediente 1:&lt;/label&gt;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id="ingrediente1" list="ingredientes"/&gt;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for="ingrediente2"&gt;Ingrediente 2:&lt;/label&gt;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id="ingrediente2" list="ingredientes"/&gt;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for="ingrediente3"&gt;Ingrediente 3:&lt;/label&gt;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id="ingrediente3" list="ingredientes"/&gt;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&lt;label&gt; Imagenes de la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type="file" multiple/&gt;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(III)</a:t>
            </a:r>
          </a:p>
        </p:txBody>
      </p:sp>
      <p:sp>
        <p:nvSpPr>
          <p:cNvPr id="3891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891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2D3DCAC-FB11-4464-8733-42AB4DB67860}" type="slidenum">
              <a:rPr lang="es-ES" altLang="es-ES">
                <a:solidFill>
                  <a:srgbClr val="FFFFFF"/>
                </a:solidFill>
                <a:latin typeface="Georgia" panose="02040502050405020303" pitchFamily="18" charset="0"/>
              </a:rPr>
              <a:pPr algn="r" eaLnBrk="1" hangingPunct="1">
                <a:buClrTx/>
                <a:buFontTx/>
                <a:buNone/>
              </a:pPr>
              <a:t>16</a:t>
            </a:fld>
            <a:endParaRPr lang="es-ES" altLang="es-ES">
              <a:solidFill>
                <a:srgbClr val="FFFFFF"/>
              </a:solidFill>
              <a:latin typeface="Georgia" panose="02040502050405020303" pitchFamily="18" charset="0"/>
            </a:endParaRPr>
          </a:p>
        </p:txBody>
      </p:sp>
      <p:sp>
        <p:nvSpPr>
          <p:cNvPr id="38917"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&lt;legend&gt;Configura como se va a ver tu receta:&lt;/legend&gt;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for="fechaPub"&gt;Fecha de publicación:&lt;/label&gt;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type="date" id="fechaPub" min="2015-01-23"/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for="dificultad"&gt;Dificultad de la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type="range" id="dificultad" min="0" max="10"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for="colorbg"&gt;Color de fondo de la receta&lt;/label&gt;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type="color" id="colorbg"/&gt;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for="emailConfirmacion"&gt;Introduce el email donde te llegará la confirmación de tu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type="email" id="emailConfirmacion" placeholder="nombre@mail.com"/&gt; &lt;br /&gt;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(IV)</a:t>
            </a:r>
          </a:p>
        </p:txBody>
      </p:sp>
      <p:sp>
        <p:nvSpPr>
          <p:cNvPr id="4096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096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A72F9527-F557-4DED-8915-3F2A666BFDA3}" type="slidenum">
              <a:rPr lang="es-ES" altLang="es-ES">
                <a:solidFill>
                  <a:srgbClr val="FFFFFF"/>
                </a:solidFill>
                <a:latin typeface="Georgia" panose="02040502050405020303" pitchFamily="18" charset="0"/>
              </a:rPr>
              <a:pPr algn="r" eaLnBrk="1" hangingPunct="1">
                <a:buClrTx/>
                <a:buFontTx/>
                <a:buNone/>
              </a:pPr>
              <a:t>17</a:t>
            </a:fld>
            <a:endParaRPr lang="es-ES" altLang="es-ES">
              <a:solidFill>
                <a:srgbClr val="FFFFFF"/>
              </a:solidFill>
              <a:latin typeface="Georgia" panose="02040502050405020303" pitchFamily="18" charset="0"/>
            </a:endParaRPr>
          </a:p>
        </p:txBody>
      </p:sp>
      <p:sp>
        <p:nvSpPr>
          <p:cNvPr id="40965"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for="smsConfirmacion"&gt;O un teléfono si prefieres recibir un sms&lt;/label&gt;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type="tel" id="smsConfirmacion" placeholder="+34xxxxxxxxx"/&gt; &lt;br /&gt;			</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for="blogAutor"&gt;Si tienes un blog y quieres que tu receta enlace a él:&lt;/label&gt;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type="url" id="blogAutor"/&gt; &lt;br /&gt;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type="submit" value="Subir nueva receta"/&gt;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&lt;/form&gt;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Etiquetas meta (I)</a:t>
            </a:r>
          </a:p>
        </p:txBody>
      </p:sp>
      <p:sp>
        <p:nvSpPr>
          <p:cNvPr id="13315" name="Text Box 2"/>
          <p:cNvSpPr txBox="1">
            <a:spLocks noChangeArrowheads="1"/>
          </p:cNvSpPr>
          <p:nvPr/>
        </p:nvSpPr>
        <p:spPr bwMode="auto">
          <a:xfrm>
            <a:off x="468313" y="1557338"/>
            <a:ext cx="8229600" cy="5111750"/>
          </a:xfrm>
          <a:prstGeom prst="rect">
            <a:avLst/>
          </a:prstGeom>
          <a:noFill/>
          <a:ln w="9525">
            <a:noFill/>
            <a:round/>
            <a:headEnd/>
            <a:tailEnd/>
          </a:ln>
        </p:spPr>
        <p:txBody>
          <a:bodyPr/>
          <a:lstStyle/>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Las etiquetas meta se utilizan dentro de la etiqueta </a:t>
            </a:r>
            <a:r>
              <a:rPr lang="es-ES" altLang="es-ES" sz="1600" b="1" dirty="0">
                <a:solidFill>
                  <a:srgbClr val="FF0000"/>
                </a:solidFill>
                <a:latin typeface="Georgia" pitchFamily="18" charset="0"/>
              </a:rPr>
              <a:t>&lt;head&gt; </a:t>
            </a:r>
            <a:r>
              <a:rPr lang="es-ES" altLang="es-ES" sz="1600" dirty="0">
                <a:solidFill>
                  <a:srgbClr val="000000"/>
                </a:solidFill>
                <a:latin typeface="Georgia" pitchFamily="18" charset="0"/>
              </a:rPr>
              <a:t>para dar información adicional (meta-información) al documento (información sobre el contenido del documento).</a:t>
            </a: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El contenido de las etiquetas meta no se muestra en el navegador, pero si es utilizada por los navegadores y principalmente por los buscadores.</a:t>
            </a: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La etiqueta </a:t>
            </a:r>
            <a:r>
              <a:rPr lang="es-ES" altLang="es-ES" sz="1600" b="1" dirty="0">
                <a:solidFill>
                  <a:srgbClr val="FF0000"/>
                </a:solidFill>
                <a:latin typeface="Georgia" pitchFamily="18" charset="0"/>
              </a:rPr>
              <a:t>&lt;meta&gt; </a:t>
            </a:r>
            <a:r>
              <a:rPr lang="es-ES" altLang="es-ES" sz="1600" dirty="0">
                <a:solidFill>
                  <a:srgbClr val="000000"/>
                </a:solidFill>
                <a:latin typeface="Georgia" pitchFamily="18" charset="0"/>
              </a:rPr>
              <a:t>tiene los siguientes atributos:</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charset</a:t>
            </a:r>
            <a:r>
              <a:rPr lang="es-ES" altLang="es-ES" sz="1600" i="1" dirty="0">
                <a:solidFill>
                  <a:schemeClr val="accent2">
                    <a:lumMod val="75000"/>
                  </a:schemeClr>
                </a:solidFill>
                <a:latin typeface="Georgia" pitchFamily="18" charset="0"/>
              </a:rPr>
              <a:t>:</a:t>
            </a:r>
            <a:r>
              <a:rPr lang="es-ES" altLang="es-ES" sz="1600" dirty="0">
                <a:solidFill>
                  <a:srgbClr val="000000"/>
                </a:solidFill>
                <a:latin typeface="Georgia" pitchFamily="18" charset="0"/>
              </a:rPr>
              <a:t> especifica la codificación de caracteres utilizada en el documento.</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content</a:t>
            </a:r>
            <a:r>
              <a:rPr lang="es-ES" altLang="es-ES" sz="1600" dirty="0">
                <a:solidFill>
                  <a:srgbClr val="000000"/>
                </a:solidFill>
                <a:latin typeface="Georgia" pitchFamily="18" charset="0"/>
              </a:rPr>
              <a:t>: Utilizado en combinación con “</a:t>
            </a:r>
            <a:r>
              <a:rPr lang="es-ES" altLang="es-ES" sz="1600" i="1" dirty="0" err="1">
                <a:solidFill>
                  <a:schemeClr val="accent2">
                    <a:lumMod val="75000"/>
                  </a:schemeClr>
                </a:solidFill>
                <a:latin typeface="Georgia" pitchFamily="18" charset="0"/>
              </a:rPr>
              <a:t>name</a:t>
            </a:r>
            <a:r>
              <a:rPr lang="es-ES" altLang="es-ES" sz="1600" dirty="0">
                <a:solidFill>
                  <a:srgbClr val="000000"/>
                </a:solidFill>
                <a:latin typeface="Georgia" pitchFamily="18" charset="0"/>
              </a:rPr>
              <a:t>”,  contiene la meta-información.</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a:solidFill>
                  <a:schemeClr val="accent2">
                    <a:lumMod val="75000"/>
                  </a:schemeClr>
                </a:solidFill>
                <a:latin typeface="Georgia" pitchFamily="18" charset="0"/>
              </a:rPr>
              <a:t>http-</a:t>
            </a:r>
            <a:r>
              <a:rPr lang="es-ES" altLang="es-ES" sz="1600" i="1" dirty="0" err="1">
                <a:solidFill>
                  <a:schemeClr val="accent2">
                    <a:lumMod val="75000"/>
                  </a:schemeClr>
                </a:solidFill>
                <a:latin typeface="Georgia" pitchFamily="18" charset="0"/>
              </a:rPr>
              <a:t>equiv</a:t>
            </a:r>
            <a:r>
              <a:rPr lang="es-ES" altLang="es-ES" sz="1600" dirty="0">
                <a:solidFill>
                  <a:srgbClr val="000000"/>
                </a:solidFill>
                <a:latin typeface="Georgia" pitchFamily="18" charset="0"/>
              </a:rPr>
              <a:t>: Puede tener los valores: “</a:t>
            </a:r>
            <a:r>
              <a:rPr lang="es-ES" altLang="es-ES" sz="1600" u="sng" dirty="0" err="1">
                <a:solidFill>
                  <a:srgbClr val="000000"/>
                </a:solidFill>
                <a:latin typeface="Georgia" pitchFamily="18" charset="0"/>
              </a:rPr>
              <a:t>content-type</a:t>
            </a:r>
            <a:r>
              <a:rPr lang="es-ES" altLang="es-ES" sz="1600" dirty="0">
                <a:solidFill>
                  <a:srgbClr val="000000"/>
                </a:solidFill>
                <a:latin typeface="Georgia" pitchFamily="18" charset="0"/>
              </a:rPr>
              <a:t>”, “</a:t>
            </a:r>
            <a:r>
              <a:rPr lang="es-ES" altLang="es-ES" sz="1600" u="sng" dirty="0">
                <a:solidFill>
                  <a:srgbClr val="000000"/>
                </a:solidFill>
                <a:latin typeface="Georgia" pitchFamily="18" charset="0"/>
              </a:rPr>
              <a:t>default-</a:t>
            </a:r>
            <a:r>
              <a:rPr lang="es-ES" altLang="es-ES" sz="1600" u="sng" dirty="0" err="1">
                <a:solidFill>
                  <a:srgbClr val="000000"/>
                </a:solidFill>
                <a:latin typeface="Georgia" pitchFamily="18" charset="0"/>
              </a:rPr>
              <a:t>style</a:t>
            </a:r>
            <a:r>
              <a:rPr lang="es-ES" altLang="es-ES" sz="1600" dirty="0">
                <a:solidFill>
                  <a:srgbClr val="000000"/>
                </a:solidFill>
                <a:latin typeface="Georgia" pitchFamily="18" charset="0"/>
              </a:rPr>
              <a:t>” y “</a:t>
            </a:r>
            <a:r>
              <a:rPr lang="es-ES" altLang="es-ES" sz="1600" u="sng" dirty="0" err="1">
                <a:solidFill>
                  <a:srgbClr val="000000"/>
                </a:solidFill>
                <a:latin typeface="Georgia" pitchFamily="18" charset="0"/>
              </a:rPr>
              <a:t>refresh</a:t>
            </a:r>
            <a:r>
              <a:rPr lang="es-ES" altLang="es-ES" sz="1600" dirty="0">
                <a:solidFill>
                  <a:srgbClr val="000000"/>
                </a:solidFill>
                <a:latin typeface="Georgia" pitchFamily="18" charset="0"/>
              </a:rPr>
              <a:t>”.  El primero de ellos se utiliza también para especificar la codificación de caracteres. El segundo para especificar que estilos se van a aplicar por defecto. El tercero para obligar a refrescar el contenido cada x segundos especificados en el “</a:t>
            </a:r>
            <a:r>
              <a:rPr lang="es-ES" altLang="es-ES" sz="1600" i="1" dirty="0" err="1">
                <a:solidFill>
                  <a:schemeClr val="accent2">
                    <a:lumMod val="75000"/>
                  </a:schemeClr>
                </a:solidFill>
                <a:latin typeface="Georgia" pitchFamily="18" charset="0"/>
              </a:rPr>
              <a:t>content</a:t>
            </a:r>
            <a:r>
              <a:rPr lang="es-ES" altLang="es-ES" sz="1600" dirty="0">
                <a:solidFill>
                  <a:srgbClr val="000000"/>
                </a:solidFill>
                <a:latin typeface="Georgia" pitchFamily="18" charset="0"/>
              </a:rPr>
              <a:t>”.</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name</a:t>
            </a:r>
            <a:r>
              <a:rPr lang="es-ES" altLang="es-ES" sz="1600" dirty="0">
                <a:solidFill>
                  <a:srgbClr val="000000"/>
                </a:solidFill>
                <a:latin typeface="Georgia" pitchFamily="18" charset="0"/>
              </a:rPr>
              <a:t>: Puede tener los valores:”</a:t>
            </a:r>
            <a:r>
              <a:rPr lang="es-ES" altLang="es-ES" sz="1600" u="sng" dirty="0" err="1">
                <a:solidFill>
                  <a:srgbClr val="000000"/>
                </a:solidFill>
                <a:latin typeface="Georgia" pitchFamily="18" charset="0"/>
              </a:rPr>
              <a:t>application-name</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author</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description</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generator</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keywords</a:t>
            </a:r>
            <a:r>
              <a:rPr lang="es-ES" altLang="es-ES" sz="1600" dirty="0">
                <a:solidFill>
                  <a:srgbClr val="000000"/>
                </a:solidFill>
                <a:latin typeface="Georgia" pitchFamily="18" charset="0"/>
              </a:rPr>
              <a:t>” que hacen referencia respetivamente a: nombre de aplicación que le damos al documento; el autor del documento; la descripción del documento; la aplicación con la que se ha generado el documento; las palabras claves del documento.</a:t>
            </a:r>
          </a:p>
        </p:txBody>
      </p:sp>
      <p:sp>
        <p:nvSpPr>
          <p:cNvPr id="4301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301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7D0E4CC5-2B35-4620-96E9-557111954EB5}" type="slidenum">
              <a:rPr lang="es-ES" altLang="es-ES">
                <a:solidFill>
                  <a:srgbClr val="FFFFFF"/>
                </a:solidFill>
                <a:latin typeface="Georgia" panose="02040502050405020303" pitchFamily="18" charset="0"/>
              </a:rPr>
              <a:pPr algn="r" eaLnBrk="1" hangingPunct="1">
                <a:buClrTx/>
                <a:buFontTx/>
                <a:buNone/>
              </a:pPr>
              <a:t>18</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Etiquetas meta (II)</a:t>
            </a:r>
          </a:p>
        </p:txBody>
      </p:sp>
      <p:sp>
        <p:nvSpPr>
          <p:cNvPr id="45059"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5060"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9A95D573-E623-40EF-AEB2-130E47665791}" type="slidenum">
              <a:rPr lang="es-ES" altLang="es-ES">
                <a:solidFill>
                  <a:srgbClr val="FFFFFF"/>
                </a:solidFill>
                <a:latin typeface="Georgia" panose="02040502050405020303" pitchFamily="18" charset="0"/>
              </a:rPr>
              <a:pPr algn="r" eaLnBrk="1" hangingPunct="1">
                <a:buClrTx/>
                <a:buFontTx/>
                <a:buNone/>
              </a:pPr>
              <a:t>19</a:t>
            </a:fld>
            <a:endParaRPr lang="es-ES" altLang="es-ES">
              <a:solidFill>
                <a:srgbClr val="FFFFFF"/>
              </a:solidFill>
              <a:latin typeface="Georgia" panose="02040502050405020303" pitchFamily="18" charset="0"/>
            </a:endParaRPr>
          </a:p>
        </p:txBody>
      </p:sp>
      <p:sp>
        <p:nvSpPr>
          <p:cNvPr id="45061"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&lt;head&gt;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&lt;title&gt;Esqueleto HTML5&lt;/title&gt;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charset="utf-8"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name="author" content="Carlos Barahona"/&gt;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name="application-name" content="Mi Recetario"/&gt;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name="description" content="Recetario tradicional de Carlos Barahona"/&gt;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name="generator" content="Sublime Text"/&gt;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name="keywords" content="Cocina, Tradicional, Recetas, Española"/&gt;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&lt;/head&gt;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Introducción (I)</a:t>
            </a:r>
          </a:p>
        </p:txBody>
      </p:sp>
      <p:sp>
        <p:nvSpPr>
          <p:cNvPr id="1024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Tx/>
              <a:buFontTx/>
              <a:buNone/>
            </a:pPr>
            <a:r>
              <a:rPr lang="es-ES" altLang="es-ES" sz="2200">
                <a:solidFill>
                  <a:srgbClr val="000000"/>
                </a:solidFill>
                <a:latin typeface="Georgia" panose="02040502050405020303" pitchFamily="18" charset="0"/>
              </a:rPr>
              <a:t>Para crear nuestro primer documento html5 lo primero que tenemos que cambiar con respecto a html 4.01 es el DOCTYPE.</a:t>
            </a:r>
          </a:p>
          <a:p>
            <a:pPr>
              <a:spcBef>
                <a:spcPts val="300"/>
              </a:spcBef>
              <a:buClrTx/>
              <a:buFontTx/>
              <a:buNone/>
            </a:pPr>
            <a:r>
              <a:rPr lang="es-ES" altLang="es-ES" sz="2200">
                <a:solidFill>
                  <a:srgbClr val="000000"/>
                </a:solidFill>
                <a:latin typeface="Georgia" panose="02040502050405020303" pitchFamily="18" charset="0"/>
              </a:rPr>
              <a:t>En html5 se simplifica quedando así:</a:t>
            </a: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r>
              <a:rPr lang="es-ES" altLang="es-ES" sz="2200">
                <a:solidFill>
                  <a:srgbClr val="000000"/>
                </a:solidFill>
                <a:latin typeface="Georgia" panose="02040502050405020303" pitchFamily="18" charset="0"/>
              </a:rPr>
              <a:t>Además, debemos especificar con una etiqueta meta que conjunto de caracteres es el utilizado. En este ejemplo: UTF-8</a:t>
            </a: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r>
              <a:rPr lang="es-ES" altLang="es-ES" sz="2200">
                <a:solidFill>
                  <a:srgbClr val="000000"/>
                </a:solidFill>
                <a:latin typeface="Georgia" panose="02040502050405020303" pitchFamily="18" charset="0"/>
              </a:rPr>
              <a:t>Como mínimo, el fichero debe estar estructurado de forma que tenemos la etiqueta html que contiene las etiquetas head y body. A continuación, un ejemplo de fichero html5 validado:</a:t>
            </a:r>
          </a:p>
        </p:txBody>
      </p:sp>
      <p:sp>
        <p:nvSpPr>
          <p:cNvPr id="1024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024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CE4DF1FC-E36B-425F-9B22-6F17D9C6F3FE}" type="slidenum">
              <a:rPr lang="es-ES" altLang="es-ES">
                <a:solidFill>
                  <a:srgbClr val="FFFFFF"/>
                </a:solidFill>
                <a:latin typeface="Georgia" panose="02040502050405020303" pitchFamily="18" charset="0"/>
              </a:rPr>
              <a:pPr algn="r" eaLnBrk="1" hangingPunct="1">
                <a:buClrTx/>
                <a:buFontTx/>
                <a:buNone/>
              </a:pPr>
              <a:t>2</a:t>
            </a:fld>
            <a:endParaRPr lang="es-ES" altLang="es-ES">
              <a:solidFill>
                <a:srgbClr val="FFFFFF"/>
              </a:solidFill>
              <a:latin typeface="Georgia" panose="02040502050405020303" pitchFamily="18" charset="0"/>
            </a:endParaRPr>
          </a:p>
        </p:txBody>
      </p:sp>
      <p:sp>
        <p:nvSpPr>
          <p:cNvPr id="10246" name="2 Marcador de contenido"/>
          <p:cNvSpPr txBox="1">
            <a:spLocks/>
          </p:cNvSpPr>
          <p:nvPr/>
        </p:nvSpPr>
        <p:spPr bwMode="auto">
          <a:xfrm>
            <a:off x="1979613" y="3213100"/>
            <a:ext cx="4824412" cy="3603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&lt;!DOCTYPE html&gt;	</a:t>
            </a:r>
          </a:p>
        </p:txBody>
      </p:sp>
      <p:sp>
        <p:nvSpPr>
          <p:cNvPr id="10247" name="2 Marcador de contenido"/>
          <p:cNvSpPr txBox="1">
            <a:spLocks/>
          </p:cNvSpPr>
          <p:nvPr/>
        </p:nvSpPr>
        <p:spPr bwMode="auto">
          <a:xfrm>
            <a:off x="1979613" y="4581525"/>
            <a:ext cx="4824412" cy="3603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&lt;meta charset="UTF-8"&gt;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a:t>
            </a:r>
          </a:p>
        </p:txBody>
      </p:sp>
      <p:sp>
        <p:nvSpPr>
          <p:cNvPr id="4710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555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pPr>
            <a:r>
              <a:rPr lang="es-ES" altLang="es-ES" sz="2200">
                <a:solidFill>
                  <a:srgbClr val="000000"/>
                </a:solidFill>
                <a:latin typeface="Georgia" panose="02040502050405020303" pitchFamily="18" charset="0"/>
              </a:rPr>
              <a:t>El nuevo estandar de HTML, HTML5 se compone de varios módulos. Cada uno de estos módulos se centra en un aspecto del estandar. Cada uno de ellos se encuentra en distinto estado de desarrollo.</a:t>
            </a:r>
          </a:p>
          <a:p>
            <a:pPr>
              <a:spcBef>
                <a:spcPts val="300"/>
              </a:spcBef>
            </a:pPr>
            <a:r>
              <a:rPr lang="es-ES" altLang="es-ES" sz="2200">
                <a:solidFill>
                  <a:srgbClr val="000000"/>
                </a:solidFill>
                <a:latin typeface="Georgia" panose="02040502050405020303" pitchFamily="18" charset="0"/>
              </a:rPr>
              <a:t>Resumiendo, las características más importantes de HTML5 son:</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 organización del código con etiquetas semánticas</a:t>
            </a:r>
          </a:p>
          <a:p>
            <a:pPr lvl="1" eaLnBrk="1" hangingPunct="1">
              <a:spcBef>
                <a:spcPts val="300"/>
              </a:spcBef>
              <a:buClr>
                <a:srgbClr val="A04DA3"/>
              </a:buClr>
              <a:buFont typeface="Georgia" panose="02040502050405020303" pitchFamily="18" charset="0"/>
              <a:buChar char="•"/>
            </a:pPr>
            <a:r>
              <a:rPr lang="es-ES" altLang="es-ES">
                <a:solidFill>
                  <a:srgbClr val="000000"/>
                </a:solidFill>
                <a:latin typeface="Georgia" panose="02040502050405020303" pitchFamily="18" charset="0"/>
              </a:rPr>
              <a:t>Aparecen nuevas etiquetas: &lt;section&gt;, &lt;nav&gt;,  &lt;article&gt;, &lt;aside&gt;, &lt;hgroup&gt;, &lt;header&gt;, &lt;footer&gt;, &lt;time&gt;, &lt;mark&gt;</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Soporte de canvas 2d y 3d</a:t>
            </a:r>
          </a:p>
          <a:p>
            <a:pPr lvl="1" eaLnBrk="1" hangingPunct="1">
              <a:spcBef>
                <a:spcPts val="300"/>
              </a:spcBef>
              <a:buClr>
                <a:srgbClr val="A04DA3"/>
              </a:buClr>
              <a:buFont typeface="Georgia" panose="02040502050405020303" pitchFamily="18" charset="0"/>
              <a:buChar char="•"/>
            </a:pPr>
            <a:r>
              <a:rPr lang="es-ES" altLang="es-ES">
                <a:solidFill>
                  <a:srgbClr val="000000"/>
                </a:solidFill>
                <a:latin typeface="Georgia" panose="02040502050405020303" pitchFamily="18" charset="0"/>
              </a:rPr>
              <a:t>Aparece la etiqueta &lt;canvas&gt;</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Soporte integrado de audio y video</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Aparecen las etiquetas &lt;audio&gt; y &lt;video&gt;</a:t>
            </a:r>
          </a:p>
          <a:p>
            <a:pPr>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Mejora en funcionalidad</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Drag&amp;Drop, API File, SVG, Server</a:t>
            </a:r>
            <a:r>
              <a:rPr lang="es-ES" altLang="es-ES" sz="2000" b="1">
                <a:solidFill>
                  <a:srgbClr val="FF0000"/>
                </a:solidFill>
                <a:latin typeface="Georgia" panose="02040502050405020303" pitchFamily="18" charset="0"/>
              </a:rPr>
              <a:t> </a:t>
            </a:r>
            <a:r>
              <a:rPr lang="es-ES" altLang="es-ES">
                <a:solidFill>
                  <a:srgbClr val="000000"/>
                </a:solidFill>
                <a:latin typeface="Georgia" panose="02040502050405020303" pitchFamily="18" charset="0"/>
              </a:rPr>
              <a:t>Sent</a:t>
            </a:r>
            <a:r>
              <a:rPr lang="es-ES" altLang="es-ES" sz="2000" b="1">
                <a:solidFill>
                  <a:srgbClr val="FF0000"/>
                </a:solidFill>
                <a:latin typeface="Georgia" panose="02040502050405020303" pitchFamily="18" charset="0"/>
              </a:rPr>
              <a:t> </a:t>
            </a:r>
            <a:r>
              <a:rPr lang="es-ES" altLang="es-ES">
                <a:solidFill>
                  <a:srgbClr val="000000"/>
                </a:solidFill>
                <a:latin typeface="Georgia" panose="02040502050405020303" pitchFamily="18" charset="0"/>
              </a:rPr>
              <a:t>Notifications,</a:t>
            </a:r>
          </a:p>
        </p:txBody>
      </p:sp>
      <p:sp>
        <p:nvSpPr>
          <p:cNvPr id="4710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4710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E9FF6ABC-9055-442C-ACF3-55B06DC9CEBE}" type="slidenum">
              <a:rPr lang="es-ES" altLang="es-ES">
                <a:solidFill>
                  <a:srgbClr val="FFFFFF"/>
                </a:solidFill>
                <a:latin typeface="Georgia" panose="02040502050405020303" pitchFamily="18" charset="0"/>
              </a:rPr>
              <a:pPr algn="r" eaLnBrk="1" hangingPunct="1"/>
              <a:t>20</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Funcionalidades(II)</a:t>
            </a:r>
          </a:p>
        </p:txBody>
      </p:sp>
      <p:sp>
        <p:nvSpPr>
          <p:cNvPr id="49155"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endParaRPr lang="es-ES" altLang="es-ES" b="1">
              <a:solidFill>
                <a:srgbClr val="00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Nuevos elementos input</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Aparecen los nuevos tipos: date, search, color, email, number, tel, time, range,url, month, week y nuevos atributos para los input: placeholder, autofocus, novalidate, required.</a:t>
            </a:r>
          </a:p>
          <a:p>
            <a:pPr>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Bases de datos</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Hay dos posibilidades para utilizar Base de Datos en los navegadores desde HTML5: WebDB e IndexedDB. Aunque últimamente el estandar se ha decantado por IndexedDB.</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LocalStorage</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HTML5 define un nuevo espacio de almacenamiento donde el sitio web puede almacenar información. El concepto es similar a las cookies, pero pensando en información de mayor tamaño.</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WebWorkers</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Gracias a los WebWorkers los navegadores pueden abrir nuevos hilos de ejecución en background de código JavaScript.</a:t>
            </a:r>
          </a:p>
        </p:txBody>
      </p:sp>
      <p:sp>
        <p:nvSpPr>
          <p:cNvPr id="4915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4915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5D45D417-B2BC-4862-8FC9-B53DF981A7D6}" type="slidenum">
              <a:rPr lang="es-ES" altLang="es-ES">
                <a:solidFill>
                  <a:srgbClr val="FFFFFF"/>
                </a:solidFill>
                <a:latin typeface="Georgia" panose="02040502050405020303" pitchFamily="18" charset="0"/>
              </a:rPr>
              <a:pPr algn="r" eaLnBrk="1" hangingPunct="1"/>
              <a:t>21</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Funcionalidades(III)</a:t>
            </a:r>
          </a:p>
        </p:txBody>
      </p:sp>
      <p:sp>
        <p:nvSpPr>
          <p:cNvPr id="5120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SzPct val="45000"/>
            </a:pPr>
            <a:r>
              <a:rPr lang="es-ES" altLang="es-ES" sz="2000" b="1">
                <a:solidFill>
                  <a:srgbClr val="FF0000"/>
                </a:solidFill>
                <a:latin typeface="Georgia" panose="02040502050405020303" pitchFamily="18" charset="0"/>
              </a:rPr>
              <a:t>ApplicationCache</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La caché de aplicaciones web permite que si una web está diseñada para trabajar en modo offline, cuando la visitemos online el navegador nos informará de los ficheros que son necesarios para poder ejecutarla posteriormente offline. De esta manera, podremos realizar los cambios que queramos en la aplicación en modo offline, y cuando volvamos a estar online estos cambios se subirán al servidor web.</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Geolocation</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Los navegadores que soporten HTML5 permitirán conocer las coordenadas geográficas (latitud/longitud) del cliente que ha solicitado la página web.</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Microdata</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Los microdatos permiten añadir información semántica a los elementos de nuestra web. Por ejemplo, la fecha de publicación de un artículo, o la licencia de uso de una imagen.</a:t>
            </a:r>
          </a:p>
        </p:txBody>
      </p:sp>
      <p:sp>
        <p:nvSpPr>
          <p:cNvPr id="5120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120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DDCE4C4A-E8B7-4644-9365-82777B879165}" type="slidenum">
              <a:rPr lang="es-ES" altLang="es-ES">
                <a:solidFill>
                  <a:srgbClr val="FFFFFF"/>
                </a:solidFill>
                <a:latin typeface="Georgia" panose="02040502050405020303" pitchFamily="18" charset="0"/>
              </a:rPr>
              <a:pPr algn="r" eaLnBrk="1" hangingPunct="1"/>
              <a:t>22</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Funcionalidades(V)</a:t>
            </a:r>
          </a:p>
        </p:txBody>
      </p:sp>
      <p:sp>
        <p:nvSpPr>
          <p:cNvPr id="5325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SzPct val="45000"/>
            </a:pPr>
            <a:r>
              <a:rPr lang="es-ES" altLang="es-ES" sz="2000">
                <a:solidFill>
                  <a:srgbClr val="000000"/>
                </a:solidFill>
                <a:latin typeface="Georgia" panose="02040502050405020303" pitchFamily="18" charset="0"/>
              </a:rPr>
              <a:t>Existen distintos frameworks que nos pueden ser útiles a la hora de trabajar con HTML5</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Modernizr</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Debido a la situación actual en la que se encuentra el desarrollo del estandar HTML5  y su implementación por parte de  los navegadores, es necesario comprobar que el navegador soporta la característica HTML5 que deseamos utilizar..</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 Realizada por el MIT, Modernizr  facilita la detección de las distintas características de HTML5 para adaptar nuestra web en caso de que no las soporte.</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Diversas APIs</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Existen diversas APIs desarrolladas en javascript que permiten utilizar funcionalidades de HTML5 en aquellos navegadores que no soportan HTML5: YUI,  Dojo, jQuery, Closure Library, geo.js, </a:t>
            </a:r>
          </a:p>
        </p:txBody>
      </p:sp>
      <p:sp>
        <p:nvSpPr>
          <p:cNvPr id="5325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325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36EAFDA3-BE96-4BC0-AA36-7B37885A602E}" type="slidenum">
              <a:rPr lang="es-ES" altLang="es-ES">
                <a:solidFill>
                  <a:srgbClr val="FFFFFF"/>
                </a:solidFill>
                <a:latin typeface="Georgia" panose="02040502050405020303" pitchFamily="18" charset="0"/>
              </a:rPr>
              <a:pPr algn="r" eaLnBrk="1" hangingPunct="1"/>
              <a:t>23</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529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 organización HTML</a:t>
            </a:r>
          </a:p>
          <a:p>
            <a:pPr>
              <a:spcBef>
                <a:spcPts val="300"/>
              </a:spcBef>
            </a:pPr>
            <a:r>
              <a:rPr lang="es-ES" altLang="es-ES">
                <a:solidFill>
                  <a:srgbClr val="000000"/>
                </a:solidFill>
                <a:latin typeface="Georgia" panose="02040502050405020303" pitchFamily="18" charset="0"/>
              </a:rPr>
              <a:t>		</a:t>
            </a:r>
          </a:p>
        </p:txBody>
      </p:sp>
      <p:sp>
        <p:nvSpPr>
          <p:cNvPr id="5530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530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4BBD3372-1669-41A2-BF82-21FCA8CFD989}" type="slidenum">
              <a:rPr lang="es-ES" altLang="es-ES">
                <a:solidFill>
                  <a:srgbClr val="FFFFFF"/>
                </a:solidFill>
                <a:latin typeface="Georgia" panose="02040502050405020303" pitchFamily="18" charset="0"/>
              </a:rPr>
              <a:pPr algn="r" eaLnBrk="1" hangingPunct="1"/>
              <a:t>24</a:t>
            </a:fld>
            <a:endParaRPr lang="es-ES" altLang="es-ES">
              <a:solidFill>
                <a:srgbClr val="FFFFFF"/>
              </a:solidFill>
              <a:latin typeface="Georgia" panose="02040502050405020303" pitchFamily="18" charset="0"/>
            </a:endParaRPr>
          </a:p>
        </p:txBody>
      </p:sp>
      <p:sp>
        <p:nvSpPr>
          <p:cNvPr id="55302" name="2 Marcador de contenido"/>
          <p:cNvSpPr txBox="1">
            <a:spLocks/>
          </p:cNvSpPr>
          <p:nvPr/>
        </p:nvSpPr>
        <p:spPr bwMode="auto">
          <a:xfrm>
            <a:off x="250825" y="1628775"/>
            <a:ext cx="8713788" cy="511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&lt;!DOCTYPE 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&lt;style&gt;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body { margin: 0 auto; width: 600px;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section { display: block;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section#articles { width: 440px; float: left; padding: 10px; background-color: #fbf0cc;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article &gt; header { text-decoration: underline; margin-bottom: 10px;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aside { float: left; width: 100px; padding: 10px;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footer { overflow: hidden; clear: both; text-align: center; padding: 20px;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li { float: left; width: 100px; text-align:center; padding: 10px; color: #fff;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ul { list-style: none; overflow: hidden; padding: 0; margin: 0; background-color: #424242;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 { color: #65ac1c;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li a { color: #fff;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&lt;/style&gt;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734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734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507094B9-4551-43AA-9E86-4AEC15E84449}" type="slidenum">
              <a:rPr lang="es-ES" altLang="es-ES">
                <a:solidFill>
                  <a:srgbClr val="FFFFFF"/>
                </a:solidFill>
                <a:latin typeface="Georgia" panose="02040502050405020303" pitchFamily="18" charset="0"/>
              </a:rPr>
              <a:pPr algn="r" eaLnBrk="1" hangingPunct="1"/>
              <a:t>25</a:t>
            </a:fld>
            <a:endParaRPr lang="es-ES" altLang="es-ES">
              <a:solidFill>
                <a:srgbClr val="FFFFFF"/>
              </a:solidFill>
              <a:latin typeface="Georgia" panose="02040502050405020303" pitchFamily="18" charset="0"/>
            </a:endParaRPr>
          </a:p>
        </p:txBody>
      </p:sp>
      <p:sp>
        <p:nvSpPr>
          <p:cNvPr id="57349" name="2 Marcador de contenido"/>
          <p:cNvSpPr txBox="1">
            <a:spLocks/>
          </p:cNvSpPr>
          <p:nvPr/>
        </p:nvSpPr>
        <p:spPr bwMode="auto">
          <a:xfrm>
            <a:off x="250825" y="1628775"/>
            <a:ext cx="8713788" cy="496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&lt;body style="font: 75% Lucida Grande, Trebuchet MS"&gt;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&lt;!--Cabecera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&lt;hgroup&gt;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&lt;h1&gt;Page Title&lt;/h1&gt;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&lt;h2&gt;Page Subtitle&lt;/h2&gt;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&lt;/hgroup&gt;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Menu navegación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&lt;nav&gt;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href="#"&gt;Home&lt;/a&gt;&lt;/li&gt;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href="#"&gt;Tutorials&lt;/a&gt;&lt;/li&gt;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href="#"&gt;About&lt;/a&gt;&lt;/li&gt;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href="#"&gt;Contact&lt;/a&gt;&lt;/li&gt;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&lt;/nav&gt;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Secciones y artículos --&gt;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939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939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287FD581-BA7A-47CF-A85F-74905181CF4E}" type="slidenum">
              <a:rPr lang="es-ES" altLang="es-ES">
                <a:solidFill>
                  <a:srgbClr val="FFFFFF"/>
                </a:solidFill>
                <a:latin typeface="Georgia" panose="02040502050405020303" pitchFamily="18" charset="0"/>
              </a:rPr>
              <a:pPr algn="r" eaLnBrk="1" hangingPunct="1"/>
              <a:t>26</a:t>
            </a:fld>
            <a:endParaRPr lang="es-ES" altLang="es-ES">
              <a:solidFill>
                <a:srgbClr val="FFFFFF"/>
              </a:solidFill>
              <a:latin typeface="Georgia" panose="02040502050405020303" pitchFamily="18" charset="0"/>
            </a:endParaRPr>
          </a:p>
        </p:txBody>
      </p:sp>
      <p:sp>
        <p:nvSpPr>
          <p:cNvPr id="59397" name="2 Marcador de contenido"/>
          <p:cNvSpPr txBox="1">
            <a:spLocks/>
          </p:cNvSpPr>
          <p:nvPr/>
        </p:nvSpPr>
        <p:spPr bwMode="auto">
          <a:xfrm>
            <a:off x="250825" y="1628775"/>
            <a:ext cx="8713788" cy="496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&lt;section id="articles"&gt;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&lt;h2&gt;&lt;a href="#"&gt;Article Title&lt;/a&gt;&lt;/h2&gt;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Lorem ipsum dolor sit amet, consectetur adipisicing elit, sed do eiusmod tempor incididunt ut labore et dolore magna aliqua.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&lt;h2&gt;&lt;a href="#"&gt;Article Title&lt;/a&gt;&lt;/h2&gt;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Lorem ipsum dolor sit amet, consectetur adipisicing elit, sed do eiusmod tempor incididunt ut labore et dolore magna aliqua.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144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144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4904BAD-6900-488A-B499-39E78ED6C496}" type="slidenum">
              <a:rPr lang="es-ES" altLang="es-ES">
                <a:solidFill>
                  <a:srgbClr val="FFFFFF"/>
                </a:solidFill>
                <a:latin typeface="Georgia" panose="02040502050405020303" pitchFamily="18" charset="0"/>
              </a:rPr>
              <a:pPr algn="r" eaLnBrk="1" hangingPunct="1"/>
              <a:t>27</a:t>
            </a:fld>
            <a:endParaRPr lang="es-ES" altLang="es-ES">
              <a:solidFill>
                <a:srgbClr val="FFFFFF"/>
              </a:solidFill>
              <a:latin typeface="Georgia" panose="02040502050405020303" pitchFamily="18" charset="0"/>
            </a:endParaRPr>
          </a:p>
        </p:txBody>
      </p:sp>
      <p:sp>
        <p:nvSpPr>
          <p:cNvPr id="61445" name="2 Marcador de contenido"/>
          <p:cNvSpPr txBox="1">
            <a:spLocks/>
          </p:cNvSpPr>
          <p:nvPr/>
        </p:nvSpPr>
        <p:spPr bwMode="auto">
          <a:xfrm>
            <a:off x="250825" y="1700213"/>
            <a:ext cx="8713788" cy="4897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Menu lateral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&lt;aside&gt;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&lt;h2&gt;Top links&lt;/h2&gt;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1&lt;/a&gt;&lt;/li&gt;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2&lt;/a&gt;&lt;/li&gt;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3&lt;/a&gt;&lt;/li&gt;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4&lt;/a&gt;&lt;/li&gt;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5&lt;/a&gt;&lt;/li&gt;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&lt;/aside&gt;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 Pie de página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&lt;footer&gt;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Footer content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&lt;/footer&gt;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3491"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Audio/Video</a:t>
            </a:r>
          </a:p>
          <a:p>
            <a:pPr>
              <a:spcBef>
                <a:spcPts val="300"/>
              </a:spcBef>
            </a:pPr>
            <a:r>
              <a:rPr lang="es-ES" altLang="es-ES">
                <a:solidFill>
                  <a:srgbClr val="000000"/>
                </a:solidFill>
                <a:latin typeface="Georgia" panose="02040502050405020303" pitchFamily="18" charset="0"/>
              </a:rPr>
              <a:t>		</a:t>
            </a:r>
          </a:p>
        </p:txBody>
      </p:sp>
      <p:sp>
        <p:nvSpPr>
          <p:cNvPr id="6349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349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3D6E1920-DF92-4273-9349-297E268139DB}" type="slidenum">
              <a:rPr lang="es-ES" altLang="es-ES">
                <a:solidFill>
                  <a:srgbClr val="FFFFFF"/>
                </a:solidFill>
                <a:latin typeface="Georgia" panose="02040502050405020303" pitchFamily="18" charset="0"/>
              </a:rPr>
              <a:pPr algn="r" eaLnBrk="1" hangingPunct="1"/>
              <a:t>28</a:t>
            </a:fld>
            <a:endParaRPr lang="es-ES" altLang="es-ES">
              <a:solidFill>
                <a:srgbClr val="FFFFFF"/>
              </a:solidFill>
              <a:latin typeface="Georgia" panose="02040502050405020303" pitchFamily="18" charset="0"/>
            </a:endParaRPr>
          </a:p>
        </p:txBody>
      </p:sp>
      <p:sp>
        <p:nvSpPr>
          <p:cNvPr id="63494"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chemeClr val="tx1"/>
                </a:solidFill>
              </a:rPr>
              <a:t> </a:t>
            </a:r>
            <a:r>
              <a:rPr lang="en-US" altLang="es-ES" sz="1600">
                <a:solidFill>
                  <a:srgbClr val="00FF00"/>
                </a:solidFill>
                <a:latin typeface="Courier New" panose="02070309020205020404" pitchFamily="49" charset="0"/>
                <a:cs typeface="Courier New" panose="02070309020205020404" pitchFamily="49" charset="0"/>
              </a:rPr>
              <a:t>&lt;audio id="audio1" controls autobuffer&gt;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&lt;source src="http://playground.html5rocks.com/samples/html5_misc/rushus-modal_blues.mp3" type="audio/mpeg" /&gt;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&lt;source src="http://playground.html5rocks.com/samples/html5_misc/rushus-modal_blues.ogg" type="audio/ogg" /&gt;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&lt;/audio&gt;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&lt;video id="video1" width="320" controls autobuffer&gt;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&lt;source src="http://playground.html5rocks.com/samples/html5_misc/chrome_japan.webm" type='video/webm; codecs="vp8, vorbis"' /&gt;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&lt;source src="http://playground.html5rocks.com/samples/html5_misc/chrome_japan.mp4" type="video/mp4" /&gt;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&lt;source src="http://playground.html5rocks.com/samples/html5_misc/chrome_japan.ogv" type='video/ogg; codecs="theora, vorbis"'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&lt;/video&gt;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553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Canvas</a:t>
            </a:r>
          </a:p>
          <a:p>
            <a:pPr>
              <a:spcBef>
                <a:spcPts val="300"/>
              </a:spcBef>
            </a:pPr>
            <a:r>
              <a:rPr lang="es-ES" altLang="es-ES">
                <a:solidFill>
                  <a:srgbClr val="000000"/>
                </a:solidFill>
                <a:latin typeface="Georgia" panose="02040502050405020303" pitchFamily="18" charset="0"/>
              </a:rPr>
              <a:t>		</a:t>
            </a:r>
          </a:p>
        </p:txBody>
      </p:sp>
      <p:sp>
        <p:nvSpPr>
          <p:cNvPr id="6554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554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D31B65E-A2B3-46DD-9146-3BD54EAACF7B}" type="slidenum">
              <a:rPr lang="es-ES" altLang="es-ES">
                <a:solidFill>
                  <a:srgbClr val="FFFFFF"/>
                </a:solidFill>
                <a:latin typeface="Georgia" panose="02040502050405020303" pitchFamily="18" charset="0"/>
              </a:rPr>
              <a:pPr algn="r" eaLnBrk="1" hangingPunct="1"/>
              <a:t>29</a:t>
            </a:fld>
            <a:endParaRPr lang="es-ES" altLang="es-ES">
              <a:solidFill>
                <a:srgbClr val="FFFFFF"/>
              </a:solidFill>
              <a:latin typeface="Georgia" panose="02040502050405020303" pitchFamily="18" charset="0"/>
            </a:endParaRPr>
          </a:p>
        </p:txBody>
      </p:sp>
      <p:sp>
        <p:nvSpPr>
          <p:cNvPr id="65542" name="2 Marcador de contenido"/>
          <p:cNvSpPr txBox="1">
            <a:spLocks/>
          </p:cNvSpPr>
          <p:nvPr/>
        </p:nvSpPr>
        <p:spPr bwMode="auto">
          <a:xfrm>
            <a:off x="179388" y="1628775"/>
            <a:ext cx="8713787" cy="511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canvas id="entorno_canvas" width="360" height="240"&gt;;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&lt;/canvas&gt;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canvas = document.getElementById('entorno_canvas');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context = canvas.getContext('2d');</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 Dibujamos un rectangulo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context.strokeStyle = '#8f9814';</a:t>
            </a:r>
          </a:p>
          <a:p>
            <a:pPr eaLnBrk="1" hangingPunct="1">
              <a:spcBef>
                <a:spcPct val="20000"/>
              </a:spcBef>
            </a:pPr>
            <a:r>
              <a:rPr lang="nl-NL" altLang="es-ES" sz="1600">
                <a:solidFill>
                  <a:srgbClr val="00FF00"/>
                </a:solidFill>
                <a:latin typeface="Courier New" panose="02070309020205020404" pitchFamily="49" charset="0"/>
                <a:cs typeface="Courier New" panose="02070309020205020404" pitchFamily="49" charset="0"/>
              </a:rPr>
              <a:t>context.strokeRect (20, 30, 100, 50);</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 Dibujamos un rectangulo relleno--&gt;</a:t>
            </a:r>
            <a:endParaRPr lang="nl-NL"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context.fillStyle = '#ff8f43';</a:t>
            </a:r>
            <a:endParaRPr lang="nl-NL"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context.fillRect(40, 60, 100, 50);</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 Dibujamos una imagen--&gt;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img_buffer = document.createElement('img');</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img_buffer.src = 'http://playground.html5rocks.com/images/normal_plus.png';</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img_buffer.onload = function() context.drawImage(img_buffer,50,0,100,100);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Introducción (II)</a:t>
            </a:r>
          </a:p>
        </p:txBody>
      </p:sp>
      <p:sp>
        <p:nvSpPr>
          <p:cNvPr id="12291"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2292"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2DED8AE4-CDAF-4010-B442-9588430724FD}" type="slidenum">
              <a:rPr lang="es-ES" altLang="es-ES">
                <a:solidFill>
                  <a:srgbClr val="FFFFFF"/>
                </a:solidFill>
                <a:latin typeface="Georgia" panose="02040502050405020303" pitchFamily="18" charset="0"/>
              </a:rPr>
              <a:pPr algn="r" eaLnBrk="1" hangingPunct="1">
                <a:buClrTx/>
                <a:buFontTx/>
                <a:buNone/>
              </a:pPr>
              <a:t>3</a:t>
            </a:fld>
            <a:endParaRPr lang="es-ES" altLang="es-ES">
              <a:solidFill>
                <a:srgbClr val="FFFFFF"/>
              </a:solidFill>
              <a:latin typeface="Georgia" panose="02040502050405020303" pitchFamily="18" charset="0"/>
            </a:endParaRPr>
          </a:p>
        </p:txBody>
      </p:sp>
      <p:sp>
        <p:nvSpPr>
          <p:cNvPr id="12293" name="2 Marcador de contenido"/>
          <p:cNvSpPr txBox="1">
            <a:spLocks/>
          </p:cNvSpPr>
          <p:nvPr/>
        </p:nvSpPr>
        <p:spPr bwMode="auto">
          <a:xfrm>
            <a:off x="250825" y="1989138"/>
            <a:ext cx="8713788" cy="39608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&lt;!DOCTYPE html&gt;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&lt;html lang="es"&gt;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&lt;meta charset="UTF-8"&gt;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&lt;title&gt;Title of the document&lt;/title&gt;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&lt;body&gt;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&lt;p&gt;Contenido del documento&lt;/p&gt;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&lt;/body&gt;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&lt;/html&gt; </a:t>
            </a: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7587"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Microdata</a:t>
            </a:r>
          </a:p>
          <a:p>
            <a:pPr>
              <a:spcBef>
                <a:spcPts val="300"/>
              </a:spcBef>
            </a:pPr>
            <a:r>
              <a:rPr lang="es-ES" altLang="es-ES">
                <a:solidFill>
                  <a:srgbClr val="000000"/>
                </a:solidFill>
                <a:latin typeface="Georgia" panose="02040502050405020303" pitchFamily="18" charset="0"/>
              </a:rPr>
              <a:t>		</a:t>
            </a:r>
          </a:p>
        </p:txBody>
      </p:sp>
      <p:sp>
        <p:nvSpPr>
          <p:cNvPr id="6758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758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AF3A939C-8DDF-46FF-BFBE-79381477A5D3}" type="slidenum">
              <a:rPr lang="es-ES" altLang="es-ES">
                <a:solidFill>
                  <a:srgbClr val="FFFFFF"/>
                </a:solidFill>
                <a:latin typeface="Georgia" panose="02040502050405020303" pitchFamily="18" charset="0"/>
              </a:rPr>
              <a:pPr algn="r" eaLnBrk="1" hangingPunct="1"/>
              <a:t>30</a:t>
            </a:fld>
            <a:endParaRPr lang="es-ES" altLang="es-ES">
              <a:solidFill>
                <a:srgbClr val="FFFFFF"/>
              </a:solidFill>
              <a:latin typeface="Georgia" panose="02040502050405020303" pitchFamily="18" charset="0"/>
            </a:endParaRPr>
          </a:p>
        </p:txBody>
      </p:sp>
      <p:sp>
        <p:nvSpPr>
          <p:cNvPr id="67590"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r>
              <a:rPr lang="es-ES" altLang="es-ES" sz="1600">
                <a:solidFill>
                  <a:srgbClr val="00FF00"/>
                </a:solidFill>
                <a:latin typeface="Courier New" panose="02070309020205020404" pitchFamily="49" charset="0"/>
                <a:cs typeface="Courier New" panose="02070309020205020404" pitchFamily="49" charset="0"/>
              </a:rPr>
              <a:t>&lt;!DOCTYPE 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 style="font: 75% Lucida Grande, Trebuchet MS"&gt;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 Más contenido semántico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&lt;div itemscope&gt;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&lt;p&gt;Mi nombre es &lt;span itemprop=‘nombre'&gt;Luis&lt;/span&gt;.&lt;/p&gt;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&lt;p&gt;Mi grupo se llama &lt;span itemprop='banda'&gt;Los locos del blues&lt;/span&gt;.&lt;/p&gt;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&lt;p&gt;Soy &lt;span itemprop=‘nacionalidad'&gt;Español&lt;/span&gt;.&lt;/p&gt;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&lt;/div&gt;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9635"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Más semántica en los enlaces</a:t>
            </a:r>
          </a:p>
          <a:p>
            <a:pPr>
              <a:spcBef>
                <a:spcPts val="300"/>
              </a:spcBef>
            </a:pPr>
            <a:r>
              <a:rPr lang="es-ES" altLang="es-ES">
                <a:solidFill>
                  <a:srgbClr val="000000"/>
                </a:solidFill>
                <a:latin typeface="Georgia" panose="02040502050405020303" pitchFamily="18" charset="0"/>
              </a:rPr>
              <a:t>		</a:t>
            </a:r>
          </a:p>
        </p:txBody>
      </p:sp>
      <p:sp>
        <p:nvSpPr>
          <p:cNvPr id="6963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963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74D646EE-9357-4435-A04B-97C95E1F00FB}" type="slidenum">
              <a:rPr lang="es-ES" altLang="es-ES">
                <a:solidFill>
                  <a:srgbClr val="FFFFFF"/>
                </a:solidFill>
                <a:latin typeface="Georgia" panose="02040502050405020303" pitchFamily="18" charset="0"/>
              </a:rPr>
              <a:pPr algn="r" eaLnBrk="1" hangingPunct="1"/>
              <a:t>31</a:t>
            </a:fld>
            <a:endParaRPr lang="es-ES" altLang="es-ES">
              <a:solidFill>
                <a:srgbClr val="FFFFFF"/>
              </a:solidFill>
              <a:latin typeface="Georgia" panose="02040502050405020303" pitchFamily="18" charset="0"/>
            </a:endParaRPr>
          </a:p>
        </p:txBody>
      </p:sp>
      <p:sp>
        <p:nvSpPr>
          <p:cNvPr id="69638"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chemeClr val="tx1"/>
                </a:solidFill>
              </a:rPr>
              <a:t>    </a:t>
            </a:r>
            <a:r>
              <a:rPr lang="en-US" altLang="es-ES" sz="1600">
                <a:solidFill>
                  <a:srgbClr val="00FF00"/>
                </a:solidFill>
                <a:latin typeface="Courier New" panose="02070309020205020404" pitchFamily="49" charset="0"/>
                <a:cs typeface="Courier New" panose="02070309020205020404" pitchFamily="49" charset="0"/>
              </a:rPr>
              <a:t>&lt;!-- Adding more semantics to hyperlinks --&gt;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ref='external' href="http://wikipedia.org"&gt;go to wikipedia&lt;/a&gt;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rel='license' href="http://www.opensource.org/licenses/mit-license.php"&gt;MIT Licensed&lt;/a&gt;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rel='help' href="help.html"&gt;Site help&lt;/a&gt;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rel='tag' href="site/help/"&gt;Music&lt;/a&gt;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rel="bookmark" href="a.html"&gt;Post Permalink&lt;/a&gt;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1683"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Local Storage</a:t>
            </a:r>
          </a:p>
          <a:p>
            <a:pPr>
              <a:spcBef>
                <a:spcPts val="300"/>
              </a:spcBef>
            </a:pPr>
            <a:r>
              <a:rPr lang="es-ES" altLang="es-ES">
                <a:solidFill>
                  <a:srgbClr val="000000"/>
                </a:solidFill>
                <a:latin typeface="Georgia" panose="02040502050405020303" pitchFamily="18" charset="0"/>
              </a:rPr>
              <a:t>		</a:t>
            </a:r>
          </a:p>
        </p:txBody>
      </p:sp>
      <p:sp>
        <p:nvSpPr>
          <p:cNvPr id="7168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168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9ECEF54-FE83-4105-9EB0-90D87061D0DA}" type="slidenum">
              <a:rPr lang="es-ES" altLang="es-ES">
                <a:solidFill>
                  <a:srgbClr val="FFFFFF"/>
                </a:solidFill>
                <a:latin typeface="Georgia" panose="02040502050405020303" pitchFamily="18" charset="0"/>
              </a:rPr>
              <a:pPr algn="r" eaLnBrk="1" hangingPunct="1"/>
              <a:t>32</a:t>
            </a:fld>
            <a:endParaRPr lang="es-ES" altLang="es-ES">
              <a:solidFill>
                <a:srgbClr val="FFFFFF"/>
              </a:solidFill>
              <a:latin typeface="Georgia" panose="02040502050405020303" pitchFamily="18" charset="0"/>
            </a:endParaRPr>
          </a:p>
        </p:txBody>
      </p:sp>
      <p:sp>
        <p:nvSpPr>
          <p:cNvPr id="71686" name="2 Marcador de contenido"/>
          <p:cNvSpPr txBox="1">
            <a:spLocks/>
          </p:cNvSpPr>
          <p:nvPr/>
        </p:nvSpPr>
        <p:spPr bwMode="auto">
          <a:xfrm>
            <a:off x="250825" y="1700213"/>
            <a:ext cx="8713788" cy="4819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Guardamos el contenido del textarea en LocalStorage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area = document.getElementById(‘txtAREA');</a:t>
            </a: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area.addEventListener('keyup', function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window.localStorage.setItem('value', area.value);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window.localStorage.setItem('timestamp', (new Date()).getTime());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false);</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Mostramos en el textarea el contenido de LocalStorage --&gt;</a:t>
            </a: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if (!area.value) {</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area.value = window.localStorage.getItem('value');</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3731"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Session Storage</a:t>
            </a:r>
          </a:p>
          <a:p>
            <a:pPr>
              <a:spcBef>
                <a:spcPts val="300"/>
              </a:spcBef>
            </a:pPr>
            <a:r>
              <a:rPr lang="es-ES" altLang="es-ES">
                <a:solidFill>
                  <a:srgbClr val="000000"/>
                </a:solidFill>
                <a:latin typeface="Georgia" panose="02040502050405020303" pitchFamily="18" charset="0"/>
              </a:rPr>
              <a:t>		</a:t>
            </a:r>
          </a:p>
        </p:txBody>
      </p:sp>
      <p:sp>
        <p:nvSpPr>
          <p:cNvPr id="7373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373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77C303B-1967-4099-9A07-50A23BF8A703}" type="slidenum">
              <a:rPr lang="es-ES" altLang="es-ES">
                <a:solidFill>
                  <a:srgbClr val="FFFFFF"/>
                </a:solidFill>
                <a:latin typeface="Georgia" panose="02040502050405020303" pitchFamily="18" charset="0"/>
              </a:rPr>
              <a:pPr algn="r" eaLnBrk="1" hangingPunct="1"/>
              <a:t>33</a:t>
            </a:fld>
            <a:endParaRPr lang="es-ES" altLang="es-ES">
              <a:solidFill>
                <a:srgbClr val="FFFFFF"/>
              </a:solidFill>
              <a:latin typeface="Georgia" panose="02040502050405020303" pitchFamily="18" charset="0"/>
            </a:endParaRPr>
          </a:p>
        </p:txBody>
      </p:sp>
      <p:sp>
        <p:nvSpPr>
          <p:cNvPr id="73734" name="2 Marcador de contenido"/>
          <p:cNvSpPr txBox="1">
            <a:spLocks/>
          </p:cNvSpPr>
          <p:nvPr/>
        </p:nvSpPr>
        <p:spPr bwMode="auto">
          <a:xfrm>
            <a:off x="250825" y="1706563"/>
            <a:ext cx="8713788" cy="4818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Almacenamos en session storage el número de veces que hemos visitado la página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if (!sessionStorage['counter'])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sessionStorage['counter'] = 0;</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else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sessionStorage['counter']++;</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document.querySelector('#content').innerHTML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'&lt;p&gt;This sample has been run ' + sessionStorage.getItem('counter') + ' times&lt;/p&gt;'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'&lt;p&gt;(The value will be available until we close the tab)&lt;/p&gt;';</a:t>
            </a:r>
            <a:endParaRPr lang="en-U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577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API de Ficheros</a:t>
            </a:r>
          </a:p>
          <a:p>
            <a:pPr>
              <a:spcBef>
                <a:spcPts val="300"/>
              </a:spcBef>
            </a:pPr>
            <a:r>
              <a:rPr lang="es-ES" altLang="es-ES">
                <a:solidFill>
                  <a:srgbClr val="000000"/>
                </a:solidFill>
                <a:latin typeface="Georgia" panose="02040502050405020303" pitchFamily="18" charset="0"/>
              </a:rPr>
              <a:t>		</a:t>
            </a:r>
          </a:p>
        </p:txBody>
      </p:sp>
      <p:sp>
        <p:nvSpPr>
          <p:cNvPr id="7578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578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E1E0A2AC-547E-427C-9148-D7BAE566170E}" type="slidenum">
              <a:rPr lang="es-ES" altLang="es-ES">
                <a:solidFill>
                  <a:srgbClr val="FFFFFF"/>
                </a:solidFill>
                <a:latin typeface="Georgia" panose="02040502050405020303" pitchFamily="18" charset="0"/>
              </a:rPr>
              <a:pPr algn="r" eaLnBrk="1" hangingPunct="1"/>
              <a:t>34</a:t>
            </a:fld>
            <a:endParaRPr lang="es-ES" altLang="es-ES">
              <a:solidFill>
                <a:srgbClr val="FFFFFF"/>
              </a:solidFill>
              <a:latin typeface="Georgia" panose="02040502050405020303" pitchFamily="18" charset="0"/>
            </a:endParaRPr>
          </a:p>
        </p:txBody>
      </p:sp>
      <p:sp>
        <p:nvSpPr>
          <p:cNvPr id="75782" name="2 Marcador de contenido"/>
          <p:cNvSpPr txBox="1">
            <a:spLocks/>
          </p:cNvSpPr>
          <p:nvPr/>
        </p:nvSpPr>
        <p:spPr bwMode="auto">
          <a:xfrm>
            <a:off x="250825" y="1633538"/>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chemeClr val="tx1"/>
                </a:solidFill>
              </a:rPr>
              <a:t>    </a:t>
            </a:r>
            <a:r>
              <a:rPr lang="en-US" altLang="es-ES" sz="1600">
                <a:solidFill>
                  <a:srgbClr val="00FF00"/>
                </a:solidFill>
                <a:latin typeface="Courier New" panose="02070309020205020404" pitchFamily="49" charset="0"/>
                <a:cs typeface="Courier New" panose="02070309020205020404" pitchFamily="49" charset="0"/>
              </a:rPr>
              <a:t>&lt;!– Se muestra el contenido de un fichero en un parrafo --&gt;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&lt;p id ="file-content"&gt;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&lt;/p&gt;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function readFileAsText(file)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var reader = new FileReader();</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reader.readAsText(file);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reader.onload = function(event)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document.getElementById('file-content').textContent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event.target.result;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reader.onerror = function()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document.getElementById('file-content').innerHTML = 'Unable to read ' + file.fileName;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endParaRPr lang="en-U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782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IndexedDB</a:t>
            </a:r>
          </a:p>
          <a:p>
            <a:pPr>
              <a:spcBef>
                <a:spcPts val="300"/>
              </a:spcBef>
            </a:pPr>
            <a:r>
              <a:rPr lang="es-ES" altLang="es-ES">
                <a:solidFill>
                  <a:srgbClr val="000000"/>
                </a:solidFill>
                <a:latin typeface="Georgia" panose="02040502050405020303" pitchFamily="18" charset="0"/>
              </a:rPr>
              <a:t>		</a:t>
            </a:r>
          </a:p>
        </p:txBody>
      </p:sp>
      <p:sp>
        <p:nvSpPr>
          <p:cNvPr id="7782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782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D2C75E0-8F23-4308-BCF2-47FDCF861E83}" type="slidenum">
              <a:rPr lang="es-ES" altLang="es-ES">
                <a:solidFill>
                  <a:srgbClr val="FFFFFF"/>
                </a:solidFill>
                <a:latin typeface="Georgia" panose="02040502050405020303" pitchFamily="18" charset="0"/>
              </a:rPr>
              <a:pPr algn="r" eaLnBrk="1" hangingPunct="1"/>
              <a:t>35</a:t>
            </a:fld>
            <a:endParaRPr lang="es-ES" altLang="es-ES">
              <a:solidFill>
                <a:srgbClr val="FFFFFF"/>
              </a:solidFill>
              <a:latin typeface="Georgia" panose="02040502050405020303" pitchFamily="18" charset="0"/>
            </a:endParaRPr>
          </a:p>
        </p:txBody>
      </p:sp>
      <p:sp>
        <p:nvSpPr>
          <p:cNvPr id="77830" name="2 Marcador de contenido"/>
          <p:cNvSpPr txBox="1">
            <a:spLocks/>
          </p:cNvSpPr>
          <p:nvPr/>
        </p:nvSpPr>
        <p:spPr bwMode="auto">
          <a:xfrm>
            <a:off x="250825" y="1916113"/>
            <a:ext cx="8713788" cy="4748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//COMPATIBILIDAD CON DISTINTOS NAVEGADORES</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window.indexedDB = window.indexedDB || window.mozIndexedDB || window.webkitIndexedDB || window.msIndexedDB;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window.IDBTransaction = window.IDBTransaction || window.webkitIDBTransaction || window.msIDBTransaction;</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window.IDBKeyRange = window.IDBKeyRange || window.webkitIDBKeyRange || window.msIDBKeyRange;</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//ABRIENDO LA BD</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request = window.indexedDB.open("MyTestDatabase", 3);</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request.onerror = function(event)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alert(“IndexedDB no está soportado");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987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987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1D0C551-36E5-44C8-A784-F9225F5514E4}" type="slidenum">
              <a:rPr lang="es-ES" altLang="es-ES">
                <a:solidFill>
                  <a:srgbClr val="FFFFFF"/>
                </a:solidFill>
                <a:latin typeface="Georgia" panose="02040502050405020303" pitchFamily="18" charset="0"/>
              </a:rPr>
              <a:pPr algn="r" eaLnBrk="1" hangingPunct="1"/>
              <a:t>36</a:t>
            </a:fld>
            <a:endParaRPr lang="es-ES" altLang="es-ES">
              <a:solidFill>
                <a:srgbClr val="FFFFFF"/>
              </a:solidFill>
              <a:latin typeface="Georgia" panose="02040502050405020303" pitchFamily="18" charset="0"/>
            </a:endParaRPr>
          </a:p>
        </p:txBody>
      </p:sp>
      <p:sp>
        <p:nvSpPr>
          <p:cNvPr id="79877" name="2 Marcador de contenido"/>
          <p:cNvSpPr txBox="1">
            <a:spLocks/>
          </p:cNvSpPr>
          <p:nvPr/>
        </p:nvSpPr>
        <p:spPr bwMode="auto">
          <a:xfrm>
            <a:off x="250825" y="1628775"/>
            <a:ext cx="8713788" cy="5040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//INSERTANDO EN LA BD</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db = request.result;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const datosEmpleados =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 id: "1", nombre: "Maria", edad: 35, email: "maria@asdf.com"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 id: "2", nombre: "Juan", edad: 32, email: "juan@asdf.com"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var objectStore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db.createObjectStore("empleados", { keyPath: "id"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for (var i in datosEmpleados)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objectStore.add(datosEmpleados[i]); }</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8192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8192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73C185AC-E552-4CD6-B064-959BB6E7FDA5}" type="slidenum">
              <a:rPr lang="es-ES" altLang="es-ES">
                <a:solidFill>
                  <a:srgbClr val="FFFFFF"/>
                </a:solidFill>
                <a:latin typeface="Georgia" panose="02040502050405020303" pitchFamily="18" charset="0"/>
              </a:rPr>
              <a:pPr algn="r" eaLnBrk="1" hangingPunct="1"/>
              <a:t>37</a:t>
            </a:fld>
            <a:endParaRPr lang="es-ES" altLang="es-ES">
              <a:solidFill>
                <a:srgbClr val="FFFFFF"/>
              </a:solidFill>
              <a:latin typeface="Georgia" panose="02040502050405020303" pitchFamily="18" charset="0"/>
            </a:endParaRPr>
          </a:p>
        </p:txBody>
      </p:sp>
      <p:sp>
        <p:nvSpPr>
          <p:cNvPr id="81925" name="2 Marcador de contenido"/>
          <p:cNvSpPr txBox="1">
            <a:spLocks/>
          </p:cNvSpPr>
          <p:nvPr/>
        </p:nvSpPr>
        <p:spPr bwMode="auto">
          <a:xfrm>
            <a:off x="250825" y="1627188"/>
            <a:ext cx="8713788" cy="5040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//ELIMINANDO EN LA BD</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r>
              <a:rPr lang="en-US" altLang="es-ES" sz="1600">
                <a:solidFill>
                  <a:srgbClr val="00FF00"/>
                </a:solidFill>
                <a:latin typeface="Courier New" panose="02070309020205020404" pitchFamily="49" charset="0"/>
                <a:cs typeface="Courier New" panose="02070309020205020404" pitchFamily="49" charset="0"/>
              </a:rPr>
              <a:t> var request = db.transaction(["empleados"], "readwrite") 							.objectStore("empleados")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.delete("1");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request.onsuccess = function(event)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alert(“Se ha borrado correctamente el empleado con id=1");	};</a:t>
            </a: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//CONSULTANDO LA BD</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transaction = db.transaction(["empleados"]);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objectStore = transaction.objectStore("empleados");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request = objectStore.get("2");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request.onerror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alert("Error consultando la BD");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request.onsuccess = function(event)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alert(“Nombre de "2" : " + request.result.name); };</a:t>
            </a: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8397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000" b="1">
                <a:solidFill>
                  <a:srgbClr val="FF0000"/>
                </a:solidFill>
                <a:latin typeface="Georgia" panose="02040502050405020303" pitchFamily="18" charset="0"/>
              </a:rPr>
              <a:t>Geolocalización</a:t>
            </a:r>
            <a:r>
              <a:rPr lang="es-ES" altLang="es-ES">
                <a:solidFill>
                  <a:srgbClr val="000000"/>
                </a:solidFill>
                <a:latin typeface="Georgia" panose="02040502050405020303" pitchFamily="18" charset="0"/>
              </a:rPr>
              <a:t>		</a:t>
            </a:r>
          </a:p>
          <a:p>
            <a:pPr eaLnBrk="1" hangingPunct="1">
              <a:spcBef>
                <a:spcPts val="300"/>
              </a:spcBef>
              <a:buClr>
                <a:srgbClr val="A04DA3"/>
              </a:buClr>
              <a:buSzPct val="45000"/>
              <a:buFont typeface="Wingdings" panose="05000000000000000000" pitchFamily="2" charset="2"/>
              <a:buChar char=""/>
            </a:pPr>
            <a:r>
              <a:rPr lang="es-ES" altLang="es-ES">
                <a:solidFill>
                  <a:srgbClr val="000000"/>
                </a:solidFill>
                <a:latin typeface="Georgia" panose="02040502050405020303" pitchFamily="18" charset="0"/>
              </a:rPr>
              <a:t>		</a:t>
            </a: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a:spcBef>
                <a:spcPts val="300"/>
              </a:spcBef>
            </a:pPr>
            <a:endParaRPr lang="es-ES" altLang="es-ES">
              <a:solidFill>
                <a:srgbClr val="000000"/>
              </a:solidFill>
              <a:latin typeface="Georgia" panose="02040502050405020303" pitchFamily="18" charset="0"/>
            </a:endParaRPr>
          </a:p>
          <a:p>
            <a:pPr>
              <a:spcBef>
                <a:spcPts val="300"/>
              </a:spcBef>
            </a:pPr>
            <a:endParaRPr lang="es-ES" altLang="es-ES">
              <a:solidFill>
                <a:srgbClr val="000000"/>
              </a:solidFill>
              <a:latin typeface="Georgia" panose="02040502050405020303" pitchFamily="18" charset="0"/>
            </a:endParaRPr>
          </a:p>
        </p:txBody>
      </p:sp>
      <p:sp>
        <p:nvSpPr>
          <p:cNvPr id="8397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8397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F85ACB8A-4ED1-4D75-B052-18F0755EC507}" type="slidenum">
              <a:rPr lang="es-ES" altLang="es-ES">
                <a:solidFill>
                  <a:srgbClr val="FFFFFF"/>
                </a:solidFill>
                <a:latin typeface="Georgia" panose="02040502050405020303" pitchFamily="18" charset="0"/>
              </a:rPr>
              <a:pPr algn="r" eaLnBrk="1" hangingPunct="1"/>
              <a:t>38</a:t>
            </a:fld>
            <a:endParaRPr lang="es-ES" altLang="es-ES">
              <a:solidFill>
                <a:srgbClr val="FFFFFF"/>
              </a:solidFill>
              <a:latin typeface="Georgia" panose="02040502050405020303" pitchFamily="18" charset="0"/>
            </a:endParaRPr>
          </a:p>
        </p:txBody>
      </p:sp>
      <p:sp>
        <p:nvSpPr>
          <p:cNvPr id="83974" name="2 Marcador de contenido"/>
          <p:cNvSpPr txBox="1">
            <a:spLocks/>
          </p:cNvSpPr>
          <p:nvPr/>
        </p:nvSpPr>
        <p:spPr bwMode="auto">
          <a:xfrm>
            <a:off x="250825" y="1989138"/>
            <a:ext cx="8713788" cy="4464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//Inserta en el elemento con id = posicion la latitud y la longitud del cliente.</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x=document.getElementById("posicion");</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if (navigator.geolocation)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navigator.geolocation.getCurrentPosition(showPosition);</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else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x.innerHTML="Geolocation is not supported by this browser.";</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function showPosition(position)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x.innerHTML="Latitude: " + position.coords.latitude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"&lt;br /&gt;Longitude: " + position.coords.longitude;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468313" y="61912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r>
              <a:rPr lang="es-ES" altLang="es-ES" sz="4000">
                <a:solidFill>
                  <a:srgbClr val="424456"/>
                </a:solidFill>
                <a:latin typeface="Trebuchet MS" panose="020B0603020202020204" pitchFamily="34" charset="0"/>
              </a:rPr>
              <a:t>HTML_v5 – Referencias</a:t>
            </a:r>
          </a:p>
        </p:txBody>
      </p:sp>
      <p:sp>
        <p:nvSpPr>
          <p:cNvPr id="86019" name="Text Box 2"/>
          <p:cNvSpPr txBox="1">
            <a:spLocks noChangeArrowheads="1"/>
          </p:cNvSpPr>
          <p:nvPr/>
        </p:nvSpPr>
        <p:spPr bwMode="auto">
          <a:xfrm>
            <a:off x="323850" y="1341438"/>
            <a:ext cx="861218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1950" indent="-255588">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3"/>
              </a:rPr>
              <a:t>http://www.w3.org/html/wg/drafts/html/master/</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4"/>
              </a:rPr>
              <a:t>http://diveintohtml5.info/introduction.html</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5"/>
              </a:rPr>
              <a:t>http://html5demos.com/</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6"/>
              </a:rPr>
              <a:t>http://www.html5rocks.com/es/resources</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7"/>
              </a:rPr>
              <a:t>http://zbutton.wordpress.com/2010/10/16/html5-y-bases-de-datos-locales/</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8"/>
              </a:rPr>
              <a:t>http://www.cursosdelwebmaster.com/2012/03/bases-de-datos-en-html5-creando-una.html</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9"/>
              </a:rPr>
              <a:t>http://playground.html5rocks.com/#a_simple_todo_list_using_indexeddb</a:t>
            </a:r>
            <a:endParaRPr lang="es-ES" altLang="es-ES" sz="2800">
              <a:solidFill>
                <a:srgbClr val="CCCCFF"/>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r>
              <a:rPr lang="es-ES" altLang="es-ES" sz="2800">
                <a:solidFill>
                  <a:srgbClr val="000000"/>
                </a:solidFill>
                <a:latin typeface="Georgia" panose="02040502050405020303" pitchFamily="18" charset="0"/>
                <a:hlinkClick r:id="rId10"/>
              </a:rPr>
              <a:t>http://playground.html5rocks.com/</a:t>
            </a:r>
          </a:p>
          <a:p>
            <a:pPr eaLnBrk="1" hangingPunct="1">
              <a:spcBef>
                <a:spcPts val="300"/>
              </a:spcBef>
              <a:buClr>
                <a:srgbClr val="A04DA3"/>
              </a:buClr>
              <a:buSzPct val="45000"/>
              <a:buFont typeface="Wingdings" panose="05000000000000000000" pitchFamily="2" charset="2"/>
              <a:buChar char=""/>
            </a:pPr>
            <a:endParaRPr lang="es-ES" altLang="es-ES" sz="2800">
              <a:solidFill>
                <a:srgbClr val="000000"/>
              </a:solidFill>
              <a:latin typeface="Georgia" panose="02040502050405020303" pitchFamily="18" charset="0"/>
            </a:endParaRPr>
          </a:p>
        </p:txBody>
      </p:sp>
      <p:sp>
        <p:nvSpPr>
          <p:cNvPr id="86020"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22F4CF6-E597-46F2-9AD7-922B3CDB9578}" type="slidenum">
              <a:rPr lang="es-ES" altLang="es-ES">
                <a:solidFill>
                  <a:srgbClr val="FFFFFF"/>
                </a:solidFill>
                <a:latin typeface="Georgia" panose="02040502050405020303" pitchFamily="18" charset="0"/>
              </a:rPr>
              <a:pPr algn="r" eaLnBrk="1" hangingPunct="1"/>
              <a:t>39</a:t>
            </a:fld>
            <a:endParaRPr lang="es-ES" altLang="es-ES">
              <a:solidFill>
                <a:srgbClr val="FFFFFF"/>
              </a:solidFill>
              <a:latin typeface="Georgia" panose="02040502050405020303" pitchFamily="18" charset="0"/>
            </a:endParaRPr>
          </a:p>
        </p:txBody>
      </p:sp>
      <p:sp>
        <p:nvSpPr>
          <p:cNvPr id="86021" name="Text Box 4"/>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a:t>
            </a:r>
          </a:p>
        </p:txBody>
      </p:sp>
      <p:sp>
        <p:nvSpPr>
          <p:cNvPr id="14339"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Html5 establece una nueva serie de etiquetas que organizan el código y dan un valor semántico a los distintos bloques:</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header: </a:t>
            </a:r>
            <a:r>
              <a:rPr lang="es-ES" altLang="es-ES" sz="2000">
                <a:solidFill>
                  <a:schemeClr val="tx1"/>
                </a:solidFill>
                <a:latin typeface="Georgia" panose="02040502050405020303" pitchFamily="18" charset="0"/>
              </a:rPr>
              <a:t>La cabecera aparecerá como vemos en el ejemplo como el primer elemento del body. Suele contener una pequeña introducción al contenido. OJO! Siempre que tengamos una organización simple, porque se permite que tanto el </a:t>
            </a:r>
            <a:r>
              <a:rPr lang="es-ES" altLang="es-ES" sz="2000" b="1">
                <a:solidFill>
                  <a:srgbClr val="FF0000"/>
                </a:solidFill>
                <a:latin typeface="Georgia" panose="02040502050405020303" pitchFamily="18" charset="0"/>
              </a:rPr>
              <a:t>&lt;header&gt; </a:t>
            </a:r>
            <a:r>
              <a:rPr lang="es-ES" altLang="es-ES" sz="2000">
                <a:solidFill>
                  <a:schemeClr val="tx1"/>
                </a:solidFill>
                <a:latin typeface="Georgia" panose="02040502050405020303" pitchFamily="18" charset="0"/>
              </a:rPr>
              <a:t>como el </a:t>
            </a:r>
            <a:r>
              <a:rPr lang="es-ES" altLang="es-ES" sz="2000" b="1">
                <a:solidFill>
                  <a:srgbClr val="FF0000"/>
                </a:solidFill>
                <a:latin typeface="Georgia" panose="02040502050405020303" pitchFamily="18" charset="0"/>
              </a:rPr>
              <a:t>&lt;footer&gt; </a:t>
            </a:r>
            <a:r>
              <a:rPr lang="es-ES" altLang="es-ES" sz="2000">
                <a:solidFill>
                  <a:schemeClr val="tx1"/>
                </a:solidFill>
                <a:latin typeface="Georgia" panose="02040502050405020303" pitchFamily="18" charset="0"/>
              </a:rPr>
              <a:t>aparezcan también en una </a:t>
            </a:r>
            <a:r>
              <a:rPr lang="es-ES" altLang="es-ES" sz="2000" b="1">
                <a:solidFill>
                  <a:srgbClr val="FF0000"/>
                </a:solidFill>
                <a:latin typeface="Georgia" panose="02040502050405020303" pitchFamily="18" charset="0"/>
              </a:rPr>
              <a:t>&lt;section</a:t>
            </a:r>
            <a:r>
              <a:rPr lang="es-ES" altLang="es-ES" sz="2000">
                <a:solidFill>
                  <a:schemeClr val="tx1"/>
                </a:solidFill>
                <a:latin typeface="Georgia" panose="02040502050405020303" pitchFamily="18" charset="0"/>
              </a:rPr>
              <a:t>&gt; y en un </a:t>
            </a:r>
            <a:r>
              <a:rPr lang="es-ES" altLang="es-ES" sz="2000" b="1">
                <a:solidFill>
                  <a:srgbClr val="FF0000"/>
                </a:solidFill>
                <a:latin typeface="Georgia" panose="02040502050405020303" pitchFamily="18" charset="0"/>
              </a:rPr>
              <a:t>&lt;article&gt;.</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footer: </a:t>
            </a:r>
            <a:r>
              <a:rPr lang="es-ES" altLang="es-ES" sz="2000">
                <a:solidFill>
                  <a:schemeClr val="tx1"/>
                </a:solidFill>
                <a:latin typeface="Georgia" panose="02040502050405020303" pitchFamily="18" charset="0"/>
              </a:rPr>
              <a:t>El pie del documento, de la sección o del artículo. Suele contener información como el autor, la licencia de publicación/uso, enlaces relativos, información de contacto, etc</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aside: </a:t>
            </a:r>
            <a:r>
              <a:rPr lang="es-ES" altLang="es-ES" sz="2000">
                <a:solidFill>
                  <a:schemeClr val="tx1"/>
                </a:solidFill>
                <a:latin typeface="Georgia" panose="02040502050405020303" pitchFamily="18" charset="0"/>
              </a:rPr>
              <a:t>Contiene información relacionada con el contenido principal del documento o que pueda interesar al lector.</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nav: </a:t>
            </a:r>
            <a:r>
              <a:rPr lang="es-ES" altLang="es-ES" sz="2000">
                <a:solidFill>
                  <a:schemeClr val="tx1"/>
                </a:solidFill>
                <a:latin typeface="Georgia" panose="02040502050405020303" pitchFamily="18" charset="0"/>
              </a:rPr>
              <a:t>Contiene enlaces que nos permiten navegar por la web, o por el documento en sí. </a:t>
            </a:r>
            <a:r>
              <a:rPr lang="es-ES" altLang="es-ES" sz="1600">
                <a:solidFill>
                  <a:srgbClr val="000000"/>
                </a:solidFill>
                <a:latin typeface="Georgia" panose="02040502050405020303" pitchFamily="18" charset="0"/>
              </a:rPr>
              <a:t>la accesibilidad.</a:t>
            </a:r>
          </a:p>
        </p:txBody>
      </p:sp>
      <p:sp>
        <p:nvSpPr>
          <p:cNvPr id="1434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434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B72830A-8552-44A0-B645-DC60458820B4}" type="slidenum">
              <a:rPr lang="es-ES" altLang="es-ES">
                <a:solidFill>
                  <a:srgbClr val="FFFFFF"/>
                </a:solidFill>
                <a:latin typeface="Georgia" panose="02040502050405020303" pitchFamily="18" charset="0"/>
              </a:rPr>
              <a:pPr algn="r" eaLnBrk="1" hangingPunct="1">
                <a:buClrTx/>
                <a:buFontTx/>
                <a:buNone/>
              </a:pPr>
              <a:t>4</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468313" y="61912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r>
              <a:rPr lang="es-ES" altLang="es-ES" sz="4000">
                <a:solidFill>
                  <a:srgbClr val="424456"/>
                </a:solidFill>
                <a:latin typeface="Trebuchet MS" panose="020B0603020202020204" pitchFamily="34" charset="0"/>
              </a:rPr>
              <a:t>HTML_v5 – Referencias</a:t>
            </a:r>
          </a:p>
        </p:txBody>
      </p:sp>
      <p:sp>
        <p:nvSpPr>
          <p:cNvPr id="88067" name="Text Box 2"/>
          <p:cNvSpPr txBox="1">
            <a:spLocks noChangeArrowheads="1"/>
          </p:cNvSpPr>
          <p:nvPr/>
        </p:nvSpPr>
        <p:spPr bwMode="auto">
          <a:xfrm>
            <a:off x="468313" y="1268413"/>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1950" indent="-255588">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3"/>
              </a:rPr>
              <a:t>http://www.nerdcoder.com/tutorial-html5-localstorage-base-de-datos-local-para-todos/</a:t>
            </a:r>
          </a:p>
          <a:p>
            <a:pPr eaLnBrk="1" hangingPunct="1">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4"/>
              </a:rPr>
              <a:t>http://caniuse.com</a:t>
            </a:r>
          </a:p>
          <a:p>
            <a:pPr>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5"/>
              </a:rPr>
              <a:t>http://www.cristalab.com/tutoriales/programacion-orientada-a-objetos-oop-con-javascript-c232l/</a:t>
            </a:r>
          </a:p>
          <a:p>
            <a:pPr>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6"/>
              </a:rPr>
              <a:t>http://notasweb.com/articulo/javascript/persistencia-de-objetos-javascript-en-html5.html</a:t>
            </a:r>
          </a:p>
          <a:p>
            <a:pPr>
              <a:spcBef>
                <a:spcPts val="300"/>
              </a:spcBef>
              <a:buClr>
                <a:srgbClr val="A04DA3"/>
              </a:buClr>
              <a:buSzPct val="45000"/>
              <a:buFont typeface="Wingdings" panose="05000000000000000000" pitchFamily="2" charset="2"/>
              <a:buChar char=""/>
            </a:pPr>
            <a:r>
              <a:rPr lang="es-ES" altLang="es-ES" sz="2800">
                <a:solidFill>
                  <a:srgbClr val="CCCCFF"/>
                </a:solidFill>
                <a:latin typeface="Georgia" panose="02040502050405020303" pitchFamily="18" charset="0"/>
                <a:hlinkClick r:id="rId7"/>
              </a:rPr>
              <a:t>http://rachit-myvoice.blogspot.com/2011/03/html5-and-css3-frameworks.html</a:t>
            </a:r>
          </a:p>
          <a:p>
            <a:pPr>
              <a:spcBef>
                <a:spcPts val="300"/>
              </a:spcBef>
              <a:buSzPct val="45000"/>
            </a:pPr>
            <a:endParaRPr lang="es-ES" altLang="es-ES" sz="2800">
              <a:solidFill>
                <a:srgbClr val="000000"/>
              </a:solidFill>
              <a:latin typeface="Georgia" panose="02040502050405020303" pitchFamily="18" charset="0"/>
            </a:endParaRPr>
          </a:p>
          <a:p>
            <a:pPr>
              <a:spcBef>
                <a:spcPts val="300"/>
              </a:spcBef>
            </a:pPr>
            <a:r>
              <a:rPr lang="es-ES" altLang="es-ES" sz="2800">
                <a:solidFill>
                  <a:srgbClr val="000000"/>
                </a:solidFill>
                <a:latin typeface="Georgia" panose="02040502050405020303" pitchFamily="18" charset="0"/>
              </a:rPr>
              <a:t> </a:t>
            </a:r>
          </a:p>
        </p:txBody>
      </p:sp>
      <p:sp>
        <p:nvSpPr>
          <p:cNvPr id="88068"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6F4B1976-7282-4D75-A877-967506847335}" type="slidenum">
              <a:rPr lang="es-ES" altLang="es-ES">
                <a:solidFill>
                  <a:srgbClr val="FFFFFF"/>
                </a:solidFill>
                <a:latin typeface="Georgia" panose="02040502050405020303" pitchFamily="18" charset="0"/>
              </a:rPr>
              <a:pPr algn="r" eaLnBrk="1" hangingPunct="1"/>
              <a:t>40</a:t>
            </a:fld>
            <a:endParaRPr lang="es-ES" altLang="es-ES">
              <a:solidFill>
                <a:srgbClr val="FFFFFF"/>
              </a:solidFill>
              <a:latin typeface="Georgia" panose="02040502050405020303" pitchFamily="18" charset="0"/>
            </a:endParaRPr>
          </a:p>
        </p:txBody>
      </p:sp>
      <p:sp>
        <p:nvSpPr>
          <p:cNvPr id="88069" name="Text Box 4"/>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Referencias</a:t>
            </a:r>
          </a:p>
        </p:txBody>
      </p:sp>
      <p:sp>
        <p:nvSpPr>
          <p:cNvPr id="13315" name="Text Box 2"/>
          <p:cNvSpPr txBox="1">
            <a:spLocks noChangeArrowheads="1"/>
          </p:cNvSpPr>
          <p:nvPr/>
        </p:nvSpPr>
        <p:spPr bwMode="auto">
          <a:xfrm>
            <a:off x="468313" y="1700213"/>
            <a:ext cx="8229600" cy="4968875"/>
          </a:xfrm>
          <a:prstGeom prst="rect">
            <a:avLst/>
          </a:prstGeom>
          <a:noFill/>
          <a:ln w="9525">
            <a:noFill/>
            <a:round/>
            <a:headEnd/>
            <a:tailEnd/>
          </a:ln>
        </p:spPr>
        <p:txBody>
          <a:bodyPr/>
          <a:lstStyle/>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3"/>
              </a:rPr>
              <a:t>www.w3schools.com</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4"/>
              </a:rPr>
              <a:t>http://www.w3schools.com/html/html_form_input_types.asp</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5"/>
              </a:rPr>
              <a:t>http://www.w3schools.com/html/html_form_attributes.asp</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6"/>
              </a:rPr>
              <a:t>http://codecriticon.com/html5-primeros-pasos/</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7"/>
              </a:rPr>
              <a:t>http://codecriticon.com/html5-meta/</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8"/>
              </a:rPr>
              <a:t>http://code.lancepollard.com/complete-list-of-html-meta-tags/</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2400" dirty="0">
                <a:solidFill>
                  <a:schemeClr val="accent2">
                    <a:lumMod val="75000"/>
                  </a:schemeClr>
                </a:solidFill>
                <a:latin typeface="Georgia" pitchFamily="18" charset="0"/>
                <a:hlinkClick r:id="rId9"/>
              </a:rPr>
              <a:t>http://www.anerbarrena.com/nuevos-input-html5-3739/</a:t>
            </a: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endParaRPr lang="es-ES" altLang="es-ES" sz="2400" dirty="0">
              <a:solidFill>
                <a:schemeClr val="accent2">
                  <a:lumMod val="75000"/>
                </a:schemeClr>
              </a:solidFill>
              <a:latin typeface="Georgia" pitchFamily="18" charset="0"/>
            </a:endParaRP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endParaRPr lang="es-ES" altLang="es-ES" sz="1600" dirty="0">
              <a:solidFill>
                <a:srgbClr val="000000"/>
              </a:solidFill>
              <a:latin typeface="Georgia" pitchFamily="18" charset="0"/>
            </a:endParaRPr>
          </a:p>
        </p:txBody>
      </p:sp>
      <p:sp>
        <p:nvSpPr>
          <p:cNvPr id="9011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9011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375429AC-066B-4FEC-945B-650130C0657F}" type="slidenum">
              <a:rPr lang="es-ES" altLang="es-ES">
                <a:solidFill>
                  <a:srgbClr val="FFFFFF"/>
                </a:solidFill>
                <a:latin typeface="Georgia" panose="02040502050405020303" pitchFamily="18" charset="0"/>
              </a:rPr>
              <a:pPr algn="r" eaLnBrk="1" hangingPunct="1">
                <a:buClrTx/>
                <a:buFontTx/>
                <a:buNone/>
              </a:pPr>
              <a:t>41</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Nuevas etiquetas (II)</a:t>
            </a:r>
          </a:p>
        </p:txBody>
      </p:sp>
      <p:sp>
        <p:nvSpPr>
          <p:cNvPr id="1638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section: </a:t>
            </a:r>
            <a:r>
              <a:rPr lang="es-ES" altLang="es-ES" sz="2000">
                <a:solidFill>
                  <a:schemeClr val="tx1"/>
                </a:solidFill>
                <a:latin typeface="Georgia" panose="02040502050405020303" pitchFamily="18" charset="0"/>
              </a:rPr>
              <a:t>Una sección es la agrupación de un contenido temático. Normalmente lleva acompañado una cabecera (h2). </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article: </a:t>
            </a:r>
            <a:r>
              <a:rPr lang="es-ES" altLang="es-ES" sz="2000">
                <a:solidFill>
                  <a:schemeClr val="tx1"/>
                </a:solidFill>
                <a:latin typeface="Georgia" panose="02040502050405020303" pitchFamily="18" charset="0"/>
              </a:rPr>
              <a:t>Un artículo tiene sentido por sí mismo, y puede ser leído sin necesidad de leer el resto de la web.</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Además, los validadores de html5 revisan el código para que las etiquetas de encabezado respeten los niveles y donde están colocadas. Así es recomendable que en el documento html5 tan sólo haya un </a:t>
            </a:r>
            <a:r>
              <a:rPr lang="es-ES" altLang="es-ES" sz="2000" b="1">
                <a:solidFill>
                  <a:srgbClr val="FF0000"/>
                </a:solidFill>
                <a:latin typeface="Georgia" panose="02040502050405020303" pitchFamily="18" charset="0"/>
              </a:rPr>
              <a:t>&lt;h1&gt;</a:t>
            </a:r>
            <a:r>
              <a:rPr lang="es-ES" altLang="es-ES" sz="2000">
                <a:solidFill>
                  <a:srgbClr val="000000"/>
                </a:solidFill>
                <a:latin typeface="Georgia" panose="02040502050405020303" pitchFamily="18" charset="0"/>
              </a:rPr>
              <a:t> y que se encuentre dentro de la etiqueta </a:t>
            </a:r>
            <a:r>
              <a:rPr lang="es-ES" altLang="es-ES" sz="2000" b="1">
                <a:solidFill>
                  <a:srgbClr val="FF0000"/>
                </a:solidFill>
                <a:latin typeface="Georgia" panose="02040502050405020303" pitchFamily="18" charset="0"/>
              </a:rPr>
              <a:t>&lt;header&gt;</a:t>
            </a:r>
            <a:r>
              <a:rPr lang="es-ES" altLang="es-ES" sz="2000">
                <a:solidFill>
                  <a:srgbClr val="000000"/>
                </a:solidFill>
                <a:latin typeface="Georgia" panose="02040502050405020303" pitchFamily="18" charset="0"/>
              </a:rPr>
              <a:t>.  </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Después vendrán los encabezados de segundo nivel: </a:t>
            </a:r>
            <a:r>
              <a:rPr lang="es-ES" altLang="es-ES" sz="2000" b="1">
                <a:solidFill>
                  <a:srgbClr val="FF0000"/>
                </a:solidFill>
                <a:latin typeface="Georgia" panose="02040502050405020303" pitchFamily="18" charset="0"/>
              </a:rPr>
              <a:t>&lt;h2&gt;</a:t>
            </a:r>
            <a:r>
              <a:rPr lang="es-ES" altLang="es-ES" sz="2000">
                <a:solidFill>
                  <a:srgbClr val="000000"/>
                </a:solidFill>
                <a:latin typeface="Georgia" panose="02040502050405020303" pitchFamily="18" charset="0"/>
              </a:rPr>
              <a:t> que serán la primera etiqueta dentro de </a:t>
            </a:r>
            <a:r>
              <a:rPr lang="es-ES" altLang="es-ES" sz="2000" b="1">
                <a:solidFill>
                  <a:srgbClr val="FF0000"/>
                </a:solidFill>
                <a:latin typeface="Georgia" panose="02040502050405020303" pitchFamily="18" charset="0"/>
              </a:rPr>
              <a:t>&lt;section&gt;. </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También es importante que se respete el orden de las cabeceras, es decir que no haya un &lt;h4&gt; si no hay antes un </a:t>
            </a:r>
            <a:r>
              <a:rPr lang="es-ES" altLang="es-ES" sz="2000" b="1">
                <a:solidFill>
                  <a:srgbClr val="FF0000"/>
                </a:solidFill>
                <a:latin typeface="Georgia" panose="02040502050405020303" pitchFamily="18" charset="0"/>
              </a:rPr>
              <a:t>&lt;h1&gt;, &lt;h2&gt;</a:t>
            </a:r>
            <a:r>
              <a:rPr lang="es-ES" altLang="es-ES" sz="2000">
                <a:solidFill>
                  <a:srgbClr val="000000"/>
                </a:solidFill>
                <a:latin typeface="Georgia" panose="02040502050405020303" pitchFamily="18" charset="0"/>
              </a:rPr>
              <a:t> y un </a:t>
            </a:r>
            <a:r>
              <a:rPr lang="es-ES" altLang="es-ES" sz="2000" b="1">
                <a:solidFill>
                  <a:srgbClr val="FF0000"/>
                </a:solidFill>
                <a:latin typeface="Georgia" panose="02040502050405020303" pitchFamily="18" charset="0"/>
              </a:rPr>
              <a:t>&lt;h3&gt;.</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Si seguimos estas recomendaciones mejoraremos nuestro posicionamiento SEO y nos estaremos adaptando para mejorar la accesibilidad.</a:t>
            </a:r>
          </a:p>
        </p:txBody>
      </p:sp>
      <p:sp>
        <p:nvSpPr>
          <p:cNvPr id="1638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638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EB395156-79C8-40D6-B25F-65FC3797D3F4}" type="slidenum">
              <a:rPr lang="es-ES" altLang="es-ES">
                <a:solidFill>
                  <a:srgbClr val="FFFFFF"/>
                </a:solidFill>
                <a:latin typeface="Georgia" panose="02040502050405020303" pitchFamily="18" charset="0"/>
              </a:rPr>
              <a:pPr algn="r" eaLnBrk="1" hangingPunct="1">
                <a:buClrTx/>
                <a:buFontTx/>
                <a:buNone/>
              </a:pPr>
              <a:t>5</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etiquetas (III)</a:t>
            </a:r>
          </a:p>
        </p:txBody>
      </p:sp>
      <p:sp>
        <p:nvSpPr>
          <p:cNvPr id="1843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1843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4A4E9D5F-3682-4EDF-AED5-D33C39CB483D}" type="slidenum">
              <a:rPr lang="es-ES" altLang="es-ES">
                <a:solidFill>
                  <a:srgbClr val="FFFFFF"/>
                </a:solidFill>
                <a:latin typeface="Georgia" panose="02040502050405020303" pitchFamily="18" charset="0"/>
              </a:rPr>
              <a:pPr algn="r" eaLnBrk="1" hangingPunct="1"/>
              <a:t>6</a:t>
            </a:fld>
            <a:endParaRPr lang="es-ES" altLang="es-ES">
              <a:solidFill>
                <a:srgbClr val="FFFFFF"/>
              </a:solidFill>
              <a:latin typeface="Georgia" panose="02040502050405020303" pitchFamily="18" charset="0"/>
            </a:endParaRPr>
          </a:p>
        </p:txBody>
      </p:sp>
      <p:pic>
        <p:nvPicPr>
          <p:cNvPr id="18437" name="Picture 2" descr="http://i.imgur.com/nlW2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557338"/>
            <a:ext cx="76327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(III)</a:t>
            </a:r>
          </a:p>
        </p:txBody>
      </p:sp>
      <p:sp>
        <p:nvSpPr>
          <p:cNvPr id="2048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048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2AFE58CF-C64A-47F6-BB96-09B2FD6789CB}" type="slidenum">
              <a:rPr lang="es-ES" altLang="es-ES">
                <a:solidFill>
                  <a:srgbClr val="FFFFFF"/>
                </a:solidFill>
                <a:latin typeface="Georgia" panose="02040502050405020303" pitchFamily="18" charset="0"/>
              </a:rPr>
              <a:pPr algn="r" eaLnBrk="1" hangingPunct="1">
                <a:buClrTx/>
                <a:buFontTx/>
                <a:buNone/>
              </a:pPr>
              <a:t>7</a:t>
            </a:fld>
            <a:endParaRPr lang="es-ES" altLang="es-ES">
              <a:solidFill>
                <a:srgbClr val="FFFFFF"/>
              </a:solidFill>
              <a:latin typeface="Georgia" panose="02040502050405020303" pitchFamily="18" charset="0"/>
            </a:endParaRPr>
          </a:p>
        </p:txBody>
      </p:sp>
      <p:sp>
        <p:nvSpPr>
          <p:cNvPr id="20485" name="2 Marcador de contenido"/>
          <p:cNvSpPr txBox="1">
            <a:spLocks/>
          </p:cNvSpPr>
          <p:nvPr/>
        </p:nvSpPr>
        <p:spPr bwMode="auto">
          <a:xfrm>
            <a:off x="250825" y="1628775"/>
            <a:ext cx="8713788" cy="4895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&lt;body&gt;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&lt;h1&gt;Recetas de cocina&lt;/h1&gt;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&lt;nav&gt;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r>
              <a:rPr lang="it-IT" altLang="es-ES" sz="1600">
                <a:solidFill>
                  <a:srgbClr val="00FF00"/>
                </a:solidFill>
                <a:latin typeface="Courier New" panose="02070309020205020404" pitchFamily="49" charset="0"/>
                <a:cs typeface="Courier New" panose="02070309020205020404" pitchFamily="49" charset="0"/>
              </a:rPr>
              <a:t> &lt;ul&gt;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href="#"&gt;Recetas favoritas&lt;/a&gt;&lt;/li&gt;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href="#"&gt;Mis cocineros&lt;/a&gt;&lt;/li&gt;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href="#"&gt;Videocasts&lt;/a&gt;&lt;/li&gt;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&lt;/ul&gt;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&lt;/nav&gt;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(IV)</a:t>
            </a:r>
          </a:p>
        </p:txBody>
      </p:sp>
      <p:sp>
        <p:nvSpPr>
          <p:cNvPr id="22531"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2532"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3577C069-EBE2-42F9-94A8-4D04EC134D1A}" type="slidenum">
              <a:rPr lang="es-ES" altLang="es-ES">
                <a:solidFill>
                  <a:srgbClr val="FFFFFF"/>
                </a:solidFill>
                <a:latin typeface="Georgia" panose="02040502050405020303" pitchFamily="18" charset="0"/>
              </a:rPr>
              <a:pPr algn="r" eaLnBrk="1" hangingPunct="1">
                <a:buClrTx/>
                <a:buFontTx/>
                <a:buNone/>
              </a:pPr>
              <a:t>8</a:t>
            </a:fld>
            <a:endParaRPr lang="es-ES" altLang="es-ES">
              <a:solidFill>
                <a:srgbClr val="FFFFFF"/>
              </a:solidFill>
              <a:latin typeface="Georgia" panose="02040502050405020303" pitchFamily="18" charset="0"/>
            </a:endParaRPr>
          </a:p>
        </p:txBody>
      </p:sp>
      <p:sp>
        <p:nvSpPr>
          <p:cNvPr id="22533"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&lt;section&gt;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&lt;h2&gt;Recetas Tradicionales&lt;/h2&gt;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&lt;h2&gt;Huevos fritos con Patatas&lt;/h2&gt;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&lt;p&gt;Plato típico español es obligatorio en todo recetario. Para realizar un buen plato es imprescindible una buena materia prima utilizando huevos de gallinas camperas y patatas de temporada.&lt;/p&gt;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&lt;h2&gt;Berenjenas al horno&lt;/h2&gt;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&lt;p&gt;Receta muy sencilla para hacer al horno. Es necesario una berenjena salsa de tomate frito y jamon serrano.&lt;/p&gt;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&lt;/section&gt;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&lt;footer&gt;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&lt;p&gt;&amp;copy; Recetario de cocina - 2014&lt;/p&gt;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&lt;/footer&gt;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&lt;/body&gt;</a:t>
            </a: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(V)</a:t>
            </a:r>
          </a:p>
        </p:txBody>
      </p:sp>
      <p:sp>
        <p:nvSpPr>
          <p:cNvPr id="24579"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Otras nuevas etiquetas en html5:</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details: </a:t>
            </a:r>
            <a:r>
              <a:rPr lang="es-ES" altLang="es-ES" sz="1600">
                <a:solidFill>
                  <a:schemeClr val="tx1"/>
                </a:solidFill>
                <a:latin typeface="Georgia" panose="02040502050405020303" pitchFamily="18" charset="0"/>
              </a:rPr>
              <a:t>Utilizada junto a </a:t>
            </a:r>
            <a:r>
              <a:rPr lang="es-ES" altLang="es-ES" sz="1600" b="1">
                <a:solidFill>
                  <a:srgbClr val="FF0000"/>
                </a:solidFill>
                <a:latin typeface="Georgia" panose="02040502050405020303" pitchFamily="18" charset="0"/>
              </a:rPr>
              <a:t>&lt;summary&gt; </a:t>
            </a:r>
            <a:r>
              <a:rPr lang="es-ES" altLang="es-ES" sz="1600">
                <a:solidFill>
                  <a:schemeClr val="tx1"/>
                </a:solidFill>
                <a:latin typeface="Georgia" panose="02040502050405020303" pitchFamily="18" charset="0"/>
              </a:rPr>
              <a:t>define un contenedor que se puede mostrar u ocultar al gusto del usuario.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summary:</a:t>
            </a:r>
            <a:r>
              <a:rPr lang="es-ES" altLang="es-ES" sz="1600">
                <a:solidFill>
                  <a:schemeClr val="tx1"/>
                </a:solidFill>
                <a:latin typeface="Georgia" panose="02040502050405020303" pitchFamily="18" charset="0"/>
              </a:rPr>
              <a:t> Muestra siempre el resumen de los detalles que contiene la etiqueta</a:t>
            </a:r>
            <a:r>
              <a:rPr lang="es-ES" altLang="es-ES" sz="1600" b="1">
                <a:solidFill>
                  <a:srgbClr val="FF0000"/>
                </a:solidFill>
                <a:latin typeface="Georgia" panose="02040502050405020303" pitchFamily="18" charset="0"/>
              </a:rPr>
              <a:t> &lt;detail&gt;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dialog: </a:t>
            </a:r>
            <a:r>
              <a:rPr lang="es-ES" altLang="es-ES" sz="1600">
                <a:solidFill>
                  <a:schemeClr val="tx1"/>
                </a:solidFill>
                <a:latin typeface="Georgia" panose="02040502050405020303" pitchFamily="18" charset="0"/>
              </a:rPr>
              <a:t>Crea un popup o ventana de dialogo.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figure: </a:t>
            </a:r>
            <a:r>
              <a:rPr lang="es-ES" altLang="es-ES" sz="1600">
                <a:solidFill>
                  <a:schemeClr val="tx1"/>
                </a:solidFill>
                <a:latin typeface="Georgia" panose="02040502050405020303" pitchFamily="18" charset="0"/>
              </a:rPr>
              <a:t>Permite crear un contenedor que tenga una imagen con  explicación asociada.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figcaption: </a:t>
            </a:r>
            <a:r>
              <a:rPr lang="es-ES" altLang="es-ES" sz="1600">
                <a:solidFill>
                  <a:schemeClr val="tx1"/>
                </a:solidFill>
                <a:latin typeface="Georgia" panose="02040502050405020303" pitchFamily="18" charset="0"/>
              </a:rPr>
              <a:t>Utilizada junto a &lt;figure&gt; permite asociar una explicación a una imagen.</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meter: </a:t>
            </a:r>
            <a:r>
              <a:rPr lang="es-ES" altLang="es-ES" sz="1600">
                <a:solidFill>
                  <a:schemeClr val="tx1"/>
                </a:solidFill>
                <a:latin typeface="Georgia" panose="02040502050405020303" pitchFamily="18" charset="0"/>
              </a:rPr>
              <a:t>Muestra el valor en una escala, por ejemplo: de 0 a 10, un 2.</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progress: </a:t>
            </a:r>
            <a:r>
              <a:rPr lang="es-ES" altLang="es-ES" sz="1600">
                <a:solidFill>
                  <a:schemeClr val="tx1"/>
                </a:solidFill>
                <a:latin typeface="Georgia" panose="02040502050405020303" pitchFamily="18" charset="0"/>
              </a:rPr>
              <a:t>Representa el progreso de una tarea.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main: </a:t>
            </a:r>
            <a:r>
              <a:rPr lang="es-ES" altLang="es-ES" sz="1600">
                <a:solidFill>
                  <a:schemeClr val="tx1"/>
                </a:solidFill>
                <a:latin typeface="Georgia" panose="02040502050405020303" pitchFamily="18" charset="0"/>
              </a:rPr>
              <a:t>Sólo puede aparecer una única vez en el documento. Su contenido no puede estar repetido en otras secciones, artículos, etc del documento.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mark: </a:t>
            </a:r>
            <a:r>
              <a:rPr lang="es-ES" altLang="es-ES" sz="1600">
                <a:solidFill>
                  <a:schemeClr val="tx1"/>
                </a:solidFill>
                <a:latin typeface="Georgia" panose="02040502050405020303" pitchFamily="18" charset="0"/>
              </a:rPr>
              <a:t>Resalta una parte concreta del contenido.</a:t>
            </a: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2458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458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0FECD5F-7EE5-480D-A4BB-0C12FF86F474}" type="slidenum">
              <a:rPr lang="es-ES" altLang="es-ES">
                <a:solidFill>
                  <a:srgbClr val="FFFFFF"/>
                </a:solidFill>
                <a:latin typeface="Georgia" panose="02040502050405020303" pitchFamily="18" charset="0"/>
              </a:rPr>
              <a:pPr algn="r" eaLnBrk="1" hangingPunct="1">
                <a:buClrTx/>
                <a:buFontTx/>
                <a:buNone/>
              </a:pPr>
              <a:t>9</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Georg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Georg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2538</Words>
  <Application>Microsoft Office PowerPoint</Application>
  <PresentationFormat>Presentación en pantalla (4:3)</PresentationFormat>
  <Paragraphs>550</Paragraphs>
  <Slides>41</Slides>
  <Notes>41</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41</vt:i4>
      </vt:variant>
    </vt:vector>
  </HeadingPairs>
  <TitlesOfParts>
    <vt:vector size="56" baseType="lpstr">
      <vt:lpstr>Arial</vt:lpstr>
      <vt:lpstr>Droid Sans Fallback</vt:lpstr>
      <vt:lpstr>Times New Roman</vt:lpstr>
      <vt:lpstr>Trebuchet MS</vt:lpstr>
      <vt:lpstr>Georgia</vt:lpstr>
      <vt:lpstr>Century Gothic</vt:lpstr>
      <vt:lpstr>Wingdings 3</vt:lpstr>
      <vt:lpstr>DejaVu Sans</vt:lpstr>
      <vt:lpstr>Calibri</vt:lpstr>
      <vt:lpstr>Courier New</vt:lpstr>
      <vt:lpstr>Symbol</vt:lpstr>
      <vt:lpstr>Wingdings</vt:lpstr>
      <vt:lpstr>2_Tema de Office</vt:lpstr>
      <vt:lpstr>3_Tema de Office</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Carlos</dc:creator>
  <cp:lastModifiedBy>Carlos Barahona</cp:lastModifiedBy>
  <cp:revision>467</cp:revision>
  <cp:lastPrinted>1601-01-01T00:00:00Z</cp:lastPrinted>
  <dcterms:created xsi:type="dcterms:W3CDTF">2011-10-12T08:47:04Z</dcterms:created>
  <dcterms:modified xsi:type="dcterms:W3CDTF">2015-09-15T18:04:18Z</dcterms:modified>
</cp:coreProperties>
</file>