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51" r:id="rId2"/>
    <p:sldMasterId id="2147483696" r:id="rId3"/>
  </p:sldMasterIdLst>
  <p:notesMasterIdLst>
    <p:notesMasterId r:id="rId43"/>
  </p:notesMasterIdLst>
  <p:sldIdLst>
    <p:sldId id="256" r:id="rId4"/>
    <p:sldId id="257" r:id="rId5"/>
    <p:sldId id="282" r:id="rId6"/>
    <p:sldId id="258" r:id="rId7"/>
    <p:sldId id="288" r:id="rId8"/>
    <p:sldId id="302" r:id="rId9"/>
    <p:sldId id="284" r:id="rId10"/>
    <p:sldId id="283" r:id="rId11"/>
    <p:sldId id="285" r:id="rId12"/>
    <p:sldId id="289" r:id="rId13"/>
    <p:sldId id="286" r:id="rId14"/>
    <p:sldId id="287" r:id="rId15"/>
    <p:sldId id="294" r:id="rId16"/>
    <p:sldId id="293" r:id="rId17"/>
    <p:sldId id="295" r:id="rId18"/>
    <p:sldId id="296" r:id="rId19"/>
    <p:sldId id="297" r:id="rId20"/>
    <p:sldId id="290" r:id="rId21"/>
    <p:sldId id="291" r:id="rId22"/>
    <p:sldId id="299" r:id="rId23"/>
    <p:sldId id="300" r:id="rId24"/>
    <p:sldId id="301" r:id="rId25"/>
    <p:sldId id="303" r:id="rId26"/>
    <p:sldId id="304" r:id="rId27"/>
    <p:sldId id="305" r:id="rId28"/>
    <p:sldId id="306" r:id="rId29"/>
    <p:sldId id="307" r:id="rId30"/>
    <p:sldId id="308" r:id="rId31"/>
    <p:sldId id="309" r:id="rId32"/>
    <p:sldId id="310" r:id="rId33"/>
    <p:sldId id="311" r:id="rId34"/>
    <p:sldId id="312" r:id="rId35"/>
    <p:sldId id="314" r:id="rId36"/>
    <p:sldId id="315" r:id="rId37"/>
    <p:sldId id="316" r:id="rId38"/>
    <p:sldId id="317" r:id="rId39"/>
    <p:sldId id="318" r:id="rId40"/>
    <p:sldId id="319" r:id="rId41"/>
    <p:sldId id="320" r:id="rId42"/>
  </p:sldIdLst>
  <p:sldSz cx="9144000" cy="6858000" type="screen4x3"/>
  <p:notesSz cx="6858000" cy="9144000"/>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5pPr>
    <a:lvl6pPr marL="2286000" algn="l" defTabSz="914400" rtl="0" eaLnBrk="1" latinLnBrk="0" hangingPunct="1">
      <a:defRPr kern="1200">
        <a:solidFill>
          <a:schemeClr val="bg1"/>
        </a:solidFill>
        <a:latin typeface="Arial" panose="020B0604020202020204" pitchFamily="34" charset="0"/>
        <a:ea typeface="Droid Sans Fallback" charset="0"/>
        <a:cs typeface="Droid Sans Fallback" charset="0"/>
      </a:defRPr>
    </a:lvl6pPr>
    <a:lvl7pPr marL="2743200" algn="l" defTabSz="914400" rtl="0" eaLnBrk="1" latinLnBrk="0" hangingPunct="1">
      <a:defRPr kern="1200">
        <a:solidFill>
          <a:schemeClr val="bg1"/>
        </a:solidFill>
        <a:latin typeface="Arial" panose="020B0604020202020204" pitchFamily="34" charset="0"/>
        <a:ea typeface="Droid Sans Fallback" charset="0"/>
        <a:cs typeface="Droid Sans Fallback" charset="0"/>
      </a:defRPr>
    </a:lvl7pPr>
    <a:lvl8pPr marL="3200400" algn="l" defTabSz="914400" rtl="0" eaLnBrk="1" latinLnBrk="0" hangingPunct="1">
      <a:defRPr kern="1200">
        <a:solidFill>
          <a:schemeClr val="bg1"/>
        </a:solidFill>
        <a:latin typeface="Arial" panose="020B0604020202020204" pitchFamily="34" charset="0"/>
        <a:ea typeface="Droid Sans Fallback" charset="0"/>
        <a:cs typeface="Droid Sans Fallback" charset="0"/>
      </a:defRPr>
    </a:lvl8pPr>
    <a:lvl9pPr marL="3657600" algn="l" defTabSz="914400" rtl="0" eaLnBrk="1" latinLnBrk="0" hangingPunct="1">
      <a:defRPr kern="1200">
        <a:solidFill>
          <a:schemeClr val="bg1"/>
        </a:solidFill>
        <a:latin typeface="Arial" panose="020B0604020202020204" pitchFamily="34" charset="0"/>
        <a:ea typeface="Droid Sans Fallback" charset="0"/>
        <a:cs typeface="Droid Sans Fallback"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9" d="100"/>
          <a:sy n="49" d="100"/>
        </p:scale>
        <p:origin x="619" y="6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7171"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7172" name="Text Box 3"/>
          <p:cNvSpPr txBox="1">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5124" name="Rectangle 4"/>
          <p:cNvSpPr>
            <a:spLocks noGrp="1" noChangeArrowheads="1"/>
          </p:cNvSpPr>
          <p:nvPr>
            <p:ph type="dt"/>
          </p:nvPr>
        </p:nvSpPr>
        <p:spPr bwMode="auto">
          <a:xfrm>
            <a:off x="3884613" y="0"/>
            <a:ext cx="2968625" cy="454025"/>
          </a:xfrm>
          <a:prstGeom prst="rect">
            <a:avLst/>
          </a:prstGeom>
          <a:noFill/>
          <a:ln>
            <a:noFill/>
          </a:ln>
          <a:effectLst/>
          <a:extLst/>
        </p:spPr>
        <p:txBody>
          <a:bodyPr vert="horz" wrap="square" lIns="90000" tIns="46800" rIns="90000" bIns="46800" numCol="1" anchor="t" anchorCtr="0" compatLnSpc="1">
            <a:prstTxWarp prst="textNoShape">
              <a:avLst/>
            </a:prstTxWarp>
          </a:bodyPr>
          <a:lstStyle>
            <a:lvl1pPr algn="r" eaLnBrk="1" hangingPunct="1">
              <a:buClrTx/>
              <a:buSzPct val="100000"/>
              <a:buFontTx/>
              <a:buNone/>
              <a:tabLst>
                <a:tab pos="723900" algn="l"/>
                <a:tab pos="1447800" algn="l"/>
                <a:tab pos="2171700" algn="l"/>
                <a:tab pos="2895600" algn="l"/>
              </a:tabLst>
              <a:defRPr sz="1200">
                <a:solidFill>
                  <a:srgbClr val="000000"/>
                </a:solidFill>
                <a:latin typeface="Calibri" pitchFamily="34" charset="0"/>
                <a:ea typeface="+mn-ea"/>
                <a:cs typeface="DejaVu Sans" charset="0"/>
              </a:defRPr>
            </a:lvl1pPr>
          </a:lstStyle>
          <a:p>
            <a:pPr>
              <a:defRPr/>
            </a:pPr>
            <a:endParaRPr lang="es-ES" altLang="es-ES"/>
          </a:p>
        </p:txBody>
      </p:sp>
      <p:sp>
        <p:nvSpPr>
          <p:cNvPr id="7174" name="Rectangle 5"/>
          <p:cNvSpPr>
            <a:spLocks noGrp="1" noRot="1" noChangeAspect="1" noChangeArrowheads="1"/>
          </p:cNvSpPr>
          <p:nvPr>
            <p:ph type="sldImg"/>
          </p:nvPr>
        </p:nvSpPr>
        <p:spPr bwMode="auto">
          <a:xfrm>
            <a:off x="1143000" y="685800"/>
            <a:ext cx="4568825" cy="3425825"/>
          </a:xfrm>
          <a:prstGeom prst="rect">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6" name="Rectangle 6"/>
          <p:cNvSpPr>
            <a:spLocks noGrp="1" noChangeArrowheads="1"/>
          </p:cNvSpPr>
          <p:nvPr>
            <p:ph type="body"/>
          </p:nvPr>
        </p:nvSpPr>
        <p:spPr bwMode="auto">
          <a:xfrm>
            <a:off x="685800" y="4343400"/>
            <a:ext cx="5483225" cy="4111625"/>
          </a:xfrm>
          <a:prstGeom prst="rect">
            <a:avLst/>
          </a:prstGeom>
          <a:noFill/>
          <a:ln>
            <a:noFill/>
          </a:ln>
          <a:effectLst/>
          <a:extLst/>
        </p:spPr>
        <p:txBody>
          <a:bodyPr vert="horz" wrap="square" lIns="90000" tIns="46800" rIns="90000" bIns="46800" numCol="1" anchor="t" anchorCtr="0" compatLnSpc="1">
            <a:prstTxWarp prst="textNoShape">
              <a:avLst/>
            </a:prstTxWarp>
          </a:bodyPr>
          <a:lstStyle/>
          <a:p>
            <a:pPr lvl="0"/>
            <a:endParaRPr lang="es-ES" altLang="es-ES" noProof="0" smtClean="0"/>
          </a:p>
        </p:txBody>
      </p:sp>
      <p:sp>
        <p:nvSpPr>
          <p:cNvPr id="7176" name="Text Box 7"/>
          <p:cNvSpPr txBox="1">
            <a:spLocks noChangeArrowheads="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5128" name="Rectangle 8"/>
          <p:cNvSpPr>
            <a:spLocks noGrp="1" noChangeArrowheads="1"/>
          </p:cNvSpPr>
          <p:nvPr>
            <p:ph type="sldNum"/>
          </p:nvPr>
        </p:nvSpPr>
        <p:spPr bwMode="auto">
          <a:xfrm>
            <a:off x="3884613" y="8685213"/>
            <a:ext cx="2968625" cy="454025"/>
          </a:xfrm>
          <a:prstGeom prst="rect">
            <a:avLst/>
          </a:prstGeom>
          <a:noFill/>
          <a:ln>
            <a:noFill/>
          </a:ln>
          <a:effectLst/>
          <a:extLst/>
        </p:spPr>
        <p:txBody>
          <a:bodyPr vert="horz" wrap="square" lIns="90000" tIns="46800" rIns="90000" bIns="46800" numCol="1" anchor="b" anchorCtr="0" compatLnSpc="1">
            <a:prstTxWarp prst="textNoShape">
              <a:avLst/>
            </a:prstTxWarp>
          </a:bodyPr>
          <a:lstStyle>
            <a:lvl1pPr algn="r" eaLnBrk="1" hangingPunct="1">
              <a:buClrTx/>
              <a:buSzPct val="100000"/>
              <a:buFontTx/>
              <a:buNone/>
              <a:tabLst>
                <a:tab pos="723900" algn="l"/>
                <a:tab pos="1447800" algn="l"/>
                <a:tab pos="2171700" algn="l"/>
                <a:tab pos="2895600" algn="l"/>
              </a:tabLst>
              <a:defRPr sz="1200" smtClean="0">
                <a:solidFill>
                  <a:srgbClr val="000000"/>
                </a:solidFill>
                <a:latin typeface="Calibri" panose="020F0502020204030204" pitchFamily="34" charset="0"/>
                <a:ea typeface="DejaVu Sans" charset="0"/>
                <a:cs typeface="DejaVu Sans" charset="0"/>
              </a:defRPr>
            </a:lvl1pPr>
          </a:lstStyle>
          <a:p>
            <a:pPr>
              <a:defRPr/>
            </a:pPr>
            <a:fld id="{E54936DE-84E8-41B8-9545-251DAEA398A9}" type="slidenum">
              <a:rPr lang="es-ES" altLang="es-ES"/>
              <a:pPr>
                <a:defRPr/>
              </a:pPr>
              <a:t>‹Nº›</a:t>
            </a:fld>
            <a:endParaRPr lang="es-ES" altLang="es-ES"/>
          </a:p>
        </p:txBody>
      </p:sp>
    </p:spTree>
    <p:extLst>
      <p:ext uri="{BB962C8B-B14F-4D97-AF65-F5344CB8AC3E}">
        <p14:creationId xmlns:p14="http://schemas.microsoft.com/office/powerpoint/2010/main" val="2756926369"/>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73E34AD6-009D-4825-B7F0-2DB9ADA8E0AD}" type="slidenum">
              <a:rPr lang="es-ES" altLang="es-ES">
                <a:solidFill>
                  <a:srgbClr val="000000"/>
                </a:solidFill>
                <a:latin typeface="Calibri" panose="020F0502020204030204" pitchFamily="34" charset="0"/>
                <a:ea typeface="DejaVu Sans" charset="0"/>
                <a:cs typeface="DejaVu Sans" charset="0"/>
              </a:rPr>
              <a:pPr>
                <a:buClrTx/>
                <a:buFontTx/>
                <a:buNone/>
              </a:pPr>
              <a:t>1</a:t>
            </a:fld>
            <a:endParaRPr lang="es-ES" altLang="es-ES">
              <a:solidFill>
                <a:srgbClr val="000000"/>
              </a:solidFill>
              <a:latin typeface="Calibri" panose="020F0502020204030204" pitchFamily="34" charset="0"/>
              <a:ea typeface="DejaVu Sans" charset="0"/>
              <a:cs typeface="DejaVu Sans" charset="0"/>
            </a:endParaRPr>
          </a:p>
        </p:txBody>
      </p:sp>
      <p:sp>
        <p:nvSpPr>
          <p:cNvPr id="921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9220"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65001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58597D42-259F-41AF-A374-633F2BCB42E7}" type="slidenum">
              <a:rPr lang="es-ES" altLang="es-ES">
                <a:solidFill>
                  <a:srgbClr val="000000"/>
                </a:solidFill>
                <a:latin typeface="Calibri" panose="020F0502020204030204" pitchFamily="34" charset="0"/>
                <a:ea typeface="DejaVu Sans" charset="0"/>
                <a:cs typeface="DejaVu Sans" charset="0"/>
              </a:rPr>
              <a:pPr>
                <a:buClrTx/>
                <a:buFontTx/>
                <a:buNone/>
              </a:pPr>
              <a:t>10</a:t>
            </a:fld>
            <a:endParaRPr lang="es-ES" altLang="es-ES">
              <a:solidFill>
                <a:srgbClr val="000000"/>
              </a:solidFill>
              <a:latin typeface="Calibri" panose="020F0502020204030204" pitchFamily="34" charset="0"/>
              <a:ea typeface="DejaVu Sans" charset="0"/>
              <a:cs typeface="DejaVu Sans" charset="0"/>
            </a:endParaRPr>
          </a:p>
        </p:txBody>
      </p:sp>
      <p:sp>
        <p:nvSpPr>
          <p:cNvPr id="2765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27652"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3987828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AC6601F4-851E-4C6D-80B3-836E4D15CD31}" type="slidenum">
              <a:rPr lang="es-ES" altLang="es-ES">
                <a:solidFill>
                  <a:srgbClr val="000000"/>
                </a:solidFill>
                <a:latin typeface="Calibri" panose="020F0502020204030204" pitchFamily="34" charset="0"/>
                <a:ea typeface="DejaVu Sans" charset="0"/>
                <a:cs typeface="DejaVu Sans" charset="0"/>
              </a:rPr>
              <a:pPr>
                <a:buClrTx/>
                <a:buFontTx/>
                <a:buNone/>
              </a:pPr>
              <a:t>11</a:t>
            </a:fld>
            <a:endParaRPr lang="es-ES" altLang="es-ES">
              <a:solidFill>
                <a:srgbClr val="000000"/>
              </a:solidFill>
              <a:latin typeface="Calibri" panose="020F0502020204030204" pitchFamily="34" charset="0"/>
              <a:ea typeface="DejaVu Sans" charset="0"/>
              <a:cs typeface="DejaVu Sans" charset="0"/>
            </a:endParaRPr>
          </a:p>
        </p:txBody>
      </p:sp>
      <p:sp>
        <p:nvSpPr>
          <p:cNvPr id="2969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29700"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4047008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C73A3F4F-3F4B-4566-BC01-333CBDEFA6A5}" type="slidenum">
              <a:rPr lang="es-ES" altLang="es-ES">
                <a:solidFill>
                  <a:srgbClr val="000000"/>
                </a:solidFill>
                <a:latin typeface="Calibri" panose="020F0502020204030204" pitchFamily="34" charset="0"/>
                <a:ea typeface="DejaVu Sans" charset="0"/>
                <a:cs typeface="DejaVu Sans" charset="0"/>
              </a:rPr>
              <a:pPr>
                <a:buClrTx/>
                <a:buFontTx/>
                <a:buNone/>
              </a:pPr>
              <a:t>12</a:t>
            </a:fld>
            <a:endParaRPr lang="es-ES" altLang="es-ES">
              <a:solidFill>
                <a:srgbClr val="000000"/>
              </a:solidFill>
              <a:latin typeface="Calibri" panose="020F0502020204030204" pitchFamily="34" charset="0"/>
              <a:ea typeface="DejaVu Sans" charset="0"/>
              <a:cs typeface="DejaVu Sans"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31748"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652145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81D806C1-4C34-4FDC-8F3E-74C342D2ADAD}" type="slidenum">
              <a:rPr lang="es-ES" altLang="es-ES">
                <a:solidFill>
                  <a:srgbClr val="000000"/>
                </a:solidFill>
                <a:latin typeface="Calibri" panose="020F0502020204030204" pitchFamily="34" charset="0"/>
                <a:ea typeface="DejaVu Sans" charset="0"/>
                <a:cs typeface="DejaVu Sans" charset="0"/>
              </a:rPr>
              <a:pPr>
                <a:buClrTx/>
                <a:buFontTx/>
                <a:buNone/>
              </a:pPr>
              <a:t>13</a:t>
            </a:fld>
            <a:endParaRPr lang="es-ES" altLang="es-ES">
              <a:solidFill>
                <a:srgbClr val="000000"/>
              </a:solidFill>
              <a:latin typeface="Calibri" panose="020F0502020204030204" pitchFamily="34" charset="0"/>
              <a:ea typeface="DejaVu Sans" charset="0"/>
              <a:cs typeface="DejaVu Sans" charset="0"/>
            </a:endParaRPr>
          </a:p>
        </p:txBody>
      </p:sp>
      <p:sp>
        <p:nvSpPr>
          <p:cNvPr id="3379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33796"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249473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DDE64B9F-296C-4975-BA26-1056A6676FED}" type="slidenum">
              <a:rPr lang="es-ES" altLang="es-ES">
                <a:solidFill>
                  <a:srgbClr val="000000"/>
                </a:solidFill>
                <a:latin typeface="Calibri" panose="020F0502020204030204" pitchFamily="34" charset="0"/>
                <a:ea typeface="DejaVu Sans" charset="0"/>
                <a:cs typeface="DejaVu Sans" charset="0"/>
              </a:rPr>
              <a:pPr>
                <a:buClrTx/>
                <a:buFontTx/>
                <a:buNone/>
              </a:pPr>
              <a:t>14</a:t>
            </a:fld>
            <a:endParaRPr lang="es-ES" altLang="es-ES">
              <a:solidFill>
                <a:srgbClr val="000000"/>
              </a:solidFill>
              <a:latin typeface="Calibri" panose="020F0502020204030204" pitchFamily="34" charset="0"/>
              <a:ea typeface="DejaVu Sans" charset="0"/>
              <a:cs typeface="DejaVu Sans" charset="0"/>
            </a:endParaRPr>
          </a:p>
        </p:txBody>
      </p:sp>
      <p:sp>
        <p:nvSpPr>
          <p:cNvPr id="3584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35844"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1781405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2103CBE2-560A-41A7-88D8-95639D7E9D91}" type="slidenum">
              <a:rPr lang="es-ES" altLang="es-ES">
                <a:solidFill>
                  <a:srgbClr val="000000"/>
                </a:solidFill>
                <a:latin typeface="Calibri" panose="020F0502020204030204" pitchFamily="34" charset="0"/>
                <a:ea typeface="DejaVu Sans" charset="0"/>
                <a:cs typeface="DejaVu Sans" charset="0"/>
              </a:rPr>
              <a:pPr>
                <a:buClrTx/>
                <a:buFontTx/>
                <a:buNone/>
              </a:pPr>
              <a:t>15</a:t>
            </a:fld>
            <a:endParaRPr lang="es-ES" altLang="es-ES">
              <a:solidFill>
                <a:srgbClr val="000000"/>
              </a:solidFill>
              <a:latin typeface="Calibri" panose="020F0502020204030204" pitchFamily="34" charset="0"/>
              <a:ea typeface="DejaVu Sans" charset="0"/>
              <a:cs typeface="DejaVu Sans" charset="0"/>
            </a:endParaRPr>
          </a:p>
        </p:txBody>
      </p:sp>
      <p:sp>
        <p:nvSpPr>
          <p:cNvPr id="3789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37892"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2723005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9668DFCE-F027-42AE-9DA7-FA2BE2DBA8F4}" type="slidenum">
              <a:rPr lang="es-ES" altLang="es-ES">
                <a:solidFill>
                  <a:srgbClr val="000000"/>
                </a:solidFill>
                <a:latin typeface="Calibri" panose="020F0502020204030204" pitchFamily="34" charset="0"/>
                <a:ea typeface="DejaVu Sans" charset="0"/>
                <a:cs typeface="DejaVu Sans" charset="0"/>
              </a:rPr>
              <a:pPr>
                <a:buClrTx/>
                <a:buFontTx/>
                <a:buNone/>
              </a:pPr>
              <a:t>16</a:t>
            </a:fld>
            <a:endParaRPr lang="es-ES" altLang="es-ES">
              <a:solidFill>
                <a:srgbClr val="000000"/>
              </a:solidFill>
              <a:latin typeface="Calibri" panose="020F0502020204030204" pitchFamily="34" charset="0"/>
              <a:ea typeface="DejaVu Sans" charset="0"/>
              <a:cs typeface="DejaVu Sans" charset="0"/>
            </a:endParaRPr>
          </a:p>
        </p:txBody>
      </p:sp>
      <p:sp>
        <p:nvSpPr>
          <p:cNvPr id="3993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39940"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1102599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59388AF6-D117-4DD0-975D-376523ACA700}" type="slidenum">
              <a:rPr lang="es-ES" altLang="es-ES">
                <a:solidFill>
                  <a:srgbClr val="000000"/>
                </a:solidFill>
                <a:latin typeface="Calibri" panose="020F0502020204030204" pitchFamily="34" charset="0"/>
                <a:ea typeface="DejaVu Sans" charset="0"/>
                <a:cs typeface="DejaVu Sans" charset="0"/>
              </a:rPr>
              <a:pPr>
                <a:buClrTx/>
                <a:buFontTx/>
                <a:buNone/>
              </a:pPr>
              <a:t>17</a:t>
            </a:fld>
            <a:endParaRPr lang="es-ES" altLang="es-ES">
              <a:solidFill>
                <a:srgbClr val="000000"/>
              </a:solidFill>
              <a:latin typeface="Calibri" panose="020F0502020204030204" pitchFamily="34" charset="0"/>
              <a:ea typeface="DejaVu Sans" charset="0"/>
              <a:cs typeface="DejaVu Sans" charset="0"/>
            </a:endParaRPr>
          </a:p>
        </p:txBody>
      </p:sp>
      <p:sp>
        <p:nvSpPr>
          <p:cNvPr id="4198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1988"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3615708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44E2313A-DAD5-4F09-BCE4-378BC80C680D}" type="slidenum">
              <a:rPr lang="es-ES" altLang="es-ES">
                <a:solidFill>
                  <a:srgbClr val="000000"/>
                </a:solidFill>
                <a:latin typeface="Calibri" panose="020F0502020204030204" pitchFamily="34" charset="0"/>
                <a:ea typeface="DejaVu Sans" charset="0"/>
                <a:cs typeface="DejaVu Sans" charset="0"/>
              </a:rPr>
              <a:pPr>
                <a:buClrTx/>
                <a:buFontTx/>
                <a:buNone/>
              </a:pPr>
              <a:t>18</a:t>
            </a:fld>
            <a:endParaRPr lang="es-ES" altLang="es-ES">
              <a:solidFill>
                <a:srgbClr val="000000"/>
              </a:solidFill>
              <a:latin typeface="Calibri" panose="020F0502020204030204" pitchFamily="34" charset="0"/>
              <a:ea typeface="DejaVu Sans" charset="0"/>
              <a:cs typeface="DejaVu Sans" charset="0"/>
            </a:endParaRPr>
          </a:p>
        </p:txBody>
      </p:sp>
      <p:sp>
        <p:nvSpPr>
          <p:cNvPr id="4403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4036"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3590791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BFBE980C-A7D5-483B-9A81-B71BAACC4D69}" type="slidenum">
              <a:rPr lang="es-ES" altLang="es-ES">
                <a:solidFill>
                  <a:srgbClr val="000000"/>
                </a:solidFill>
                <a:latin typeface="Calibri" panose="020F0502020204030204" pitchFamily="34" charset="0"/>
                <a:ea typeface="DejaVu Sans" charset="0"/>
                <a:cs typeface="DejaVu Sans" charset="0"/>
              </a:rPr>
              <a:pPr>
                <a:buClrTx/>
                <a:buFontTx/>
                <a:buNone/>
              </a:pPr>
              <a:t>19</a:t>
            </a:fld>
            <a:endParaRPr lang="es-ES" altLang="es-ES">
              <a:solidFill>
                <a:srgbClr val="000000"/>
              </a:solidFill>
              <a:latin typeface="Calibri" panose="020F0502020204030204" pitchFamily="34" charset="0"/>
              <a:ea typeface="DejaVu Sans" charset="0"/>
              <a:cs typeface="DejaVu Sans" charset="0"/>
            </a:endParaRPr>
          </a:p>
        </p:txBody>
      </p:sp>
      <p:sp>
        <p:nvSpPr>
          <p:cNvPr id="4608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6084"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1570479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671114FD-3215-4EF0-8A91-389F50188071}" type="slidenum">
              <a:rPr lang="es-ES" altLang="es-ES">
                <a:solidFill>
                  <a:srgbClr val="000000"/>
                </a:solidFill>
                <a:latin typeface="Calibri" panose="020F0502020204030204" pitchFamily="34" charset="0"/>
                <a:ea typeface="DejaVu Sans" charset="0"/>
                <a:cs typeface="DejaVu Sans" charset="0"/>
              </a:rPr>
              <a:pPr>
                <a:buClrTx/>
                <a:buFontTx/>
                <a:buNone/>
              </a:pPr>
              <a:t>2</a:t>
            </a:fld>
            <a:endParaRPr lang="es-ES" altLang="es-ES">
              <a:solidFill>
                <a:srgbClr val="000000"/>
              </a:solidFill>
              <a:latin typeface="Calibri" panose="020F0502020204030204" pitchFamily="34" charset="0"/>
              <a:ea typeface="DejaVu Sans" charset="0"/>
              <a:cs typeface="DejaVu Sans" charset="0"/>
            </a:endParaRPr>
          </a:p>
        </p:txBody>
      </p:sp>
      <p:sp>
        <p:nvSpPr>
          <p:cNvPr id="1126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11268"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4102966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46028613-9CF3-4D5F-BEB8-F2E7FF25B88E}" type="slidenum">
              <a:rPr lang="es-ES" altLang="es-ES">
                <a:solidFill>
                  <a:srgbClr val="000000"/>
                </a:solidFill>
                <a:latin typeface="Calibri" panose="020F0502020204030204" pitchFamily="34" charset="0"/>
                <a:ea typeface="DejaVu Sans" charset="0"/>
                <a:cs typeface="DejaVu Sans" charset="0"/>
              </a:rPr>
              <a:pPr>
                <a:buClrTx/>
                <a:buFontTx/>
                <a:buNone/>
              </a:pPr>
              <a:t>20</a:t>
            </a:fld>
            <a:endParaRPr lang="es-ES" altLang="es-ES">
              <a:solidFill>
                <a:srgbClr val="000000"/>
              </a:solidFill>
              <a:latin typeface="Calibri" panose="020F0502020204030204" pitchFamily="34" charset="0"/>
              <a:ea typeface="DejaVu Sans" charset="0"/>
              <a:cs typeface="DejaVu Sans" charset="0"/>
            </a:endParaRPr>
          </a:p>
        </p:txBody>
      </p:sp>
      <p:sp>
        <p:nvSpPr>
          <p:cNvPr id="4813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8132"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839570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4EF11B00-F4A4-4DD2-BD53-BF28E9A71A12}" type="slidenum">
              <a:rPr lang="es-ES" altLang="es-ES">
                <a:solidFill>
                  <a:srgbClr val="000000"/>
                </a:solidFill>
                <a:latin typeface="Calibri" panose="020F0502020204030204" pitchFamily="34" charset="0"/>
                <a:ea typeface="DejaVu Sans" charset="0"/>
                <a:cs typeface="DejaVu Sans" charset="0"/>
              </a:rPr>
              <a:pPr>
                <a:buClrTx/>
                <a:buFontTx/>
                <a:buNone/>
              </a:pPr>
              <a:t>21</a:t>
            </a:fld>
            <a:endParaRPr lang="es-ES" altLang="es-ES">
              <a:solidFill>
                <a:srgbClr val="000000"/>
              </a:solidFill>
              <a:latin typeface="Calibri" panose="020F0502020204030204" pitchFamily="34" charset="0"/>
              <a:ea typeface="DejaVu Sans" charset="0"/>
              <a:cs typeface="DejaVu Sans" charset="0"/>
            </a:endParaRPr>
          </a:p>
        </p:txBody>
      </p:sp>
      <p:sp>
        <p:nvSpPr>
          <p:cNvPr id="5017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0180"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810917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F5C7CB57-1119-449D-A1F9-F715155F08D8}" type="slidenum">
              <a:rPr lang="es-ES" altLang="es-ES">
                <a:solidFill>
                  <a:srgbClr val="000000"/>
                </a:solidFill>
                <a:latin typeface="Calibri" panose="020F0502020204030204" pitchFamily="34" charset="0"/>
                <a:ea typeface="DejaVu Sans" charset="0"/>
                <a:cs typeface="DejaVu Sans" charset="0"/>
              </a:rPr>
              <a:pPr>
                <a:buClrTx/>
                <a:buFontTx/>
                <a:buNone/>
              </a:pPr>
              <a:t>22</a:t>
            </a:fld>
            <a:endParaRPr lang="es-ES" altLang="es-ES">
              <a:solidFill>
                <a:srgbClr val="000000"/>
              </a:solidFill>
              <a:latin typeface="Calibri" panose="020F0502020204030204" pitchFamily="34" charset="0"/>
              <a:ea typeface="DejaVu Sans" charset="0"/>
              <a:cs typeface="DejaVu Sans" charset="0"/>
            </a:endParaRPr>
          </a:p>
        </p:txBody>
      </p:sp>
      <p:sp>
        <p:nvSpPr>
          <p:cNvPr id="5222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2228"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3862770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31D54DFE-E109-470A-AF9D-40244ABEAF77}" type="slidenum">
              <a:rPr lang="es-ES" altLang="es-ES">
                <a:solidFill>
                  <a:srgbClr val="000000"/>
                </a:solidFill>
                <a:latin typeface="Calibri" panose="020F0502020204030204" pitchFamily="34" charset="0"/>
                <a:ea typeface="DejaVu Sans" charset="0"/>
                <a:cs typeface="DejaVu Sans" charset="0"/>
              </a:rPr>
              <a:pPr>
                <a:buClrTx/>
                <a:buFontTx/>
                <a:buNone/>
              </a:pPr>
              <a:t>23</a:t>
            </a:fld>
            <a:endParaRPr lang="es-ES" altLang="es-ES">
              <a:solidFill>
                <a:srgbClr val="000000"/>
              </a:solidFill>
              <a:latin typeface="Calibri" panose="020F0502020204030204" pitchFamily="34" charset="0"/>
              <a:ea typeface="DejaVu Sans" charset="0"/>
              <a:cs typeface="DejaVu Sans" charset="0"/>
            </a:endParaRPr>
          </a:p>
        </p:txBody>
      </p:sp>
      <p:sp>
        <p:nvSpPr>
          <p:cNvPr id="5427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4276"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1420973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2C353636-3321-4E2E-9AE1-485F85FCC897}" type="slidenum">
              <a:rPr lang="es-ES" altLang="es-ES">
                <a:solidFill>
                  <a:srgbClr val="000000"/>
                </a:solidFill>
                <a:latin typeface="Calibri" panose="020F0502020204030204" pitchFamily="34" charset="0"/>
                <a:ea typeface="DejaVu Sans" charset="0"/>
                <a:cs typeface="DejaVu Sans" charset="0"/>
              </a:rPr>
              <a:pPr>
                <a:buClrTx/>
                <a:buFontTx/>
                <a:buNone/>
              </a:pPr>
              <a:t>24</a:t>
            </a:fld>
            <a:endParaRPr lang="es-ES" altLang="es-ES">
              <a:solidFill>
                <a:srgbClr val="000000"/>
              </a:solidFill>
              <a:latin typeface="Calibri" panose="020F0502020204030204" pitchFamily="34" charset="0"/>
              <a:ea typeface="DejaVu Sans" charset="0"/>
              <a:cs typeface="DejaVu Sans" charset="0"/>
            </a:endParaRPr>
          </a:p>
        </p:txBody>
      </p:sp>
      <p:sp>
        <p:nvSpPr>
          <p:cNvPr id="5632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6324"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3892450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69C6A9D4-2102-47F1-B90F-603B23A0ECE6}" type="slidenum">
              <a:rPr lang="es-ES" altLang="es-ES">
                <a:solidFill>
                  <a:srgbClr val="000000"/>
                </a:solidFill>
                <a:latin typeface="Calibri" panose="020F0502020204030204" pitchFamily="34" charset="0"/>
                <a:ea typeface="DejaVu Sans" charset="0"/>
                <a:cs typeface="DejaVu Sans" charset="0"/>
              </a:rPr>
              <a:pPr>
                <a:buClrTx/>
                <a:buFontTx/>
                <a:buNone/>
              </a:pPr>
              <a:t>25</a:t>
            </a:fld>
            <a:endParaRPr lang="es-ES" altLang="es-ES">
              <a:solidFill>
                <a:srgbClr val="000000"/>
              </a:solidFill>
              <a:latin typeface="Calibri" panose="020F0502020204030204" pitchFamily="34" charset="0"/>
              <a:ea typeface="DejaVu Sans" charset="0"/>
              <a:cs typeface="DejaVu Sans" charset="0"/>
            </a:endParaRPr>
          </a:p>
        </p:txBody>
      </p:sp>
      <p:sp>
        <p:nvSpPr>
          <p:cNvPr id="5837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8372"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25907833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7B1F15C2-5EC8-4555-AF95-6AFFDEEC68AC}" type="slidenum">
              <a:rPr lang="es-ES" altLang="es-ES">
                <a:solidFill>
                  <a:srgbClr val="000000"/>
                </a:solidFill>
                <a:latin typeface="Calibri" panose="020F0502020204030204" pitchFamily="34" charset="0"/>
                <a:ea typeface="DejaVu Sans" charset="0"/>
                <a:cs typeface="DejaVu Sans" charset="0"/>
              </a:rPr>
              <a:pPr>
                <a:buClrTx/>
                <a:buFontTx/>
                <a:buNone/>
              </a:pPr>
              <a:t>26</a:t>
            </a:fld>
            <a:endParaRPr lang="es-ES" altLang="es-ES">
              <a:solidFill>
                <a:srgbClr val="000000"/>
              </a:solidFill>
              <a:latin typeface="Calibri" panose="020F0502020204030204" pitchFamily="34" charset="0"/>
              <a:ea typeface="DejaVu Sans" charset="0"/>
              <a:cs typeface="DejaVu Sans" charset="0"/>
            </a:endParaRPr>
          </a:p>
        </p:txBody>
      </p:sp>
      <p:sp>
        <p:nvSpPr>
          <p:cNvPr id="6041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0420"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8243415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A91C5E04-CE6A-4EC7-BBB0-B7DE25FACAA6}" type="slidenum">
              <a:rPr lang="es-ES" altLang="es-ES">
                <a:solidFill>
                  <a:srgbClr val="000000"/>
                </a:solidFill>
                <a:latin typeface="Calibri" panose="020F0502020204030204" pitchFamily="34" charset="0"/>
                <a:ea typeface="DejaVu Sans" charset="0"/>
                <a:cs typeface="DejaVu Sans" charset="0"/>
              </a:rPr>
              <a:pPr>
                <a:buClrTx/>
                <a:buFontTx/>
                <a:buNone/>
              </a:pPr>
              <a:t>27</a:t>
            </a:fld>
            <a:endParaRPr lang="es-ES" altLang="es-ES">
              <a:solidFill>
                <a:srgbClr val="000000"/>
              </a:solidFill>
              <a:latin typeface="Calibri" panose="020F0502020204030204" pitchFamily="34" charset="0"/>
              <a:ea typeface="DejaVu Sans" charset="0"/>
              <a:cs typeface="DejaVu Sans" charset="0"/>
            </a:endParaRPr>
          </a:p>
        </p:txBody>
      </p:sp>
      <p:sp>
        <p:nvSpPr>
          <p:cNvPr id="6246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2468"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10583141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D802A8F8-E552-49A9-836E-EC50B309EF46}" type="slidenum">
              <a:rPr lang="es-ES" altLang="es-ES">
                <a:solidFill>
                  <a:srgbClr val="000000"/>
                </a:solidFill>
                <a:latin typeface="Calibri" panose="020F0502020204030204" pitchFamily="34" charset="0"/>
                <a:ea typeface="DejaVu Sans" charset="0"/>
                <a:cs typeface="DejaVu Sans" charset="0"/>
              </a:rPr>
              <a:pPr>
                <a:buClrTx/>
                <a:buFontTx/>
                <a:buNone/>
              </a:pPr>
              <a:t>28</a:t>
            </a:fld>
            <a:endParaRPr lang="es-ES" altLang="es-ES">
              <a:solidFill>
                <a:srgbClr val="000000"/>
              </a:solidFill>
              <a:latin typeface="Calibri" panose="020F0502020204030204" pitchFamily="34" charset="0"/>
              <a:ea typeface="DejaVu Sans" charset="0"/>
              <a:cs typeface="DejaVu Sans" charset="0"/>
            </a:endParaRPr>
          </a:p>
        </p:txBody>
      </p:sp>
      <p:sp>
        <p:nvSpPr>
          <p:cNvPr id="6451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4516"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26552625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8591FF43-4F89-4059-AA0F-C377D4DB96CF}" type="slidenum">
              <a:rPr lang="es-ES" altLang="es-ES">
                <a:solidFill>
                  <a:srgbClr val="000000"/>
                </a:solidFill>
                <a:latin typeface="Calibri" panose="020F0502020204030204" pitchFamily="34" charset="0"/>
                <a:ea typeface="DejaVu Sans" charset="0"/>
                <a:cs typeface="DejaVu Sans" charset="0"/>
              </a:rPr>
              <a:pPr>
                <a:buClrTx/>
                <a:buFontTx/>
                <a:buNone/>
              </a:pPr>
              <a:t>29</a:t>
            </a:fld>
            <a:endParaRPr lang="es-ES" altLang="es-ES">
              <a:solidFill>
                <a:srgbClr val="000000"/>
              </a:solidFill>
              <a:latin typeface="Calibri" panose="020F0502020204030204" pitchFamily="34" charset="0"/>
              <a:ea typeface="DejaVu Sans" charset="0"/>
              <a:cs typeface="DejaVu Sans" charset="0"/>
            </a:endParaRPr>
          </a:p>
        </p:txBody>
      </p:sp>
      <p:sp>
        <p:nvSpPr>
          <p:cNvPr id="6656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6564"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3210158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614D6DF3-8D87-4094-8ED5-A36815BA48B3}" type="slidenum">
              <a:rPr lang="es-ES" altLang="es-ES">
                <a:solidFill>
                  <a:srgbClr val="000000"/>
                </a:solidFill>
                <a:latin typeface="Calibri" panose="020F0502020204030204" pitchFamily="34" charset="0"/>
                <a:ea typeface="DejaVu Sans" charset="0"/>
                <a:cs typeface="DejaVu Sans" charset="0"/>
              </a:rPr>
              <a:pPr>
                <a:buClrTx/>
                <a:buFontTx/>
                <a:buNone/>
              </a:pPr>
              <a:t>3</a:t>
            </a:fld>
            <a:endParaRPr lang="es-ES" altLang="es-ES">
              <a:solidFill>
                <a:srgbClr val="000000"/>
              </a:solidFill>
              <a:latin typeface="Calibri" panose="020F0502020204030204" pitchFamily="34" charset="0"/>
              <a:ea typeface="DejaVu Sans" charset="0"/>
              <a:cs typeface="DejaVu Sans" charset="0"/>
            </a:endParaRPr>
          </a:p>
        </p:txBody>
      </p:sp>
      <p:sp>
        <p:nvSpPr>
          <p:cNvPr id="1331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13316"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40983169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6672ACFE-0520-4833-BFA3-14DFC69EAA21}" type="slidenum">
              <a:rPr lang="es-ES" altLang="es-ES">
                <a:solidFill>
                  <a:srgbClr val="000000"/>
                </a:solidFill>
                <a:latin typeface="Calibri" panose="020F0502020204030204" pitchFamily="34" charset="0"/>
                <a:ea typeface="DejaVu Sans" charset="0"/>
                <a:cs typeface="DejaVu Sans" charset="0"/>
              </a:rPr>
              <a:pPr>
                <a:buClrTx/>
                <a:buFontTx/>
                <a:buNone/>
              </a:pPr>
              <a:t>30</a:t>
            </a:fld>
            <a:endParaRPr lang="es-ES" altLang="es-ES">
              <a:solidFill>
                <a:srgbClr val="000000"/>
              </a:solidFill>
              <a:latin typeface="Calibri" panose="020F0502020204030204" pitchFamily="34" charset="0"/>
              <a:ea typeface="DejaVu Sans" charset="0"/>
              <a:cs typeface="DejaVu Sans" charset="0"/>
            </a:endParaRPr>
          </a:p>
        </p:txBody>
      </p:sp>
      <p:sp>
        <p:nvSpPr>
          <p:cNvPr id="6861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8612"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2759255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2EA9DA0E-94F1-4824-8CCD-A3480E757A82}" type="slidenum">
              <a:rPr lang="es-ES" altLang="es-ES">
                <a:solidFill>
                  <a:srgbClr val="000000"/>
                </a:solidFill>
                <a:latin typeface="Calibri" panose="020F0502020204030204" pitchFamily="34" charset="0"/>
                <a:ea typeface="DejaVu Sans" charset="0"/>
                <a:cs typeface="DejaVu Sans" charset="0"/>
              </a:rPr>
              <a:pPr>
                <a:buClrTx/>
                <a:buFontTx/>
                <a:buNone/>
              </a:pPr>
              <a:t>31</a:t>
            </a:fld>
            <a:endParaRPr lang="es-ES" altLang="es-ES">
              <a:solidFill>
                <a:srgbClr val="000000"/>
              </a:solidFill>
              <a:latin typeface="Calibri" panose="020F0502020204030204" pitchFamily="34" charset="0"/>
              <a:ea typeface="DejaVu Sans" charset="0"/>
              <a:cs typeface="DejaVu Sans" charset="0"/>
            </a:endParaRPr>
          </a:p>
        </p:txBody>
      </p:sp>
      <p:sp>
        <p:nvSpPr>
          <p:cNvPr id="7065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0660"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24255180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75D196DB-9993-421A-AF1F-9D63725171EA}" type="slidenum">
              <a:rPr lang="es-ES" altLang="es-ES">
                <a:solidFill>
                  <a:srgbClr val="000000"/>
                </a:solidFill>
                <a:latin typeface="Calibri" panose="020F0502020204030204" pitchFamily="34" charset="0"/>
                <a:ea typeface="DejaVu Sans" charset="0"/>
                <a:cs typeface="DejaVu Sans" charset="0"/>
              </a:rPr>
              <a:pPr>
                <a:buClrTx/>
                <a:buFontTx/>
                <a:buNone/>
              </a:pPr>
              <a:t>32</a:t>
            </a:fld>
            <a:endParaRPr lang="es-ES" altLang="es-ES">
              <a:solidFill>
                <a:srgbClr val="000000"/>
              </a:solidFill>
              <a:latin typeface="Calibri" panose="020F0502020204030204" pitchFamily="34" charset="0"/>
              <a:ea typeface="DejaVu Sans" charset="0"/>
              <a:cs typeface="DejaVu Sans" charset="0"/>
            </a:endParaRPr>
          </a:p>
        </p:txBody>
      </p:sp>
      <p:sp>
        <p:nvSpPr>
          <p:cNvPr id="7270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2708"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9032710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C96B734B-91A8-4DFE-88CB-5F66516155D1}" type="slidenum">
              <a:rPr lang="es-ES" altLang="es-ES">
                <a:solidFill>
                  <a:srgbClr val="000000"/>
                </a:solidFill>
                <a:latin typeface="Calibri" panose="020F0502020204030204" pitchFamily="34" charset="0"/>
                <a:ea typeface="DejaVu Sans" charset="0"/>
                <a:cs typeface="DejaVu Sans" charset="0"/>
              </a:rPr>
              <a:pPr>
                <a:buClrTx/>
                <a:buFontTx/>
                <a:buNone/>
              </a:pPr>
              <a:t>33</a:t>
            </a:fld>
            <a:endParaRPr lang="es-ES" altLang="es-ES">
              <a:solidFill>
                <a:srgbClr val="000000"/>
              </a:solidFill>
              <a:latin typeface="Calibri" panose="020F0502020204030204" pitchFamily="34" charset="0"/>
              <a:ea typeface="DejaVu Sans" charset="0"/>
              <a:cs typeface="DejaVu Sans" charset="0"/>
            </a:endParaRPr>
          </a:p>
        </p:txBody>
      </p:sp>
      <p:sp>
        <p:nvSpPr>
          <p:cNvPr id="7680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6804"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42452068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9C8956E4-5FA6-492F-A46F-0DCF4DC2007F}" type="slidenum">
              <a:rPr lang="es-ES" altLang="es-ES">
                <a:solidFill>
                  <a:srgbClr val="000000"/>
                </a:solidFill>
                <a:latin typeface="Calibri" panose="020F0502020204030204" pitchFamily="34" charset="0"/>
                <a:ea typeface="DejaVu Sans" charset="0"/>
                <a:cs typeface="DejaVu Sans" charset="0"/>
              </a:rPr>
              <a:pPr>
                <a:buClrTx/>
                <a:buFontTx/>
                <a:buNone/>
              </a:pPr>
              <a:t>34</a:t>
            </a:fld>
            <a:endParaRPr lang="es-ES" altLang="es-ES">
              <a:solidFill>
                <a:srgbClr val="000000"/>
              </a:solidFill>
              <a:latin typeface="Calibri" panose="020F0502020204030204" pitchFamily="34" charset="0"/>
              <a:ea typeface="DejaVu Sans" charset="0"/>
              <a:cs typeface="DejaVu Sans" charset="0"/>
            </a:endParaRPr>
          </a:p>
        </p:txBody>
      </p:sp>
      <p:sp>
        <p:nvSpPr>
          <p:cNvPr id="7885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8852"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2200330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A2241D95-F7A2-446E-A50C-E1BD3343F723}" type="slidenum">
              <a:rPr lang="es-ES" altLang="es-ES">
                <a:solidFill>
                  <a:srgbClr val="000000"/>
                </a:solidFill>
                <a:latin typeface="Calibri" panose="020F0502020204030204" pitchFamily="34" charset="0"/>
                <a:ea typeface="DejaVu Sans" charset="0"/>
                <a:cs typeface="DejaVu Sans" charset="0"/>
              </a:rPr>
              <a:pPr>
                <a:buClrTx/>
                <a:buFontTx/>
                <a:buNone/>
              </a:pPr>
              <a:t>35</a:t>
            </a:fld>
            <a:endParaRPr lang="es-ES" altLang="es-ES">
              <a:solidFill>
                <a:srgbClr val="000000"/>
              </a:solidFill>
              <a:latin typeface="Calibri" panose="020F0502020204030204" pitchFamily="34" charset="0"/>
              <a:ea typeface="DejaVu Sans" charset="0"/>
              <a:cs typeface="DejaVu Sans" charset="0"/>
            </a:endParaRPr>
          </a:p>
        </p:txBody>
      </p:sp>
      <p:sp>
        <p:nvSpPr>
          <p:cNvPr id="8089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80900"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9162445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B96D9A27-B085-41D9-9E0F-B290EE46200C}" type="slidenum">
              <a:rPr lang="es-ES" altLang="es-ES">
                <a:solidFill>
                  <a:srgbClr val="000000"/>
                </a:solidFill>
                <a:latin typeface="Calibri" panose="020F0502020204030204" pitchFamily="34" charset="0"/>
                <a:ea typeface="DejaVu Sans" charset="0"/>
                <a:cs typeface="DejaVu Sans" charset="0"/>
              </a:rPr>
              <a:pPr>
                <a:buClrTx/>
                <a:buFontTx/>
                <a:buNone/>
              </a:pPr>
              <a:t>36</a:t>
            </a:fld>
            <a:endParaRPr lang="es-ES" altLang="es-ES">
              <a:solidFill>
                <a:srgbClr val="000000"/>
              </a:solidFill>
              <a:latin typeface="Calibri" panose="020F0502020204030204" pitchFamily="34" charset="0"/>
              <a:ea typeface="DejaVu Sans" charset="0"/>
              <a:cs typeface="DejaVu Sans" charset="0"/>
            </a:endParaRPr>
          </a:p>
        </p:txBody>
      </p:sp>
      <p:sp>
        <p:nvSpPr>
          <p:cNvPr id="8294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82948"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10538563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7A452C98-0222-47F6-BA4B-B8F16EB22C0D}" type="slidenum">
              <a:rPr lang="es-ES" altLang="es-ES">
                <a:solidFill>
                  <a:srgbClr val="000000"/>
                </a:solidFill>
                <a:latin typeface="Calibri" panose="020F0502020204030204" pitchFamily="34" charset="0"/>
                <a:ea typeface="DejaVu Sans" charset="0"/>
                <a:cs typeface="DejaVu Sans" charset="0"/>
              </a:rPr>
              <a:pPr>
                <a:buClrTx/>
                <a:buFontTx/>
                <a:buNone/>
              </a:pPr>
              <a:t>37</a:t>
            </a:fld>
            <a:endParaRPr lang="es-ES" altLang="es-ES">
              <a:solidFill>
                <a:srgbClr val="000000"/>
              </a:solidFill>
              <a:latin typeface="Calibri" panose="020F0502020204030204" pitchFamily="34" charset="0"/>
              <a:ea typeface="DejaVu Sans" charset="0"/>
              <a:cs typeface="DejaVu Sans" charset="0"/>
            </a:endParaRPr>
          </a:p>
        </p:txBody>
      </p:sp>
      <p:sp>
        <p:nvSpPr>
          <p:cNvPr id="8499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84996"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15080293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08535C2E-51F0-4679-9807-15C2E3525F67}" type="slidenum">
              <a:rPr lang="es-ES" altLang="es-ES">
                <a:solidFill>
                  <a:srgbClr val="000000"/>
                </a:solidFill>
                <a:latin typeface="Calibri" panose="020F0502020204030204" pitchFamily="34" charset="0"/>
                <a:ea typeface="DejaVu Sans" charset="0"/>
                <a:cs typeface="DejaVu Sans" charset="0"/>
              </a:rPr>
              <a:pPr>
                <a:buClrTx/>
                <a:buFontTx/>
                <a:buNone/>
              </a:pPr>
              <a:t>38</a:t>
            </a:fld>
            <a:endParaRPr lang="es-ES" altLang="es-ES">
              <a:solidFill>
                <a:srgbClr val="000000"/>
              </a:solidFill>
              <a:latin typeface="Calibri" panose="020F0502020204030204" pitchFamily="34" charset="0"/>
              <a:ea typeface="DejaVu Sans" charset="0"/>
              <a:cs typeface="DejaVu Sans" charset="0"/>
            </a:endParaRPr>
          </a:p>
        </p:txBody>
      </p:sp>
      <p:sp>
        <p:nvSpPr>
          <p:cNvPr id="8704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87044"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26562986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23D7A348-5495-4FAB-B855-568256481F2B}" type="slidenum">
              <a:rPr lang="es-ES" altLang="es-ES">
                <a:solidFill>
                  <a:srgbClr val="000000"/>
                </a:solidFill>
                <a:latin typeface="Calibri" panose="020F0502020204030204" pitchFamily="34" charset="0"/>
                <a:ea typeface="DejaVu Sans" charset="0"/>
                <a:cs typeface="DejaVu Sans" charset="0"/>
              </a:rPr>
              <a:pPr>
                <a:buClrTx/>
                <a:buFontTx/>
                <a:buNone/>
              </a:pPr>
              <a:t>39</a:t>
            </a:fld>
            <a:endParaRPr lang="es-ES" altLang="es-ES">
              <a:solidFill>
                <a:srgbClr val="000000"/>
              </a:solidFill>
              <a:latin typeface="Calibri" panose="020F0502020204030204" pitchFamily="34" charset="0"/>
              <a:ea typeface="DejaVu Sans" charset="0"/>
              <a:cs typeface="DejaVu Sans" charset="0"/>
            </a:endParaRPr>
          </a:p>
        </p:txBody>
      </p:sp>
      <p:sp>
        <p:nvSpPr>
          <p:cNvPr id="8909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89092"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3445229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8F7BF73A-5C55-423D-8B10-8255D0E40955}" type="slidenum">
              <a:rPr lang="es-ES" altLang="es-ES">
                <a:solidFill>
                  <a:srgbClr val="000000"/>
                </a:solidFill>
                <a:latin typeface="Calibri" panose="020F0502020204030204" pitchFamily="34" charset="0"/>
                <a:ea typeface="DejaVu Sans" charset="0"/>
                <a:cs typeface="DejaVu Sans" charset="0"/>
              </a:rPr>
              <a:pPr>
                <a:buClrTx/>
                <a:buFontTx/>
                <a:buNone/>
              </a:pPr>
              <a:t>4</a:t>
            </a:fld>
            <a:endParaRPr lang="es-ES" altLang="es-ES">
              <a:solidFill>
                <a:srgbClr val="000000"/>
              </a:solidFill>
              <a:latin typeface="Calibri" panose="020F0502020204030204" pitchFamily="34" charset="0"/>
              <a:ea typeface="DejaVu Sans" charset="0"/>
              <a:cs typeface="DejaVu Sans" charset="0"/>
            </a:endParaRPr>
          </a:p>
        </p:txBody>
      </p:sp>
      <p:sp>
        <p:nvSpPr>
          <p:cNvPr id="1536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15364"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2980574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8C6EC0D5-022E-4E32-896C-9388D3CDEF54}" type="slidenum">
              <a:rPr lang="es-ES" altLang="es-ES">
                <a:solidFill>
                  <a:srgbClr val="000000"/>
                </a:solidFill>
                <a:latin typeface="Calibri" panose="020F0502020204030204" pitchFamily="34" charset="0"/>
                <a:ea typeface="DejaVu Sans" charset="0"/>
                <a:cs typeface="DejaVu Sans" charset="0"/>
              </a:rPr>
              <a:pPr>
                <a:buClrTx/>
                <a:buFontTx/>
                <a:buNone/>
              </a:pPr>
              <a:t>5</a:t>
            </a:fld>
            <a:endParaRPr lang="es-ES" altLang="es-ES">
              <a:solidFill>
                <a:srgbClr val="000000"/>
              </a:solidFill>
              <a:latin typeface="Calibri" panose="020F0502020204030204" pitchFamily="34" charset="0"/>
              <a:ea typeface="DejaVu Sans" charset="0"/>
              <a:cs typeface="DejaVu Sans" charset="0"/>
            </a:endParaRPr>
          </a:p>
        </p:txBody>
      </p:sp>
      <p:sp>
        <p:nvSpPr>
          <p:cNvPr id="1741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17412"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3025704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811E9C1D-8B05-4745-95B8-4EA19714B3E7}" type="slidenum">
              <a:rPr lang="es-ES" altLang="es-ES">
                <a:solidFill>
                  <a:srgbClr val="000000"/>
                </a:solidFill>
                <a:latin typeface="Calibri" panose="020F0502020204030204" pitchFamily="34" charset="0"/>
                <a:ea typeface="DejaVu Sans" charset="0"/>
                <a:cs typeface="DejaVu Sans" charset="0"/>
              </a:rPr>
              <a:pPr>
                <a:buClrTx/>
                <a:buFontTx/>
                <a:buNone/>
              </a:pPr>
              <a:t>6</a:t>
            </a:fld>
            <a:endParaRPr lang="es-ES" altLang="es-ES">
              <a:solidFill>
                <a:srgbClr val="000000"/>
              </a:solidFill>
              <a:latin typeface="Calibri" panose="020F0502020204030204" pitchFamily="34" charset="0"/>
              <a:ea typeface="DejaVu Sans" charset="0"/>
              <a:cs typeface="DejaVu Sans" charset="0"/>
            </a:endParaRPr>
          </a:p>
        </p:txBody>
      </p:sp>
      <p:sp>
        <p:nvSpPr>
          <p:cNvPr id="1945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19460"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280184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4A5508B0-7681-4515-BF21-22AF94303B11}" type="slidenum">
              <a:rPr lang="es-ES" altLang="es-ES">
                <a:solidFill>
                  <a:srgbClr val="000000"/>
                </a:solidFill>
                <a:latin typeface="Calibri" panose="020F0502020204030204" pitchFamily="34" charset="0"/>
                <a:ea typeface="DejaVu Sans" charset="0"/>
                <a:cs typeface="DejaVu Sans" charset="0"/>
              </a:rPr>
              <a:pPr>
                <a:buClrTx/>
                <a:buFontTx/>
                <a:buNone/>
              </a:pPr>
              <a:t>7</a:t>
            </a:fld>
            <a:endParaRPr lang="es-ES" altLang="es-ES">
              <a:solidFill>
                <a:srgbClr val="000000"/>
              </a:solidFill>
              <a:latin typeface="Calibri" panose="020F0502020204030204" pitchFamily="34" charset="0"/>
              <a:ea typeface="DejaVu Sans" charset="0"/>
              <a:cs typeface="DejaVu Sans" charset="0"/>
            </a:endParaRPr>
          </a:p>
        </p:txBody>
      </p:sp>
      <p:sp>
        <p:nvSpPr>
          <p:cNvPr id="2150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21508"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1287041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BD28BC57-5B23-48A6-878B-0C64DBC9D9BA}" type="slidenum">
              <a:rPr lang="es-ES" altLang="es-ES">
                <a:solidFill>
                  <a:srgbClr val="000000"/>
                </a:solidFill>
                <a:latin typeface="Calibri" panose="020F0502020204030204" pitchFamily="34" charset="0"/>
                <a:ea typeface="DejaVu Sans" charset="0"/>
                <a:cs typeface="DejaVu Sans" charset="0"/>
              </a:rPr>
              <a:pPr>
                <a:buClrTx/>
                <a:buFontTx/>
                <a:buNone/>
              </a:pPr>
              <a:t>8</a:t>
            </a:fld>
            <a:endParaRPr lang="es-ES" altLang="es-ES">
              <a:solidFill>
                <a:srgbClr val="000000"/>
              </a:solidFill>
              <a:latin typeface="Calibri" panose="020F0502020204030204" pitchFamily="34" charset="0"/>
              <a:ea typeface="DejaVu Sans" charset="0"/>
              <a:cs typeface="DejaVu Sans" charset="0"/>
            </a:endParaRPr>
          </a:p>
        </p:txBody>
      </p:sp>
      <p:sp>
        <p:nvSpPr>
          <p:cNvPr id="2355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23556"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802331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fld id="{859594D8-9A0A-47A8-A1DE-9B8B26777CA9}" type="slidenum">
              <a:rPr lang="es-ES" altLang="es-ES">
                <a:solidFill>
                  <a:srgbClr val="000000"/>
                </a:solidFill>
                <a:latin typeface="Calibri" panose="020F0502020204030204" pitchFamily="34" charset="0"/>
                <a:ea typeface="DejaVu Sans" charset="0"/>
                <a:cs typeface="DejaVu Sans" charset="0"/>
              </a:rPr>
              <a:pPr>
                <a:buClrTx/>
                <a:buFontTx/>
                <a:buNone/>
              </a:pPr>
              <a:t>9</a:t>
            </a:fld>
            <a:endParaRPr lang="es-ES" altLang="es-ES">
              <a:solidFill>
                <a:srgbClr val="000000"/>
              </a:solidFill>
              <a:latin typeface="Calibri" panose="020F0502020204030204" pitchFamily="34" charset="0"/>
              <a:ea typeface="DejaVu Sans" charset="0"/>
              <a:cs typeface="DejaVu Sans" charset="0"/>
            </a:endParaRPr>
          </a:p>
        </p:txBody>
      </p:sp>
      <p:sp>
        <p:nvSpPr>
          <p:cNvPr id="2560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25604" name="Rectangle 2"/>
          <p:cNvSpPr>
            <a:spLocks noGrp="1" noChangeArrowheads="1"/>
          </p:cNvSpPr>
          <p:nvPr>
            <p:ph type="body" idx="1"/>
          </p:nvPr>
        </p:nvSpPr>
        <p:spPr>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smtClean="0">
              <a:latin typeface="Times New Roman" panose="02020603050405020304" pitchFamily="18" charset="0"/>
            </a:endParaRPr>
          </a:p>
        </p:txBody>
      </p:sp>
    </p:spTree>
    <p:extLst>
      <p:ext uri="{BB962C8B-B14F-4D97-AF65-F5344CB8AC3E}">
        <p14:creationId xmlns:p14="http://schemas.microsoft.com/office/powerpoint/2010/main" val="2808911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5" name="Rectangle 17"/>
          <p:cNvSpPr>
            <a:spLocks noGrp="1" noChangeArrowheads="1"/>
          </p:cNvSpPr>
          <p:nvPr>
            <p:ph type="sldNum" idx="11"/>
          </p:nvPr>
        </p:nvSpPr>
        <p:spPr>
          <a:ln/>
        </p:spPr>
        <p:txBody>
          <a:bodyPr/>
          <a:lstStyle>
            <a:lvl1pPr>
              <a:defRPr/>
            </a:lvl1pPr>
          </a:lstStyle>
          <a:p>
            <a:pPr>
              <a:defRPr/>
            </a:pPr>
            <a:fld id="{05D28FD4-FC9A-487D-AC13-29F639DA21E0}" type="slidenum">
              <a:rPr lang="es-ES" altLang="es-ES"/>
              <a:pPr>
                <a:defRPr/>
              </a:pPr>
              <a:t>‹Nº›</a:t>
            </a:fld>
            <a:endParaRPr lang="es-ES" altLang="es-ES"/>
          </a:p>
        </p:txBody>
      </p:sp>
      <p:sp>
        <p:nvSpPr>
          <p:cNvPr id="6" name="Rectangle 18"/>
          <p:cNvSpPr>
            <a:spLocks noGrp="1" noChangeArrowheads="1"/>
          </p:cNvSpPr>
          <p:nvPr>
            <p:ph type="ftr" idx="12"/>
          </p:nvPr>
        </p:nvSpPr>
        <p:spPr>
          <a:ln/>
        </p:spPr>
        <p:txBody>
          <a:bodyPr/>
          <a:lstStyle>
            <a:lvl1pPr>
              <a:defRPr/>
            </a:lvl1pPr>
          </a:lstStyle>
          <a:p>
            <a:pPr>
              <a:defRPr/>
            </a:pPr>
            <a:r>
              <a:rPr lang="es-ES" altLang="es-ES"/>
              <a:t>Lenguajes de marcas - </a:t>
            </a:r>
          </a:p>
        </p:txBody>
      </p:sp>
    </p:spTree>
    <p:extLst>
      <p:ext uri="{BB962C8B-B14F-4D97-AF65-F5344CB8AC3E}">
        <p14:creationId xmlns:p14="http://schemas.microsoft.com/office/powerpoint/2010/main" val="399402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5" name="Rectangle 17"/>
          <p:cNvSpPr>
            <a:spLocks noGrp="1" noChangeArrowheads="1"/>
          </p:cNvSpPr>
          <p:nvPr>
            <p:ph type="sldNum" idx="11"/>
          </p:nvPr>
        </p:nvSpPr>
        <p:spPr>
          <a:ln/>
        </p:spPr>
        <p:txBody>
          <a:bodyPr/>
          <a:lstStyle>
            <a:lvl1pPr>
              <a:defRPr/>
            </a:lvl1pPr>
          </a:lstStyle>
          <a:p>
            <a:pPr>
              <a:defRPr/>
            </a:pPr>
            <a:fld id="{BE110DD3-AC92-4566-814E-606DE3A5ACA2}" type="slidenum">
              <a:rPr lang="es-ES" altLang="es-ES"/>
              <a:pPr>
                <a:defRPr/>
              </a:pPr>
              <a:t>‹Nº›</a:t>
            </a:fld>
            <a:endParaRPr lang="es-ES" altLang="es-ES"/>
          </a:p>
        </p:txBody>
      </p:sp>
      <p:sp>
        <p:nvSpPr>
          <p:cNvPr id="6" name="Rectangle 18"/>
          <p:cNvSpPr>
            <a:spLocks noGrp="1" noChangeArrowheads="1"/>
          </p:cNvSpPr>
          <p:nvPr>
            <p:ph type="ftr" idx="12"/>
          </p:nvPr>
        </p:nvSpPr>
        <p:spPr>
          <a:ln/>
        </p:spPr>
        <p:txBody>
          <a:bodyPr/>
          <a:lstStyle>
            <a:lvl1pPr>
              <a:defRPr/>
            </a:lvl1pPr>
          </a:lstStyle>
          <a:p>
            <a:pPr>
              <a:defRPr/>
            </a:pPr>
            <a:r>
              <a:rPr lang="es-ES" altLang="es-ES"/>
              <a:t>Lenguajes de marcas - </a:t>
            </a:r>
          </a:p>
        </p:txBody>
      </p:sp>
    </p:spTree>
    <p:extLst>
      <p:ext uri="{BB962C8B-B14F-4D97-AF65-F5344CB8AC3E}">
        <p14:creationId xmlns:p14="http://schemas.microsoft.com/office/powerpoint/2010/main" val="371616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38925" y="858838"/>
            <a:ext cx="2055813" cy="55245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68313" y="858838"/>
            <a:ext cx="6018212" cy="55245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5" name="Rectangle 17"/>
          <p:cNvSpPr>
            <a:spLocks noGrp="1" noChangeArrowheads="1"/>
          </p:cNvSpPr>
          <p:nvPr>
            <p:ph type="sldNum" idx="11"/>
          </p:nvPr>
        </p:nvSpPr>
        <p:spPr>
          <a:ln/>
        </p:spPr>
        <p:txBody>
          <a:bodyPr/>
          <a:lstStyle>
            <a:lvl1pPr>
              <a:defRPr/>
            </a:lvl1pPr>
          </a:lstStyle>
          <a:p>
            <a:pPr>
              <a:defRPr/>
            </a:pPr>
            <a:fld id="{3D438F1B-1EAD-4FD6-9DED-6FA9FDFBCA1A}" type="slidenum">
              <a:rPr lang="es-ES" altLang="es-ES"/>
              <a:pPr>
                <a:defRPr/>
              </a:pPr>
              <a:t>‹Nº›</a:t>
            </a:fld>
            <a:endParaRPr lang="es-ES" altLang="es-ES"/>
          </a:p>
        </p:txBody>
      </p:sp>
      <p:sp>
        <p:nvSpPr>
          <p:cNvPr id="6" name="Rectangle 18"/>
          <p:cNvSpPr>
            <a:spLocks noGrp="1" noChangeArrowheads="1"/>
          </p:cNvSpPr>
          <p:nvPr>
            <p:ph type="ftr" idx="12"/>
          </p:nvPr>
        </p:nvSpPr>
        <p:spPr>
          <a:ln/>
        </p:spPr>
        <p:txBody>
          <a:bodyPr/>
          <a:lstStyle>
            <a:lvl1pPr>
              <a:defRPr/>
            </a:lvl1pPr>
          </a:lstStyle>
          <a:p>
            <a:pPr>
              <a:defRPr/>
            </a:pPr>
            <a:r>
              <a:rPr lang="es-ES" altLang="es-ES"/>
              <a:t>Lenguajes de marcas - </a:t>
            </a:r>
          </a:p>
        </p:txBody>
      </p:sp>
    </p:spTree>
    <p:extLst>
      <p:ext uri="{BB962C8B-B14F-4D97-AF65-F5344CB8AC3E}">
        <p14:creationId xmlns:p14="http://schemas.microsoft.com/office/powerpoint/2010/main" val="2959444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5" name="Rectangle 17"/>
          <p:cNvSpPr>
            <a:spLocks noGrp="1" noChangeArrowheads="1"/>
          </p:cNvSpPr>
          <p:nvPr>
            <p:ph type="ftr" idx="11"/>
          </p:nvPr>
        </p:nvSpPr>
        <p:spPr>
          <a:ln/>
        </p:spPr>
        <p:txBody>
          <a:bodyPr/>
          <a:lstStyle>
            <a:lvl1pPr>
              <a:defRPr/>
            </a:lvl1pPr>
          </a:lstStyle>
          <a:p>
            <a:pPr>
              <a:defRPr/>
            </a:pPr>
            <a:r>
              <a:rPr lang="es-ES" altLang="es-ES"/>
              <a:t>Lenguajes de marcas - </a:t>
            </a:r>
          </a:p>
        </p:txBody>
      </p:sp>
      <p:sp>
        <p:nvSpPr>
          <p:cNvPr id="6" name="Rectangle 18"/>
          <p:cNvSpPr>
            <a:spLocks noGrp="1" noChangeArrowheads="1"/>
          </p:cNvSpPr>
          <p:nvPr>
            <p:ph type="sldNum" idx="12"/>
          </p:nvPr>
        </p:nvSpPr>
        <p:spPr>
          <a:ln/>
        </p:spPr>
        <p:txBody>
          <a:bodyPr/>
          <a:lstStyle>
            <a:lvl1pPr>
              <a:defRPr/>
            </a:lvl1pPr>
          </a:lstStyle>
          <a:p>
            <a:pPr>
              <a:defRPr/>
            </a:pPr>
            <a:fld id="{F5C2D61E-9528-4288-A8B6-4E186A9545F1}" type="slidenum">
              <a:rPr lang="es-ES" altLang="es-ES"/>
              <a:pPr>
                <a:defRPr/>
              </a:pPr>
              <a:t>‹Nº›</a:t>
            </a:fld>
            <a:endParaRPr lang="es-ES" altLang="es-ES"/>
          </a:p>
        </p:txBody>
      </p:sp>
    </p:spTree>
    <p:extLst>
      <p:ext uri="{BB962C8B-B14F-4D97-AF65-F5344CB8AC3E}">
        <p14:creationId xmlns:p14="http://schemas.microsoft.com/office/powerpoint/2010/main" val="1127847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5" name="Rectangle 17"/>
          <p:cNvSpPr>
            <a:spLocks noGrp="1" noChangeArrowheads="1"/>
          </p:cNvSpPr>
          <p:nvPr>
            <p:ph type="ftr" idx="11"/>
          </p:nvPr>
        </p:nvSpPr>
        <p:spPr>
          <a:ln/>
        </p:spPr>
        <p:txBody>
          <a:bodyPr/>
          <a:lstStyle>
            <a:lvl1pPr>
              <a:defRPr/>
            </a:lvl1pPr>
          </a:lstStyle>
          <a:p>
            <a:pPr>
              <a:defRPr/>
            </a:pPr>
            <a:r>
              <a:rPr lang="es-ES" altLang="es-ES"/>
              <a:t>Lenguajes de marcas - </a:t>
            </a:r>
          </a:p>
        </p:txBody>
      </p:sp>
      <p:sp>
        <p:nvSpPr>
          <p:cNvPr id="6" name="Rectangle 18"/>
          <p:cNvSpPr>
            <a:spLocks noGrp="1" noChangeArrowheads="1"/>
          </p:cNvSpPr>
          <p:nvPr>
            <p:ph type="sldNum" idx="12"/>
          </p:nvPr>
        </p:nvSpPr>
        <p:spPr>
          <a:ln/>
        </p:spPr>
        <p:txBody>
          <a:bodyPr/>
          <a:lstStyle>
            <a:lvl1pPr>
              <a:defRPr/>
            </a:lvl1pPr>
          </a:lstStyle>
          <a:p>
            <a:pPr>
              <a:defRPr/>
            </a:pPr>
            <a:fld id="{54FB034B-0790-477F-9D42-21C439423E92}" type="slidenum">
              <a:rPr lang="es-ES" altLang="es-ES"/>
              <a:pPr>
                <a:defRPr/>
              </a:pPr>
              <a:t>‹Nº›</a:t>
            </a:fld>
            <a:endParaRPr lang="es-ES" altLang="es-ES"/>
          </a:p>
        </p:txBody>
      </p:sp>
    </p:spTree>
    <p:extLst>
      <p:ext uri="{BB962C8B-B14F-4D97-AF65-F5344CB8AC3E}">
        <p14:creationId xmlns:p14="http://schemas.microsoft.com/office/powerpoint/2010/main" val="3964462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5" name="Rectangle 17"/>
          <p:cNvSpPr>
            <a:spLocks noGrp="1" noChangeArrowheads="1"/>
          </p:cNvSpPr>
          <p:nvPr>
            <p:ph type="ftr" idx="11"/>
          </p:nvPr>
        </p:nvSpPr>
        <p:spPr>
          <a:ln/>
        </p:spPr>
        <p:txBody>
          <a:bodyPr/>
          <a:lstStyle>
            <a:lvl1pPr>
              <a:defRPr/>
            </a:lvl1pPr>
          </a:lstStyle>
          <a:p>
            <a:pPr>
              <a:defRPr/>
            </a:pPr>
            <a:r>
              <a:rPr lang="es-ES" altLang="es-ES"/>
              <a:t>Lenguajes de marcas - </a:t>
            </a:r>
          </a:p>
        </p:txBody>
      </p:sp>
      <p:sp>
        <p:nvSpPr>
          <p:cNvPr id="6" name="Rectangle 18"/>
          <p:cNvSpPr>
            <a:spLocks noGrp="1" noChangeArrowheads="1"/>
          </p:cNvSpPr>
          <p:nvPr>
            <p:ph type="sldNum" idx="12"/>
          </p:nvPr>
        </p:nvSpPr>
        <p:spPr>
          <a:ln/>
        </p:spPr>
        <p:txBody>
          <a:bodyPr/>
          <a:lstStyle>
            <a:lvl1pPr>
              <a:defRPr/>
            </a:lvl1pPr>
          </a:lstStyle>
          <a:p>
            <a:pPr>
              <a:defRPr/>
            </a:pPr>
            <a:fld id="{C38E0632-D395-4274-BB9E-E97905ABF7A7}" type="slidenum">
              <a:rPr lang="es-ES" altLang="es-ES"/>
              <a:pPr>
                <a:defRPr/>
              </a:pPr>
              <a:t>‹Nº›</a:t>
            </a:fld>
            <a:endParaRPr lang="es-ES" altLang="es-ES"/>
          </a:p>
        </p:txBody>
      </p:sp>
    </p:spTree>
    <p:extLst>
      <p:ext uri="{BB962C8B-B14F-4D97-AF65-F5344CB8AC3E}">
        <p14:creationId xmlns:p14="http://schemas.microsoft.com/office/powerpoint/2010/main" val="764199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68313" y="2060575"/>
            <a:ext cx="4037012" cy="432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57725" y="2060575"/>
            <a:ext cx="4037013" cy="432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6" name="Rectangle 17"/>
          <p:cNvSpPr>
            <a:spLocks noGrp="1" noChangeArrowheads="1"/>
          </p:cNvSpPr>
          <p:nvPr>
            <p:ph type="ftr" idx="11"/>
          </p:nvPr>
        </p:nvSpPr>
        <p:spPr>
          <a:ln/>
        </p:spPr>
        <p:txBody>
          <a:bodyPr/>
          <a:lstStyle>
            <a:lvl1pPr>
              <a:defRPr/>
            </a:lvl1pPr>
          </a:lstStyle>
          <a:p>
            <a:pPr>
              <a:defRPr/>
            </a:pPr>
            <a:r>
              <a:rPr lang="es-ES" altLang="es-ES"/>
              <a:t>Lenguajes de marcas - </a:t>
            </a:r>
          </a:p>
        </p:txBody>
      </p:sp>
      <p:sp>
        <p:nvSpPr>
          <p:cNvPr id="7" name="Rectangle 18"/>
          <p:cNvSpPr>
            <a:spLocks noGrp="1" noChangeArrowheads="1"/>
          </p:cNvSpPr>
          <p:nvPr>
            <p:ph type="sldNum" idx="12"/>
          </p:nvPr>
        </p:nvSpPr>
        <p:spPr>
          <a:ln/>
        </p:spPr>
        <p:txBody>
          <a:bodyPr/>
          <a:lstStyle>
            <a:lvl1pPr>
              <a:defRPr/>
            </a:lvl1pPr>
          </a:lstStyle>
          <a:p>
            <a:pPr>
              <a:defRPr/>
            </a:pPr>
            <a:fld id="{4DCF04AC-FA43-483B-ACAD-C511B52C9D85}" type="slidenum">
              <a:rPr lang="es-ES" altLang="es-ES"/>
              <a:pPr>
                <a:defRPr/>
              </a:pPr>
              <a:t>‹Nº›</a:t>
            </a:fld>
            <a:endParaRPr lang="es-ES" altLang="es-ES"/>
          </a:p>
        </p:txBody>
      </p:sp>
    </p:spTree>
    <p:extLst>
      <p:ext uri="{BB962C8B-B14F-4D97-AF65-F5344CB8AC3E}">
        <p14:creationId xmlns:p14="http://schemas.microsoft.com/office/powerpoint/2010/main" val="1030971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8" name="Rectangle 17"/>
          <p:cNvSpPr>
            <a:spLocks noGrp="1" noChangeArrowheads="1"/>
          </p:cNvSpPr>
          <p:nvPr>
            <p:ph type="ftr" idx="11"/>
          </p:nvPr>
        </p:nvSpPr>
        <p:spPr>
          <a:ln/>
        </p:spPr>
        <p:txBody>
          <a:bodyPr/>
          <a:lstStyle>
            <a:lvl1pPr>
              <a:defRPr/>
            </a:lvl1pPr>
          </a:lstStyle>
          <a:p>
            <a:pPr>
              <a:defRPr/>
            </a:pPr>
            <a:r>
              <a:rPr lang="es-ES" altLang="es-ES"/>
              <a:t>Lenguajes de marcas - </a:t>
            </a:r>
          </a:p>
        </p:txBody>
      </p:sp>
      <p:sp>
        <p:nvSpPr>
          <p:cNvPr id="9" name="Rectangle 18"/>
          <p:cNvSpPr>
            <a:spLocks noGrp="1" noChangeArrowheads="1"/>
          </p:cNvSpPr>
          <p:nvPr>
            <p:ph type="sldNum" idx="12"/>
          </p:nvPr>
        </p:nvSpPr>
        <p:spPr>
          <a:ln/>
        </p:spPr>
        <p:txBody>
          <a:bodyPr/>
          <a:lstStyle>
            <a:lvl1pPr>
              <a:defRPr/>
            </a:lvl1pPr>
          </a:lstStyle>
          <a:p>
            <a:pPr>
              <a:defRPr/>
            </a:pPr>
            <a:fld id="{8C6A35CC-9FCD-4F3E-B245-B00E93928D19}" type="slidenum">
              <a:rPr lang="es-ES" altLang="es-ES"/>
              <a:pPr>
                <a:defRPr/>
              </a:pPr>
              <a:t>‹Nº›</a:t>
            </a:fld>
            <a:endParaRPr lang="es-ES" altLang="es-ES"/>
          </a:p>
        </p:txBody>
      </p:sp>
    </p:spTree>
    <p:extLst>
      <p:ext uri="{BB962C8B-B14F-4D97-AF65-F5344CB8AC3E}">
        <p14:creationId xmlns:p14="http://schemas.microsoft.com/office/powerpoint/2010/main" val="517108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4" name="Rectangle 17"/>
          <p:cNvSpPr>
            <a:spLocks noGrp="1" noChangeArrowheads="1"/>
          </p:cNvSpPr>
          <p:nvPr>
            <p:ph type="ftr" idx="11"/>
          </p:nvPr>
        </p:nvSpPr>
        <p:spPr>
          <a:ln/>
        </p:spPr>
        <p:txBody>
          <a:bodyPr/>
          <a:lstStyle>
            <a:lvl1pPr>
              <a:defRPr/>
            </a:lvl1pPr>
          </a:lstStyle>
          <a:p>
            <a:pPr>
              <a:defRPr/>
            </a:pPr>
            <a:r>
              <a:rPr lang="es-ES" altLang="es-ES"/>
              <a:t>Lenguajes de marcas - </a:t>
            </a:r>
          </a:p>
        </p:txBody>
      </p:sp>
      <p:sp>
        <p:nvSpPr>
          <p:cNvPr id="5" name="Rectangle 18"/>
          <p:cNvSpPr>
            <a:spLocks noGrp="1" noChangeArrowheads="1"/>
          </p:cNvSpPr>
          <p:nvPr>
            <p:ph type="sldNum" idx="12"/>
          </p:nvPr>
        </p:nvSpPr>
        <p:spPr>
          <a:ln/>
        </p:spPr>
        <p:txBody>
          <a:bodyPr/>
          <a:lstStyle>
            <a:lvl1pPr>
              <a:defRPr/>
            </a:lvl1pPr>
          </a:lstStyle>
          <a:p>
            <a:pPr>
              <a:defRPr/>
            </a:pPr>
            <a:fld id="{26224F54-5C2F-4BCF-A151-CCA2D2836609}" type="slidenum">
              <a:rPr lang="es-ES" altLang="es-ES"/>
              <a:pPr>
                <a:defRPr/>
              </a:pPr>
              <a:t>‹Nº›</a:t>
            </a:fld>
            <a:endParaRPr lang="es-ES" altLang="es-ES"/>
          </a:p>
        </p:txBody>
      </p:sp>
    </p:spTree>
    <p:extLst>
      <p:ext uri="{BB962C8B-B14F-4D97-AF65-F5344CB8AC3E}">
        <p14:creationId xmlns:p14="http://schemas.microsoft.com/office/powerpoint/2010/main" val="24233809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3" name="Rectangle 17"/>
          <p:cNvSpPr>
            <a:spLocks noGrp="1" noChangeArrowheads="1"/>
          </p:cNvSpPr>
          <p:nvPr>
            <p:ph type="ftr" idx="11"/>
          </p:nvPr>
        </p:nvSpPr>
        <p:spPr>
          <a:ln/>
        </p:spPr>
        <p:txBody>
          <a:bodyPr/>
          <a:lstStyle>
            <a:lvl1pPr>
              <a:defRPr/>
            </a:lvl1pPr>
          </a:lstStyle>
          <a:p>
            <a:pPr>
              <a:defRPr/>
            </a:pPr>
            <a:r>
              <a:rPr lang="es-ES" altLang="es-ES"/>
              <a:t>Lenguajes de marcas - </a:t>
            </a:r>
          </a:p>
        </p:txBody>
      </p:sp>
      <p:sp>
        <p:nvSpPr>
          <p:cNvPr id="4" name="Rectangle 18"/>
          <p:cNvSpPr>
            <a:spLocks noGrp="1" noChangeArrowheads="1"/>
          </p:cNvSpPr>
          <p:nvPr>
            <p:ph type="sldNum" idx="12"/>
          </p:nvPr>
        </p:nvSpPr>
        <p:spPr>
          <a:ln/>
        </p:spPr>
        <p:txBody>
          <a:bodyPr/>
          <a:lstStyle>
            <a:lvl1pPr>
              <a:defRPr/>
            </a:lvl1pPr>
          </a:lstStyle>
          <a:p>
            <a:pPr>
              <a:defRPr/>
            </a:pPr>
            <a:fld id="{A9067CF4-9F2C-455E-B426-CF28C677C322}" type="slidenum">
              <a:rPr lang="es-ES" altLang="es-ES"/>
              <a:pPr>
                <a:defRPr/>
              </a:pPr>
              <a:t>‹Nº›</a:t>
            </a:fld>
            <a:endParaRPr lang="es-ES" altLang="es-ES"/>
          </a:p>
        </p:txBody>
      </p:sp>
    </p:spTree>
    <p:extLst>
      <p:ext uri="{BB962C8B-B14F-4D97-AF65-F5344CB8AC3E}">
        <p14:creationId xmlns:p14="http://schemas.microsoft.com/office/powerpoint/2010/main" val="24357359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6" name="Rectangle 17"/>
          <p:cNvSpPr>
            <a:spLocks noGrp="1" noChangeArrowheads="1"/>
          </p:cNvSpPr>
          <p:nvPr>
            <p:ph type="ftr" idx="11"/>
          </p:nvPr>
        </p:nvSpPr>
        <p:spPr>
          <a:ln/>
        </p:spPr>
        <p:txBody>
          <a:bodyPr/>
          <a:lstStyle>
            <a:lvl1pPr>
              <a:defRPr/>
            </a:lvl1pPr>
          </a:lstStyle>
          <a:p>
            <a:pPr>
              <a:defRPr/>
            </a:pPr>
            <a:r>
              <a:rPr lang="es-ES" altLang="es-ES"/>
              <a:t>Lenguajes de marcas - </a:t>
            </a:r>
          </a:p>
        </p:txBody>
      </p:sp>
      <p:sp>
        <p:nvSpPr>
          <p:cNvPr id="7" name="Rectangle 18"/>
          <p:cNvSpPr>
            <a:spLocks noGrp="1" noChangeArrowheads="1"/>
          </p:cNvSpPr>
          <p:nvPr>
            <p:ph type="sldNum" idx="12"/>
          </p:nvPr>
        </p:nvSpPr>
        <p:spPr>
          <a:ln/>
        </p:spPr>
        <p:txBody>
          <a:bodyPr/>
          <a:lstStyle>
            <a:lvl1pPr>
              <a:defRPr/>
            </a:lvl1pPr>
          </a:lstStyle>
          <a:p>
            <a:pPr>
              <a:defRPr/>
            </a:pPr>
            <a:fld id="{B1D3F74F-63C2-430B-B0B3-151D07326EB0}" type="slidenum">
              <a:rPr lang="es-ES" altLang="es-ES"/>
              <a:pPr>
                <a:defRPr/>
              </a:pPr>
              <a:t>‹Nº›</a:t>
            </a:fld>
            <a:endParaRPr lang="es-ES" altLang="es-ES"/>
          </a:p>
        </p:txBody>
      </p:sp>
    </p:spTree>
    <p:extLst>
      <p:ext uri="{BB962C8B-B14F-4D97-AF65-F5344CB8AC3E}">
        <p14:creationId xmlns:p14="http://schemas.microsoft.com/office/powerpoint/2010/main" val="3884972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5" name="Rectangle 17"/>
          <p:cNvSpPr>
            <a:spLocks noGrp="1" noChangeArrowheads="1"/>
          </p:cNvSpPr>
          <p:nvPr>
            <p:ph type="sldNum" idx="11"/>
          </p:nvPr>
        </p:nvSpPr>
        <p:spPr>
          <a:ln/>
        </p:spPr>
        <p:txBody>
          <a:bodyPr/>
          <a:lstStyle>
            <a:lvl1pPr>
              <a:defRPr/>
            </a:lvl1pPr>
          </a:lstStyle>
          <a:p>
            <a:pPr>
              <a:defRPr/>
            </a:pPr>
            <a:fld id="{AD61AF5B-75D2-46FA-A70F-08C295731EE6}" type="slidenum">
              <a:rPr lang="es-ES" altLang="es-ES"/>
              <a:pPr>
                <a:defRPr/>
              </a:pPr>
              <a:t>‹Nº›</a:t>
            </a:fld>
            <a:endParaRPr lang="es-ES" altLang="es-ES"/>
          </a:p>
        </p:txBody>
      </p:sp>
      <p:sp>
        <p:nvSpPr>
          <p:cNvPr id="6" name="Rectangle 18"/>
          <p:cNvSpPr>
            <a:spLocks noGrp="1" noChangeArrowheads="1"/>
          </p:cNvSpPr>
          <p:nvPr>
            <p:ph type="ftr" idx="12"/>
          </p:nvPr>
        </p:nvSpPr>
        <p:spPr>
          <a:ln/>
        </p:spPr>
        <p:txBody>
          <a:bodyPr/>
          <a:lstStyle>
            <a:lvl1pPr>
              <a:defRPr/>
            </a:lvl1pPr>
          </a:lstStyle>
          <a:p>
            <a:pPr>
              <a:defRPr/>
            </a:pPr>
            <a:r>
              <a:rPr lang="es-ES" altLang="es-ES"/>
              <a:t>Lenguajes de marcas - </a:t>
            </a:r>
          </a:p>
        </p:txBody>
      </p:sp>
    </p:spTree>
    <p:extLst>
      <p:ext uri="{BB962C8B-B14F-4D97-AF65-F5344CB8AC3E}">
        <p14:creationId xmlns:p14="http://schemas.microsoft.com/office/powerpoint/2010/main" val="31573385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6" name="Rectangle 17"/>
          <p:cNvSpPr>
            <a:spLocks noGrp="1" noChangeArrowheads="1"/>
          </p:cNvSpPr>
          <p:nvPr>
            <p:ph type="ftr" idx="11"/>
          </p:nvPr>
        </p:nvSpPr>
        <p:spPr>
          <a:ln/>
        </p:spPr>
        <p:txBody>
          <a:bodyPr/>
          <a:lstStyle>
            <a:lvl1pPr>
              <a:defRPr/>
            </a:lvl1pPr>
          </a:lstStyle>
          <a:p>
            <a:pPr>
              <a:defRPr/>
            </a:pPr>
            <a:r>
              <a:rPr lang="es-ES" altLang="es-ES"/>
              <a:t>Lenguajes de marcas - </a:t>
            </a:r>
          </a:p>
        </p:txBody>
      </p:sp>
      <p:sp>
        <p:nvSpPr>
          <p:cNvPr id="7" name="Rectangle 18"/>
          <p:cNvSpPr>
            <a:spLocks noGrp="1" noChangeArrowheads="1"/>
          </p:cNvSpPr>
          <p:nvPr>
            <p:ph type="sldNum" idx="12"/>
          </p:nvPr>
        </p:nvSpPr>
        <p:spPr>
          <a:ln/>
        </p:spPr>
        <p:txBody>
          <a:bodyPr/>
          <a:lstStyle>
            <a:lvl1pPr>
              <a:defRPr/>
            </a:lvl1pPr>
          </a:lstStyle>
          <a:p>
            <a:pPr>
              <a:defRPr/>
            </a:pPr>
            <a:fld id="{182DED3E-03EE-46C1-A06C-0202B41C7BE4}" type="slidenum">
              <a:rPr lang="es-ES" altLang="es-ES"/>
              <a:pPr>
                <a:defRPr/>
              </a:pPr>
              <a:t>‹Nº›</a:t>
            </a:fld>
            <a:endParaRPr lang="es-ES" altLang="es-ES"/>
          </a:p>
        </p:txBody>
      </p:sp>
    </p:spTree>
    <p:extLst>
      <p:ext uri="{BB962C8B-B14F-4D97-AF65-F5344CB8AC3E}">
        <p14:creationId xmlns:p14="http://schemas.microsoft.com/office/powerpoint/2010/main" val="1527253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5" name="Rectangle 17"/>
          <p:cNvSpPr>
            <a:spLocks noGrp="1" noChangeArrowheads="1"/>
          </p:cNvSpPr>
          <p:nvPr>
            <p:ph type="ftr" idx="11"/>
          </p:nvPr>
        </p:nvSpPr>
        <p:spPr>
          <a:ln/>
        </p:spPr>
        <p:txBody>
          <a:bodyPr/>
          <a:lstStyle>
            <a:lvl1pPr>
              <a:defRPr/>
            </a:lvl1pPr>
          </a:lstStyle>
          <a:p>
            <a:pPr>
              <a:defRPr/>
            </a:pPr>
            <a:r>
              <a:rPr lang="es-ES" altLang="es-ES"/>
              <a:t>Lenguajes de marcas - </a:t>
            </a:r>
          </a:p>
        </p:txBody>
      </p:sp>
      <p:sp>
        <p:nvSpPr>
          <p:cNvPr id="6" name="Rectangle 18"/>
          <p:cNvSpPr>
            <a:spLocks noGrp="1" noChangeArrowheads="1"/>
          </p:cNvSpPr>
          <p:nvPr>
            <p:ph type="sldNum" idx="12"/>
          </p:nvPr>
        </p:nvSpPr>
        <p:spPr>
          <a:ln/>
        </p:spPr>
        <p:txBody>
          <a:bodyPr/>
          <a:lstStyle>
            <a:lvl1pPr>
              <a:defRPr/>
            </a:lvl1pPr>
          </a:lstStyle>
          <a:p>
            <a:pPr>
              <a:defRPr/>
            </a:pPr>
            <a:fld id="{B37CE513-B56B-433A-9C0C-761F2F1803A2}" type="slidenum">
              <a:rPr lang="es-ES" altLang="es-ES"/>
              <a:pPr>
                <a:defRPr/>
              </a:pPr>
              <a:t>‹Nº›</a:t>
            </a:fld>
            <a:endParaRPr lang="es-ES" altLang="es-ES"/>
          </a:p>
        </p:txBody>
      </p:sp>
    </p:spTree>
    <p:extLst>
      <p:ext uri="{BB962C8B-B14F-4D97-AF65-F5344CB8AC3E}">
        <p14:creationId xmlns:p14="http://schemas.microsoft.com/office/powerpoint/2010/main" val="8619889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38925" y="858838"/>
            <a:ext cx="2055813" cy="55245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68313" y="858838"/>
            <a:ext cx="6018212" cy="55245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5" name="Rectangle 17"/>
          <p:cNvSpPr>
            <a:spLocks noGrp="1" noChangeArrowheads="1"/>
          </p:cNvSpPr>
          <p:nvPr>
            <p:ph type="ftr" idx="11"/>
          </p:nvPr>
        </p:nvSpPr>
        <p:spPr>
          <a:ln/>
        </p:spPr>
        <p:txBody>
          <a:bodyPr/>
          <a:lstStyle>
            <a:lvl1pPr>
              <a:defRPr/>
            </a:lvl1pPr>
          </a:lstStyle>
          <a:p>
            <a:pPr>
              <a:defRPr/>
            </a:pPr>
            <a:r>
              <a:rPr lang="es-ES" altLang="es-ES"/>
              <a:t>Lenguajes de marcas - </a:t>
            </a:r>
          </a:p>
        </p:txBody>
      </p:sp>
      <p:sp>
        <p:nvSpPr>
          <p:cNvPr id="6" name="Rectangle 18"/>
          <p:cNvSpPr>
            <a:spLocks noGrp="1" noChangeArrowheads="1"/>
          </p:cNvSpPr>
          <p:nvPr>
            <p:ph type="sldNum" idx="12"/>
          </p:nvPr>
        </p:nvSpPr>
        <p:spPr>
          <a:ln/>
        </p:spPr>
        <p:txBody>
          <a:bodyPr/>
          <a:lstStyle>
            <a:lvl1pPr>
              <a:defRPr/>
            </a:lvl1pPr>
          </a:lstStyle>
          <a:p>
            <a:pPr>
              <a:defRPr/>
            </a:pPr>
            <a:fld id="{12BA7B76-3040-4988-8FA7-58021519003D}" type="slidenum">
              <a:rPr lang="es-ES" altLang="es-ES"/>
              <a:pPr>
                <a:defRPr/>
              </a:pPr>
              <a:t>‹Nº›</a:t>
            </a:fld>
            <a:endParaRPr lang="es-ES" altLang="es-ES"/>
          </a:p>
        </p:txBody>
      </p:sp>
    </p:spTree>
    <p:extLst>
      <p:ext uri="{BB962C8B-B14F-4D97-AF65-F5344CB8AC3E}">
        <p14:creationId xmlns:p14="http://schemas.microsoft.com/office/powerpoint/2010/main" val="32839120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15"/>
          <p:cNvGrpSpPr>
            <a:grpSpLocks/>
          </p:cNvGrpSpPr>
          <p:nvPr/>
        </p:nvGrpSpPr>
        <p:grpSpPr bwMode="auto">
          <a:xfrm>
            <a:off x="4335463" y="1169988"/>
            <a:ext cx="4814887" cy="4994275"/>
            <a:chOff x="4334933" y="1169931"/>
            <a:chExt cx="4814835" cy="4993802"/>
          </a:xfrm>
        </p:grpSpPr>
        <p:cxnSp>
          <p:nvCxnSpPr>
            <p:cNvPr id="5" name="Straight Connector 16"/>
            <p:cNvCxnSpPr/>
            <p:nvPr/>
          </p:nvCxnSpPr>
          <p:spPr>
            <a:xfrm flipH="1">
              <a:off x="6009727" y="1169931"/>
              <a:ext cx="3133691" cy="313501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18"/>
            <p:cNvCxnSpPr/>
            <p:nvPr/>
          </p:nvCxnSpPr>
          <p:spPr>
            <a:xfrm flipH="1">
              <a:off x="4334933" y="1349301"/>
              <a:ext cx="4814835" cy="481443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20"/>
            <p:cNvCxnSpPr/>
            <p:nvPr/>
          </p:nvCxnSpPr>
          <p:spPr>
            <a:xfrm flipH="1">
              <a:off x="5225510" y="1469940"/>
              <a:ext cx="3911558" cy="391123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21"/>
            <p:cNvCxnSpPr/>
            <p:nvPr/>
          </p:nvCxnSpPr>
          <p:spPr>
            <a:xfrm flipH="1">
              <a:off x="5304885" y="1308030"/>
              <a:ext cx="3838534" cy="38397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22"/>
            <p:cNvCxnSpPr/>
            <p:nvPr/>
          </p:nvCxnSpPr>
          <p:spPr>
            <a:xfrm flipH="1">
              <a:off x="5706518" y="1769949"/>
              <a:ext cx="3430550" cy="343026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lstStyle>
            <a:lvl1pPr algn="l">
              <a:defRPr sz="4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0" name="Date Placeholder 3"/>
          <p:cNvSpPr>
            <a:spLocks noGrp="1"/>
          </p:cNvSpPr>
          <p:nvPr>
            <p:ph type="dt" sz="half" idx="10"/>
          </p:nvPr>
        </p:nvSpPr>
        <p:spPr/>
        <p:txBody>
          <a:bodyPr/>
          <a:lstStyle>
            <a:lvl1pPr>
              <a:defRPr/>
            </a:lvl1pPr>
          </a:lstStyle>
          <a:p>
            <a:pPr>
              <a:defRPr/>
            </a:pPr>
            <a:r>
              <a:rPr lang="es-ES" altLang="es-ES"/>
              <a:t>29/05/13</a:t>
            </a:r>
          </a:p>
        </p:txBody>
      </p:sp>
      <p:sp>
        <p:nvSpPr>
          <p:cNvPr id="11" name="Footer Placeholder 4"/>
          <p:cNvSpPr>
            <a:spLocks noGrp="1"/>
          </p:cNvSpPr>
          <p:nvPr>
            <p:ph type="ftr" sz="quarter" idx="11"/>
          </p:nvPr>
        </p:nvSpPr>
        <p:spPr/>
        <p:txBody>
          <a:bodyPr/>
          <a:lstStyle>
            <a:lvl1pPr>
              <a:defRPr/>
            </a:lvl1pPr>
          </a:lstStyle>
          <a:p>
            <a:pPr>
              <a:defRPr/>
            </a:pPr>
            <a:r>
              <a:rPr lang="es-ES" altLang="es-ES"/>
              <a:t>Lenguajes de marcas - </a:t>
            </a:r>
          </a:p>
        </p:txBody>
      </p:sp>
      <p:sp>
        <p:nvSpPr>
          <p:cNvPr id="12" name="Slide Number Placeholder 5"/>
          <p:cNvSpPr>
            <a:spLocks noGrp="1"/>
          </p:cNvSpPr>
          <p:nvPr>
            <p:ph type="sldNum" sz="quarter" idx="12"/>
          </p:nvPr>
        </p:nvSpPr>
        <p:spPr/>
        <p:txBody>
          <a:bodyPr/>
          <a:lstStyle>
            <a:lvl1pPr>
              <a:defRPr/>
            </a:lvl1pPr>
          </a:lstStyle>
          <a:p>
            <a:pPr>
              <a:defRPr/>
            </a:pPr>
            <a:fld id="{D9395973-C3C8-4638-A7A0-C94C8DA8E225}" type="slidenum">
              <a:rPr lang="es-ES" altLang="es-ES"/>
              <a:pPr>
                <a:defRPr/>
              </a:pPr>
              <a:t>‹Nº›</a:t>
            </a:fld>
            <a:endParaRPr lang="es-ES" altLang="es-ES"/>
          </a:p>
        </p:txBody>
      </p:sp>
    </p:spTree>
    <p:extLst>
      <p:ext uri="{BB962C8B-B14F-4D97-AF65-F5344CB8AC3E}">
        <p14:creationId xmlns:p14="http://schemas.microsoft.com/office/powerpoint/2010/main" val="13105873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33400" y="533400"/>
            <a:ext cx="6554867" cy="376767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lvl1pPr>
              <a:defRPr/>
            </a:lvl1pPr>
          </a:lstStyle>
          <a:p>
            <a:pPr>
              <a:defRPr/>
            </a:pPr>
            <a:r>
              <a:rPr lang="es-ES" altLang="es-ES"/>
              <a:t>29/05/13</a:t>
            </a:r>
          </a:p>
        </p:txBody>
      </p:sp>
      <p:sp>
        <p:nvSpPr>
          <p:cNvPr id="5" name="Footer Placeholder 4"/>
          <p:cNvSpPr>
            <a:spLocks noGrp="1"/>
          </p:cNvSpPr>
          <p:nvPr>
            <p:ph type="ftr" sz="quarter" idx="11"/>
          </p:nvPr>
        </p:nvSpPr>
        <p:spPr/>
        <p:txBody>
          <a:bodyPr/>
          <a:lstStyle>
            <a:lvl1pPr>
              <a:defRPr/>
            </a:lvl1pPr>
          </a:lstStyle>
          <a:p>
            <a:pPr>
              <a:defRPr/>
            </a:pPr>
            <a:r>
              <a:rPr lang="es-ES" altLang="es-ES"/>
              <a:t>Lenguajes de marcas - </a:t>
            </a:r>
          </a:p>
        </p:txBody>
      </p:sp>
      <p:sp>
        <p:nvSpPr>
          <p:cNvPr id="6" name="Slide Number Placeholder 5"/>
          <p:cNvSpPr>
            <a:spLocks noGrp="1"/>
          </p:cNvSpPr>
          <p:nvPr>
            <p:ph type="sldNum" sz="quarter" idx="12"/>
          </p:nvPr>
        </p:nvSpPr>
        <p:spPr/>
        <p:txBody>
          <a:bodyPr/>
          <a:lstStyle>
            <a:lvl1pPr>
              <a:defRPr/>
            </a:lvl1pPr>
          </a:lstStyle>
          <a:p>
            <a:pPr>
              <a:defRPr/>
            </a:pPr>
            <a:fld id="{BD30EC57-9965-4322-A89A-90A12386905B}" type="slidenum">
              <a:rPr lang="es-ES" altLang="es-ES"/>
              <a:pPr>
                <a:defRPr/>
              </a:pPr>
              <a:t>‹Nº›</a:t>
            </a:fld>
            <a:endParaRPr lang="es-ES" altLang="es-ES"/>
          </a:p>
        </p:txBody>
      </p:sp>
    </p:spTree>
    <p:extLst>
      <p:ext uri="{BB962C8B-B14F-4D97-AF65-F5344CB8AC3E}">
        <p14:creationId xmlns:p14="http://schemas.microsoft.com/office/powerpoint/2010/main" val="1381357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lvl1pPr>
              <a:defRPr/>
            </a:lvl1pPr>
          </a:lstStyle>
          <a:p>
            <a:pPr>
              <a:defRPr/>
            </a:pPr>
            <a:r>
              <a:rPr lang="es-ES" altLang="es-ES"/>
              <a:t>29/05/13</a:t>
            </a:r>
          </a:p>
        </p:txBody>
      </p:sp>
      <p:sp>
        <p:nvSpPr>
          <p:cNvPr id="5" name="Footer Placeholder 4"/>
          <p:cNvSpPr>
            <a:spLocks noGrp="1"/>
          </p:cNvSpPr>
          <p:nvPr>
            <p:ph type="ftr" sz="quarter" idx="11"/>
          </p:nvPr>
        </p:nvSpPr>
        <p:spPr/>
        <p:txBody>
          <a:bodyPr/>
          <a:lstStyle>
            <a:lvl1pPr>
              <a:defRPr/>
            </a:lvl1pPr>
          </a:lstStyle>
          <a:p>
            <a:pPr>
              <a:defRPr/>
            </a:pPr>
            <a:r>
              <a:rPr lang="es-ES" altLang="es-ES"/>
              <a:t>Lenguajes de marcas - </a:t>
            </a:r>
          </a:p>
        </p:txBody>
      </p:sp>
      <p:sp>
        <p:nvSpPr>
          <p:cNvPr id="6" name="Slide Number Placeholder 5"/>
          <p:cNvSpPr>
            <a:spLocks noGrp="1"/>
          </p:cNvSpPr>
          <p:nvPr>
            <p:ph type="sldNum" sz="quarter" idx="12"/>
          </p:nvPr>
        </p:nvSpPr>
        <p:spPr/>
        <p:txBody>
          <a:bodyPr/>
          <a:lstStyle>
            <a:lvl1pPr>
              <a:defRPr/>
            </a:lvl1pPr>
          </a:lstStyle>
          <a:p>
            <a:pPr>
              <a:defRPr/>
            </a:pPr>
            <a:fld id="{E762DBB6-8B64-408E-9708-89130068A22A}" type="slidenum">
              <a:rPr lang="es-ES" altLang="es-ES"/>
              <a:pPr>
                <a:defRPr/>
              </a:pPr>
              <a:t>‹Nº›</a:t>
            </a:fld>
            <a:endParaRPr lang="es-ES" altLang="es-ES"/>
          </a:p>
        </p:txBody>
      </p:sp>
    </p:spTree>
    <p:extLst>
      <p:ext uri="{BB962C8B-B14F-4D97-AF65-F5344CB8AC3E}">
        <p14:creationId xmlns:p14="http://schemas.microsoft.com/office/powerpoint/2010/main" val="19985015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lvl1pPr>
              <a:defRPr sz="3200"/>
            </a:lvl1pPr>
          </a:lstStyle>
          <a:p>
            <a:r>
              <a:rPr lang="es-ES" smtClean="0"/>
              <a:t>Haga clic para modificar el estilo de título del patrón</a:t>
            </a:r>
            <a:endParaRPr lang="en-US" dirty="0"/>
          </a:p>
        </p:txBody>
      </p:sp>
      <p:sp>
        <p:nvSpPr>
          <p:cNvPr id="11" name="Content Placeholder 3"/>
          <p:cNvSpPr>
            <a:spLocks noGrp="1"/>
          </p:cNvSpPr>
          <p:nvPr>
            <p:ph sz="half" idx="13"/>
          </p:nvPr>
        </p:nvSpPr>
        <p:spPr>
          <a:xfrm>
            <a:off x="533400" y="533400"/>
            <a:ext cx="3949967" cy="37676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Content Placeholder 5"/>
          <p:cNvSpPr>
            <a:spLocks noGrp="1"/>
          </p:cNvSpPr>
          <p:nvPr>
            <p:ph sz="quarter" idx="4"/>
          </p:nvPr>
        </p:nvSpPr>
        <p:spPr>
          <a:xfrm>
            <a:off x="4662362" y="533400"/>
            <a:ext cx="3948238" cy="37592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3"/>
          <p:cNvSpPr>
            <a:spLocks noGrp="1"/>
          </p:cNvSpPr>
          <p:nvPr>
            <p:ph type="dt" sz="half" idx="14"/>
          </p:nvPr>
        </p:nvSpPr>
        <p:spPr/>
        <p:txBody>
          <a:bodyPr/>
          <a:lstStyle>
            <a:lvl1pPr>
              <a:defRPr/>
            </a:lvl1pPr>
          </a:lstStyle>
          <a:p>
            <a:pPr>
              <a:defRPr/>
            </a:pPr>
            <a:r>
              <a:rPr lang="es-ES" altLang="es-ES"/>
              <a:t>29/05/13</a:t>
            </a:r>
          </a:p>
        </p:txBody>
      </p:sp>
      <p:sp>
        <p:nvSpPr>
          <p:cNvPr id="6" name="Footer Placeholder 4"/>
          <p:cNvSpPr>
            <a:spLocks noGrp="1"/>
          </p:cNvSpPr>
          <p:nvPr>
            <p:ph type="ftr" sz="quarter" idx="15"/>
          </p:nvPr>
        </p:nvSpPr>
        <p:spPr/>
        <p:txBody>
          <a:bodyPr/>
          <a:lstStyle>
            <a:lvl1pPr>
              <a:defRPr/>
            </a:lvl1pPr>
          </a:lstStyle>
          <a:p>
            <a:pPr>
              <a:defRPr/>
            </a:pPr>
            <a:r>
              <a:rPr lang="es-ES" altLang="es-ES"/>
              <a:t>Lenguajes de marcas - </a:t>
            </a:r>
          </a:p>
        </p:txBody>
      </p:sp>
      <p:sp>
        <p:nvSpPr>
          <p:cNvPr id="7" name="Slide Number Placeholder 5"/>
          <p:cNvSpPr>
            <a:spLocks noGrp="1"/>
          </p:cNvSpPr>
          <p:nvPr>
            <p:ph type="sldNum" sz="quarter" idx="16"/>
          </p:nvPr>
        </p:nvSpPr>
        <p:spPr/>
        <p:txBody>
          <a:bodyPr/>
          <a:lstStyle>
            <a:lvl1pPr>
              <a:defRPr/>
            </a:lvl1pPr>
          </a:lstStyle>
          <a:p>
            <a:pPr>
              <a:defRPr/>
            </a:pPr>
            <a:fld id="{D99A735E-79A1-44D5-AC00-D2C473780FE1}" type="slidenum">
              <a:rPr lang="es-ES" altLang="es-ES"/>
              <a:pPr>
                <a:defRPr/>
              </a:pPr>
              <a:t>‹Nº›</a:t>
            </a:fld>
            <a:endParaRPr lang="es-ES" altLang="es-ES"/>
          </a:p>
        </p:txBody>
      </p:sp>
    </p:spTree>
    <p:extLst>
      <p:ext uri="{BB962C8B-B14F-4D97-AF65-F5344CB8AC3E}">
        <p14:creationId xmlns:p14="http://schemas.microsoft.com/office/powerpoint/2010/main" val="12731812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lvl1pPr>
              <a:defRPr sz="3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r>
              <a:rPr lang="es-ES" altLang="es-ES"/>
              <a:t>29/05/13</a:t>
            </a:r>
          </a:p>
        </p:txBody>
      </p:sp>
      <p:sp>
        <p:nvSpPr>
          <p:cNvPr id="8" name="Footer Placeholder 4"/>
          <p:cNvSpPr>
            <a:spLocks noGrp="1"/>
          </p:cNvSpPr>
          <p:nvPr>
            <p:ph type="ftr" sz="quarter" idx="11"/>
          </p:nvPr>
        </p:nvSpPr>
        <p:spPr/>
        <p:txBody>
          <a:bodyPr/>
          <a:lstStyle>
            <a:lvl1pPr>
              <a:defRPr/>
            </a:lvl1pPr>
          </a:lstStyle>
          <a:p>
            <a:pPr>
              <a:defRPr/>
            </a:pPr>
            <a:r>
              <a:rPr lang="es-ES" altLang="es-ES"/>
              <a:t>Lenguajes de marcas - </a:t>
            </a:r>
          </a:p>
        </p:txBody>
      </p:sp>
      <p:sp>
        <p:nvSpPr>
          <p:cNvPr id="9" name="Slide Number Placeholder 5"/>
          <p:cNvSpPr>
            <a:spLocks noGrp="1"/>
          </p:cNvSpPr>
          <p:nvPr>
            <p:ph type="sldNum" sz="quarter" idx="12"/>
          </p:nvPr>
        </p:nvSpPr>
        <p:spPr/>
        <p:txBody>
          <a:bodyPr/>
          <a:lstStyle>
            <a:lvl1pPr>
              <a:defRPr/>
            </a:lvl1pPr>
          </a:lstStyle>
          <a:p>
            <a:pPr>
              <a:defRPr/>
            </a:pPr>
            <a:fld id="{6E39AC01-3DD7-4196-825F-CA5E03D83D0F}" type="slidenum">
              <a:rPr lang="es-ES" altLang="es-ES"/>
              <a:pPr>
                <a:defRPr/>
              </a:pPr>
              <a:t>‹Nº›</a:t>
            </a:fld>
            <a:endParaRPr lang="es-ES" altLang="es-ES"/>
          </a:p>
        </p:txBody>
      </p:sp>
    </p:spTree>
    <p:extLst>
      <p:ext uri="{BB962C8B-B14F-4D97-AF65-F5344CB8AC3E}">
        <p14:creationId xmlns:p14="http://schemas.microsoft.com/office/powerpoint/2010/main" val="40699306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lvl1pPr>
              <a:defRPr sz="3200"/>
            </a:lvl1pPr>
          </a:lstStyle>
          <a:p>
            <a:r>
              <a:rPr lang="es-ES" smtClean="0"/>
              <a:t>Haga clic para modificar el estilo de título del patrón</a:t>
            </a:r>
            <a:endParaRPr lang="en-US" dirty="0"/>
          </a:p>
        </p:txBody>
      </p:sp>
      <p:sp>
        <p:nvSpPr>
          <p:cNvPr id="3" name="Date Placeholder 3"/>
          <p:cNvSpPr>
            <a:spLocks noGrp="1"/>
          </p:cNvSpPr>
          <p:nvPr>
            <p:ph type="dt" sz="half" idx="10"/>
          </p:nvPr>
        </p:nvSpPr>
        <p:spPr/>
        <p:txBody>
          <a:bodyPr/>
          <a:lstStyle>
            <a:lvl1pPr>
              <a:defRPr/>
            </a:lvl1pPr>
          </a:lstStyle>
          <a:p>
            <a:pPr>
              <a:defRPr/>
            </a:pPr>
            <a:r>
              <a:rPr lang="es-ES" altLang="es-ES"/>
              <a:t>29/05/13</a:t>
            </a:r>
          </a:p>
        </p:txBody>
      </p:sp>
      <p:sp>
        <p:nvSpPr>
          <p:cNvPr id="4" name="Footer Placeholder 4"/>
          <p:cNvSpPr>
            <a:spLocks noGrp="1"/>
          </p:cNvSpPr>
          <p:nvPr>
            <p:ph type="ftr" sz="quarter" idx="11"/>
          </p:nvPr>
        </p:nvSpPr>
        <p:spPr/>
        <p:txBody>
          <a:bodyPr/>
          <a:lstStyle>
            <a:lvl1pPr>
              <a:defRPr/>
            </a:lvl1pPr>
          </a:lstStyle>
          <a:p>
            <a:pPr>
              <a:defRPr/>
            </a:pPr>
            <a:r>
              <a:rPr lang="es-ES" altLang="es-ES"/>
              <a:t>Lenguajes de marcas - </a:t>
            </a:r>
          </a:p>
        </p:txBody>
      </p:sp>
      <p:sp>
        <p:nvSpPr>
          <p:cNvPr id="5" name="Slide Number Placeholder 5"/>
          <p:cNvSpPr>
            <a:spLocks noGrp="1"/>
          </p:cNvSpPr>
          <p:nvPr>
            <p:ph type="sldNum" sz="quarter" idx="12"/>
          </p:nvPr>
        </p:nvSpPr>
        <p:spPr/>
        <p:txBody>
          <a:bodyPr/>
          <a:lstStyle>
            <a:lvl1pPr>
              <a:defRPr/>
            </a:lvl1pPr>
          </a:lstStyle>
          <a:p>
            <a:pPr>
              <a:defRPr/>
            </a:pPr>
            <a:fld id="{5A3460FA-793D-4DD3-AE35-E459B1A67BAE}" type="slidenum">
              <a:rPr lang="es-ES" altLang="es-ES"/>
              <a:pPr>
                <a:defRPr/>
              </a:pPr>
              <a:t>‹Nº›</a:t>
            </a:fld>
            <a:endParaRPr lang="es-ES" altLang="es-ES"/>
          </a:p>
        </p:txBody>
      </p:sp>
    </p:spTree>
    <p:extLst>
      <p:ext uri="{BB962C8B-B14F-4D97-AF65-F5344CB8AC3E}">
        <p14:creationId xmlns:p14="http://schemas.microsoft.com/office/powerpoint/2010/main" val="2855487967"/>
      </p:ext>
    </p:extLst>
  </p:cSld>
  <p:clrMapOvr>
    <a:masterClrMapping/>
  </p:clrMapOvr>
  <p:hf sldNum="0" hdr="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s-ES" altLang="es-ES"/>
              <a:t>29/05/13</a:t>
            </a:r>
          </a:p>
        </p:txBody>
      </p:sp>
      <p:sp>
        <p:nvSpPr>
          <p:cNvPr id="3" name="Footer Placeholder 4"/>
          <p:cNvSpPr>
            <a:spLocks noGrp="1"/>
          </p:cNvSpPr>
          <p:nvPr>
            <p:ph type="ftr" sz="quarter" idx="11"/>
          </p:nvPr>
        </p:nvSpPr>
        <p:spPr/>
        <p:txBody>
          <a:bodyPr/>
          <a:lstStyle>
            <a:lvl1pPr>
              <a:defRPr/>
            </a:lvl1pPr>
          </a:lstStyle>
          <a:p>
            <a:pPr>
              <a:defRPr/>
            </a:pPr>
            <a:r>
              <a:rPr lang="es-ES" altLang="es-ES"/>
              <a:t>Lenguajes de marcas - </a:t>
            </a:r>
          </a:p>
        </p:txBody>
      </p:sp>
      <p:sp>
        <p:nvSpPr>
          <p:cNvPr id="4" name="Slide Number Placeholder 5"/>
          <p:cNvSpPr>
            <a:spLocks noGrp="1"/>
          </p:cNvSpPr>
          <p:nvPr>
            <p:ph type="sldNum" sz="quarter" idx="12"/>
          </p:nvPr>
        </p:nvSpPr>
        <p:spPr/>
        <p:txBody>
          <a:bodyPr/>
          <a:lstStyle>
            <a:lvl1pPr>
              <a:defRPr/>
            </a:lvl1pPr>
          </a:lstStyle>
          <a:p>
            <a:pPr>
              <a:defRPr/>
            </a:pPr>
            <a:fld id="{EE9F6127-C348-48D3-A207-8B65894CA9BD}" type="slidenum">
              <a:rPr lang="es-ES" altLang="es-ES"/>
              <a:pPr>
                <a:defRPr/>
              </a:pPr>
              <a:t>‹Nº›</a:t>
            </a:fld>
            <a:endParaRPr lang="es-ES" altLang="es-ES"/>
          </a:p>
        </p:txBody>
      </p:sp>
    </p:spTree>
    <p:extLst>
      <p:ext uri="{BB962C8B-B14F-4D97-AF65-F5344CB8AC3E}">
        <p14:creationId xmlns:p14="http://schemas.microsoft.com/office/powerpoint/2010/main" val="389622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5" name="Rectangle 17"/>
          <p:cNvSpPr>
            <a:spLocks noGrp="1" noChangeArrowheads="1"/>
          </p:cNvSpPr>
          <p:nvPr>
            <p:ph type="sldNum" idx="11"/>
          </p:nvPr>
        </p:nvSpPr>
        <p:spPr>
          <a:ln/>
        </p:spPr>
        <p:txBody>
          <a:bodyPr/>
          <a:lstStyle>
            <a:lvl1pPr>
              <a:defRPr/>
            </a:lvl1pPr>
          </a:lstStyle>
          <a:p>
            <a:pPr>
              <a:defRPr/>
            </a:pPr>
            <a:fld id="{FDFA761C-D42F-44E3-A3CC-82E5E3FB389F}" type="slidenum">
              <a:rPr lang="es-ES" altLang="es-ES"/>
              <a:pPr>
                <a:defRPr/>
              </a:pPr>
              <a:t>‹Nº›</a:t>
            </a:fld>
            <a:endParaRPr lang="es-ES" altLang="es-ES"/>
          </a:p>
        </p:txBody>
      </p:sp>
      <p:sp>
        <p:nvSpPr>
          <p:cNvPr id="6" name="Rectangle 18"/>
          <p:cNvSpPr>
            <a:spLocks noGrp="1" noChangeArrowheads="1"/>
          </p:cNvSpPr>
          <p:nvPr>
            <p:ph type="ftr" idx="12"/>
          </p:nvPr>
        </p:nvSpPr>
        <p:spPr>
          <a:ln/>
        </p:spPr>
        <p:txBody>
          <a:bodyPr/>
          <a:lstStyle>
            <a:lvl1pPr>
              <a:defRPr/>
            </a:lvl1pPr>
          </a:lstStyle>
          <a:p>
            <a:pPr>
              <a:defRPr/>
            </a:pPr>
            <a:r>
              <a:rPr lang="es-ES" altLang="es-ES"/>
              <a:t>Lenguajes de marcas - </a:t>
            </a:r>
          </a:p>
        </p:txBody>
      </p:sp>
    </p:spTree>
    <p:extLst>
      <p:ext uri="{BB962C8B-B14F-4D97-AF65-F5344CB8AC3E}">
        <p14:creationId xmlns:p14="http://schemas.microsoft.com/office/powerpoint/2010/main" val="35829953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33399" y="533400"/>
            <a:ext cx="4438755" cy="54864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3"/>
          <p:cNvSpPr>
            <a:spLocks noGrp="1"/>
          </p:cNvSpPr>
          <p:nvPr>
            <p:ph type="dt" sz="half" idx="10"/>
          </p:nvPr>
        </p:nvSpPr>
        <p:spPr/>
        <p:txBody>
          <a:bodyPr/>
          <a:lstStyle>
            <a:lvl1pPr>
              <a:defRPr/>
            </a:lvl1pPr>
          </a:lstStyle>
          <a:p>
            <a:pPr>
              <a:defRPr/>
            </a:pPr>
            <a:r>
              <a:rPr lang="es-ES" altLang="es-ES"/>
              <a:t>29/05/13</a:t>
            </a:r>
          </a:p>
        </p:txBody>
      </p:sp>
      <p:sp>
        <p:nvSpPr>
          <p:cNvPr id="6" name="Footer Placeholder 4"/>
          <p:cNvSpPr>
            <a:spLocks noGrp="1"/>
          </p:cNvSpPr>
          <p:nvPr>
            <p:ph type="ftr" sz="quarter" idx="11"/>
          </p:nvPr>
        </p:nvSpPr>
        <p:spPr/>
        <p:txBody>
          <a:bodyPr/>
          <a:lstStyle>
            <a:lvl1pPr>
              <a:defRPr/>
            </a:lvl1pPr>
          </a:lstStyle>
          <a:p>
            <a:pPr>
              <a:defRPr/>
            </a:pPr>
            <a:r>
              <a:rPr lang="es-ES" altLang="es-ES"/>
              <a:t>Lenguajes de marcas - </a:t>
            </a:r>
          </a:p>
        </p:txBody>
      </p:sp>
      <p:sp>
        <p:nvSpPr>
          <p:cNvPr id="7" name="Slide Number Placeholder 5"/>
          <p:cNvSpPr>
            <a:spLocks noGrp="1"/>
          </p:cNvSpPr>
          <p:nvPr>
            <p:ph type="sldNum" sz="quarter" idx="12"/>
          </p:nvPr>
        </p:nvSpPr>
        <p:spPr/>
        <p:txBody>
          <a:bodyPr/>
          <a:lstStyle>
            <a:lvl1pPr>
              <a:defRPr/>
            </a:lvl1pPr>
          </a:lstStyle>
          <a:p>
            <a:pPr>
              <a:defRPr/>
            </a:pPr>
            <a:fld id="{8AA1E819-67F4-4299-8511-BED8329C3360}" type="slidenum">
              <a:rPr lang="es-ES" altLang="es-ES"/>
              <a:pPr>
                <a:defRPr/>
              </a:pPr>
              <a:t>‹Nº›</a:t>
            </a:fld>
            <a:endParaRPr lang="es-ES" altLang="es-ES"/>
          </a:p>
        </p:txBody>
      </p:sp>
    </p:spTree>
    <p:extLst>
      <p:ext uri="{BB962C8B-B14F-4D97-AF65-F5344CB8AC3E}">
        <p14:creationId xmlns:p14="http://schemas.microsoft.com/office/powerpoint/2010/main" val="31554276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lstStyle>
            <a:lvl1pPr algn="l">
              <a:defRPr sz="24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noProof="0" smtClean="0"/>
              <a:t>Haga clic en el icono para agregar una imagen</a:t>
            </a:r>
            <a:endParaRPr lang="en-US" noProof="0"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3"/>
          <p:cNvSpPr>
            <a:spLocks noGrp="1"/>
          </p:cNvSpPr>
          <p:nvPr>
            <p:ph type="dt" sz="half" idx="14"/>
          </p:nvPr>
        </p:nvSpPr>
        <p:spPr/>
        <p:txBody>
          <a:bodyPr/>
          <a:lstStyle>
            <a:lvl1pPr>
              <a:defRPr/>
            </a:lvl1pPr>
          </a:lstStyle>
          <a:p>
            <a:pPr>
              <a:defRPr/>
            </a:pPr>
            <a:r>
              <a:rPr lang="es-ES" altLang="es-ES"/>
              <a:t>29/05/13</a:t>
            </a:r>
          </a:p>
        </p:txBody>
      </p:sp>
      <p:sp>
        <p:nvSpPr>
          <p:cNvPr id="6" name="Footer Placeholder 4"/>
          <p:cNvSpPr>
            <a:spLocks noGrp="1"/>
          </p:cNvSpPr>
          <p:nvPr>
            <p:ph type="ftr" sz="quarter" idx="15"/>
          </p:nvPr>
        </p:nvSpPr>
        <p:spPr/>
        <p:txBody>
          <a:bodyPr/>
          <a:lstStyle>
            <a:lvl1pPr>
              <a:defRPr/>
            </a:lvl1pPr>
          </a:lstStyle>
          <a:p>
            <a:pPr>
              <a:defRPr/>
            </a:pPr>
            <a:r>
              <a:rPr lang="es-ES" altLang="es-ES"/>
              <a:t>Lenguajes de marcas - </a:t>
            </a:r>
          </a:p>
        </p:txBody>
      </p:sp>
      <p:sp>
        <p:nvSpPr>
          <p:cNvPr id="7" name="Slide Number Placeholder 5"/>
          <p:cNvSpPr>
            <a:spLocks noGrp="1"/>
          </p:cNvSpPr>
          <p:nvPr>
            <p:ph type="sldNum" sz="quarter" idx="16"/>
          </p:nvPr>
        </p:nvSpPr>
        <p:spPr/>
        <p:txBody>
          <a:bodyPr/>
          <a:lstStyle>
            <a:lvl1pPr>
              <a:defRPr/>
            </a:lvl1pPr>
          </a:lstStyle>
          <a:p>
            <a:pPr>
              <a:defRPr/>
            </a:pPr>
            <a:fld id="{350A625A-D4D0-41D5-B774-2C68545FA5E6}" type="slidenum">
              <a:rPr lang="es-ES" altLang="es-ES"/>
              <a:pPr>
                <a:defRPr/>
              </a:pPr>
              <a:t>‹Nº›</a:t>
            </a:fld>
            <a:endParaRPr lang="es-ES" altLang="es-ES"/>
          </a:p>
        </p:txBody>
      </p:sp>
    </p:spTree>
    <p:extLst>
      <p:ext uri="{BB962C8B-B14F-4D97-AF65-F5344CB8AC3E}">
        <p14:creationId xmlns:p14="http://schemas.microsoft.com/office/powerpoint/2010/main" val="30491631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s-ES" smtClean="0"/>
              <a:t>Haga clic para modificar el estilo de título del patrón</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noProof="0" smtClean="0"/>
              <a:t>Haga clic en el icono para agregar una imagen</a:t>
            </a:r>
            <a:endParaRPr lang="en-US" noProof="0"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5" name="Date Placeholder 3"/>
          <p:cNvSpPr>
            <a:spLocks noGrp="1"/>
          </p:cNvSpPr>
          <p:nvPr>
            <p:ph type="dt" sz="half" idx="15"/>
          </p:nvPr>
        </p:nvSpPr>
        <p:spPr/>
        <p:txBody>
          <a:bodyPr/>
          <a:lstStyle>
            <a:lvl1pPr>
              <a:defRPr/>
            </a:lvl1pPr>
          </a:lstStyle>
          <a:p>
            <a:pPr>
              <a:defRPr/>
            </a:pPr>
            <a:r>
              <a:rPr lang="es-ES" altLang="es-ES"/>
              <a:t>29/05/13</a:t>
            </a:r>
          </a:p>
        </p:txBody>
      </p:sp>
      <p:sp>
        <p:nvSpPr>
          <p:cNvPr id="7" name="Footer Placeholder 4"/>
          <p:cNvSpPr>
            <a:spLocks noGrp="1"/>
          </p:cNvSpPr>
          <p:nvPr>
            <p:ph type="ftr" sz="quarter" idx="16"/>
          </p:nvPr>
        </p:nvSpPr>
        <p:spPr/>
        <p:txBody>
          <a:bodyPr/>
          <a:lstStyle>
            <a:lvl1pPr>
              <a:defRPr/>
            </a:lvl1pPr>
          </a:lstStyle>
          <a:p>
            <a:pPr>
              <a:defRPr/>
            </a:pPr>
            <a:r>
              <a:rPr lang="es-ES" altLang="es-ES"/>
              <a:t>Lenguajes de marcas - </a:t>
            </a:r>
          </a:p>
        </p:txBody>
      </p:sp>
      <p:sp>
        <p:nvSpPr>
          <p:cNvPr id="8" name="Slide Number Placeholder 5"/>
          <p:cNvSpPr>
            <a:spLocks noGrp="1"/>
          </p:cNvSpPr>
          <p:nvPr>
            <p:ph type="sldNum" sz="quarter" idx="17"/>
          </p:nvPr>
        </p:nvSpPr>
        <p:spPr/>
        <p:txBody>
          <a:bodyPr/>
          <a:lstStyle>
            <a:lvl1pPr>
              <a:defRPr/>
            </a:lvl1pPr>
          </a:lstStyle>
          <a:p>
            <a:pPr>
              <a:defRPr/>
            </a:pPr>
            <a:fld id="{C9A70394-CDC0-4FA1-AEC7-9A4158B21185}" type="slidenum">
              <a:rPr lang="es-ES" altLang="es-ES"/>
              <a:pPr>
                <a:defRPr/>
              </a:pPr>
              <a:t>‹Nº›</a:t>
            </a:fld>
            <a:endParaRPr lang="es-ES" altLang="es-ES"/>
          </a:p>
        </p:txBody>
      </p:sp>
    </p:spTree>
    <p:extLst>
      <p:ext uri="{BB962C8B-B14F-4D97-AF65-F5344CB8AC3E}">
        <p14:creationId xmlns:p14="http://schemas.microsoft.com/office/powerpoint/2010/main" val="812551071"/>
      </p:ext>
    </p:extLst>
  </p:cSld>
  <p:clrMapOvr>
    <a:masterClrMapping/>
  </p:clrMapOvr>
  <p:hf sldNum="0"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lstStyle>
            <a:lvl1pPr algn="l">
              <a:defRPr sz="2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33400" y="4114800"/>
            <a:ext cx="6383552" cy="1905000"/>
          </a:xfrm>
        </p:spPr>
        <p:txBody>
          <a:bodyP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lvl1pPr>
              <a:defRPr/>
            </a:lvl1pPr>
          </a:lstStyle>
          <a:p>
            <a:pPr>
              <a:defRPr/>
            </a:pPr>
            <a:r>
              <a:rPr lang="es-ES" altLang="es-ES"/>
              <a:t>29/05/13</a:t>
            </a:r>
          </a:p>
        </p:txBody>
      </p:sp>
      <p:sp>
        <p:nvSpPr>
          <p:cNvPr id="5" name="Footer Placeholder 4"/>
          <p:cNvSpPr>
            <a:spLocks noGrp="1"/>
          </p:cNvSpPr>
          <p:nvPr>
            <p:ph type="ftr" sz="quarter" idx="11"/>
          </p:nvPr>
        </p:nvSpPr>
        <p:spPr/>
        <p:txBody>
          <a:bodyPr/>
          <a:lstStyle>
            <a:lvl1pPr>
              <a:defRPr/>
            </a:lvl1pPr>
          </a:lstStyle>
          <a:p>
            <a:pPr>
              <a:defRPr/>
            </a:pPr>
            <a:r>
              <a:rPr lang="es-ES" altLang="es-ES"/>
              <a:t>Lenguajes de marcas - </a:t>
            </a:r>
          </a:p>
        </p:txBody>
      </p:sp>
      <p:sp>
        <p:nvSpPr>
          <p:cNvPr id="6" name="Slide Number Placeholder 5"/>
          <p:cNvSpPr>
            <a:spLocks noGrp="1"/>
          </p:cNvSpPr>
          <p:nvPr>
            <p:ph type="sldNum" sz="quarter" idx="12"/>
          </p:nvPr>
        </p:nvSpPr>
        <p:spPr/>
        <p:txBody>
          <a:bodyPr/>
          <a:lstStyle>
            <a:lvl1pPr>
              <a:defRPr/>
            </a:lvl1pPr>
          </a:lstStyle>
          <a:p>
            <a:pPr>
              <a:defRPr/>
            </a:pPr>
            <a:fld id="{E06A34B0-056E-414A-ADA9-F86E05D938CC}" type="slidenum">
              <a:rPr lang="es-ES" altLang="es-ES"/>
              <a:pPr>
                <a:defRPr/>
              </a:pPr>
              <a:t>‹Nº›</a:t>
            </a:fld>
            <a:endParaRPr lang="es-ES" altLang="es-ES"/>
          </a:p>
        </p:txBody>
      </p:sp>
    </p:spTree>
    <p:extLst>
      <p:ext uri="{BB962C8B-B14F-4D97-AF65-F5344CB8AC3E}">
        <p14:creationId xmlns:p14="http://schemas.microsoft.com/office/powerpoint/2010/main" val="4056994058"/>
      </p:ext>
    </p:extLst>
  </p:cSld>
  <p:clrMapOvr>
    <a:masterClrMapping/>
  </p:clrMapOvr>
  <p:hf sldNum="0"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5" name="TextBox 13"/>
          <p:cNvSpPr txBox="1">
            <a:spLocks noChangeArrowheads="1"/>
          </p:cNvSpPr>
          <p:nvPr/>
        </p:nvSpPr>
        <p:spPr bwMode="auto">
          <a:xfrm>
            <a:off x="228600" y="711200"/>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Clr>
                <a:srgbClr val="000000"/>
              </a:buClr>
              <a:buSzPct val="100000"/>
              <a:buFont typeface="Times New Roman" panose="02020603050405020304" pitchFamily="18" charset="0"/>
              <a:buNone/>
            </a:pPr>
            <a:r>
              <a:rPr lang="en-US" altLang="es-ES" sz="8000">
                <a:solidFill>
                  <a:schemeClr val="tx1"/>
                </a:solidFill>
              </a:rPr>
              <a:t>“</a:t>
            </a:r>
          </a:p>
        </p:txBody>
      </p:sp>
      <p:sp>
        <p:nvSpPr>
          <p:cNvPr id="6" name="TextBox 14"/>
          <p:cNvSpPr txBox="1">
            <a:spLocks noChangeArrowheads="1"/>
          </p:cNvSpPr>
          <p:nvPr/>
        </p:nvSpPr>
        <p:spPr bwMode="auto">
          <a:xfrm>
            <a:off x="7696200" y="2768600"/>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a:buClr>
                <a:srgbClr val="000000"/>
              </a:buClr>
              <a:buSzPct val="100000"/>
              <a:buFont typeface="Times New Roman" panose="02020603050405020304" pitchFamily="18" charset="0"/>
              <a:buNone/>
            </a:pPr>
            <a:r>
              <a:rPr lang="en-US" altLang="es-ES" sz="8000">
                <a:solidFill>
                  <a:schemeClr val="tx1"/>
                </a:solidFill>
              </a:rPr>
              <a:t>”</a:t>
            </a:r>
          </a:p>
        </p:txBody>
      </p:sp>
      <p:sp>
        <p:nvSpPr>
          <p:cNvPr id="2" name="Title 1"/>
          <p:cNvSpPr>
            <a:spLocks noGrp="1"/>
          </p:cNvSpPr>
          <p:nvPr>
            <p:ph type="title"/>
          </p:nvPr>
        </p:nvSpPr>
        <p:spPr>
          <a:xfrm>
            <a:off x="856283" y="533400"/>
            <a:ext cx="6859787" cy="2895600"/>
          </a:xfrm>
        </p:spPr>
        <p:txBody>
          <a:bodyPr/>
          <a:lstStyle>
            <a:lvl1pPr algn="l">
              <a:defRPr sz="28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66800" y="3429000"/>
            <a:ext cx="6402467" cy="482600"/>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533400" y="4301070"/>
            <a:ext cx="6382361" cy="1718730"/>
          </a:xfrm>
        </p:spPr>
        <p:txBody>
          <a:bodyP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7" name="Date Placeholder 3"/>
          <p:cNvSpPr>
            <a:spLocks noGrp="1"/>
          </p:cNvSpPr>
          <p:nvPr>
            <p:ph type="dt" sz="half" idx="14"/>
          </p:nvPr>
        </p:nvSpPr>
        <p:spPr/>
        <p:txBody>
          <a:bodyPr/>
          <a:lstStyle>
            <a:lvl1pPr>
              <a:defRPr/>
            </a:lvl1pPr>
          </a:lstStyle>
          <a:p>
            <a:pPr>
              <a:defRPr/>
            </a:pPr>
            <a:r>
              <a:rPr lang="es-ES" altLang="es-ES"/>
              <a:t>29/05/13</a:t>
            </a:r>
          </a:p>
        </p:txBody>
      </p:sp>
      <p:sp>
        <p:nvSpPr>
          <p:cNvPr id="8" name="Footer Placeholder 4"/>
          <p:cNvSpPr>
            <a:spLocks noGrp="1"/>
          </p:cNvSpPr>
          <p:nvPr>
            <p:ph type="ftr" sz="quarter" idx="15"/>
          </p:nvPr>
        </p:nvSpPr>
        <p:spPr/>
        <p:txBody>
          <a:bodyPr/>
          <a:lstStyle>
            <a:lvl1pPr>
              <a:defRPr/>
            </a:lvl1pPr>
          </a:lstStyle>
          <a:p>
            <a:pPr>
              <a:defRPr/>
            </a:pPr>
            <a:r>
              <a:rPr lang="es-ES" altLang="es-ES"/>
              <a:t>Lenguajes de marcas - </a:t>
            </a:r>
          </a:p>
        </p:txBody>
      </p:sp>
      <p:sp>
        <p:nvSpPr>
          <p:cNvPr id="9" name="Slide Number Placeholder 5"/>
          <p:cNvSpPr>
            <a:spLocks noGrp="1"/>
          </p:cNvSpPr>
          <p:nvPr>
            <p:ph type="sldNum" sz="quarter" idx="16"/>
          </p:nvPr>
        </p:nvSpPr>
        <p:spPr/>
        <p:txBody>
          <a:bodyPr/>
          <a:lstStyle>
            <a:lvl1pPr>
              <a:defRPr/>
            </a:lvl1pPr>
          </a:lstStyle>
          <a:p>
            <a:pPr>
              <a:defRPr/>
            </a:pPr>
            <a:fld id="{C55C70C9-2F43-4D8E-90CE-2BA6A99428B0}" type="slidenum">
              <a:rPr lang="es-ES" altLang="es-ES"/>
              <a:pPr>
                <a:defRPr/>
              </a:pPr>
              <a:t>‹Nº›</a:t>
            </a:fld>
            <a:endParaRPr lang="es-ES" altLang="es-ES"/>
          </a:p>
        </p:txBody>
      </p:sp>
    </p:spTree>
    <p:extLst>
      <p:ext uri="{BB962C8B-B14F-4D97-AF65-F5344CB8AC3E}">
        <p14:creationId xmlns:p14="http://schemas.microsoft.com/office/powerpoint/2010/main" val="3377992899"/>
      </p:ext>
    </p:extLst>
  </p:cSld>
  <p:clrMapOvr>
    <a:masterClrMapping/>
  </p:clrMapOvr>
  <p:hf sldNum="0"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lstStyle>
            <a:lvl1pPr algn="l">
              <a:defRPr sz="2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lvl1pPr>
              <a:defRPr/>
            </a:lvl1pPr>
          </a:lstStyle>
          <a:p>
            <a:pPr>
              <a:defRPr/>
            </a:pPr>
            <a:r>
              <a:rPr lang="es-ES" altLang="es-ES"/>
              <a:t>29/05/13</a:t>
            </a:r>
          </a:p>
        </p:txBody>
      </p:sp>
      <p:sp>
        <p:nvSpPr>
          <p:cNvPr id="5" name="Footer Placeholder 4"/>
          <p:cNvSpPr>
            <a:spLocks noGrp="1"/>
          </p:cNvSpPr>
          <p:nvPr>
            <p:ph type="ftr" sz="quarter" idx="11"/>
          </p:nvPr>
        </p:nvSpPr>
        <p:spPr/>
        <p:txBody>
          <a:bodyPr/>
          <a:lstStyle>
            <a:lvl1pPr>
              <a:defRPr/>
            </a:lvl1pPr>
          </a:lstStyle>
          <a:p>
            <a:pPr>
              <a:defRPr/>
            </a:pPr>
            <a:r>
              <a:rPr lang="es-ES" altLang="es-ES"/>
              <a:t>Lenguajes de marcas - </a:t>
            </a:r>
          </a:p>
        </p:txBody>
      </p:sp>
      <p:sp>
        <p:nvSpPr>
          <p:cNvPr id="6" name="Slide Number Placeholder 5"/>
          <p:cNvSpPr>
            <a:spLocks noGrp="1"/>
          </p:cNvSpPr>
          <p:nvPr>
            <p:ph type="sldNum" sz="quarter" idx="12"/>
          </p:nvPr>
        </p:nvSpPr>
        <p:spPr/>
        <p:txBody>
          <a:bodyPr/>
          <a:lstStyle>
            <a:lvl1pPr>
              <a:defRPr/>
            </a:lvl1pPr>
          </a:lstStyle>
          <a:p>
            <a:pPr>
              <a:defRPr/>
            </a:pPr>
            <a:fld id="{9EF2744C-FC23-41E4-A03F-38A4112424FB}" type="slidenum">
              <a:rPr lang="es-ES" altLang="es-ES"/>
              <a:pPr>
                <a:defRPr/>
              </a:pPr>
              <a:t>‹Nº›</a:t>
            </a:fld>
            <a:endParaRPr lang="es-ES" altLang="es-ES"/>
          </a:p>
        </p:txBody>
      </p:sp>
    </p:spTree>
    <p:extLst>
      <p:ext uri="{BB962C8B-B14F-4D97-AF65-F5344CB8AC3E}">
        <p14:creationId xmlns:p14="http://schemas.microsoft.com/office/powerpoint/2010/main" val="1685639367"/>
      </p:ext>
    </p:extLst>
  </p:cSld>
  <p:clrMapOvr>
    <a:masterClrMapping/>
  </p:clrMapOvr>
  <p:hf sldNum="0" hdr="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5" name="TextBox 13"/>
          <p:cNvSpPr txBox="1">
            <a:spLocks noChangeArrowheads="1"/>
          </p:cNvSpPr>
          <p:nvPr/>
        </p:nvSpPr>
        <p:spPr bwMode="auto">
          <a:xfrm>
            <a:off x="228600" y="711200"/>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Clr>
                <a:srgbClr val="000000"/>
              </a:buClr>
              <a:buSzPct val="100000"/>
              <a:buFont typeface="Times New Roman" panose="02020603050405020304" pitchFamily="18" charset="0"/>
              <a:buNone/>
            </a:pPr>
            <a:r>
              <a:rPr lang="en-US" altLang="es-ES" sz="8000">
                <a:solidFill>
                  <a:schemeClr val="tx1"/>
                </a:solidFill>
              </a:rPr>
              <a:t>“</a:t>
            </a:r>
          </a:p>
        </p:txBody>
      </p:sp>
      <p:sp>
        <p:nvSpPr>
          <p:cNvPr id="6" name="TextBox 14"/>
          <p:cNvSpPr txBox="1">
            <a:spLocks noChangeArrowheads="1"/>
          </p:cNvSpPr>
          <p:nvPr/>
        </p:nvSpPr>
        <p:spPr bwMode="auto">
          <a:xfrm>
            <a:off x="7696200" y="2768600"/>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a:buClr>
                <a:srgbClr val="000000"/>
              </a:buClr>
              <a:buSzPct val="100000"/>
              <a:buFont typeface="Times New Roman" panose="02020603050405020304" pitchFamily="18" charset="0"/>
              <a:buNone/>
            </a:pPr>
            <a:r>
              <a:rPr lang="en-US" altLang="es-ES" sz="8000">
                <a:solidFill>
                  <a:schemeClr val="tx1"/>
                </a:solidFill>
              </a:rPr>
              <a:t>”</a:t>
            </a:r>
          </a:p>
        </p:txBody>
      </p:sp>
      <p:sp>
        <p:nvSpPr>
          <p:cNvPr id="2" name="Title 1"/>
          <p:cNvSpPr>
            <a:spLocks noGrp="1"/>
          </p:cNvSpPr>
          <p:nvPr>
            <p:ph type="title"/>
          </p:nvPr>
        </p:nvSpPr>
        <p:spPr>
          <a:xfrm>
            <a:off x="856284" y="533400"/>
            <a:ext cx="6859786" cy="2895600"/>
          </a:xfrm>
        </p:spPr>
        <p:txBody>
          <a:bodyPr/>
          <a:lstStyle>
            <a:lvl1pPr algn="l">
              <a:defRPr sz="28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533400" y="3886200"/>
            <a:ext cx="6382361" cy="1049866"/>
          </a:xfrm>
        </p:spPr>
        <p:txBody>
          <a:bodyPr rtlCol="0" anchor="b">
            <a:normAutofit/>
          </a:bodyPr>
          <a:lstStyle>
            <a:lvl1pPr>
              <a:buNone/>
              <a:defRPr lang="en-US" sz="2000" b="0" cap="all" dirty="0">
                <a:ln w="3175" cmpd="sng">
                  <a:noFill/>
                </a:ln>
                <a:solidFill>
                  <a:schemeClr val="tx1"/>
                </a:solidFill>
                <a:effectLst/>
              </a:defRPr>
            </a:lvl1pPr>
          </a:lstStyle>
          <a:p>
            <a:pPr lvl="0"/>
            <a:r>
              <a:rPr lang="es-ES" smtClean="0"/>
              <a:t>Haga clic para modificar el estilo de texto del patrón</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7" name="Date Placeholder 3"/>
          <p:cNvSpPr>
            <a:spLocks noGrp="1"/>
          </p:cNvSpPr>
          <p:nvPr>
            <p:ph type="dt" sz="half" idx="14"/>
          </p:nvPr>
        </p:nvSpPr>
        <p:spPr/>
        <p:txBody>
          <a:bodyPr/>
          <a:lstStyle>
            <a:lvl1pPr>
              <a:defRPr/>
            </a:lvl1pPr>
          </a:lstStyle>
          <a:p>
            <a:pPr>
              <a:defRPr/>
            </a:pPr>
            <a:r>
              <a:rPr lang="es-ES" altLang="es-ES"/>
              <a:t>29/05/13</a:t>
            </a:r>
          </a:p>
        </p:txBody>
      </p:sp>
      <p:sp>
        <p:nvSpPr>
          <p:cNvPr id="8" name="Footer Placeholder 4"/>
          <p:cNvSpPr>
            <a:spLocks noGrp="1"/>
          </p:cNvSpPr>
          <p:nvPr>
            <p:ph type="ftr" sz="quarter" idx="15"/>
          </p:nvPr>
        </p:nvSpPr>
        <p:spPr/>
        <p:txBody>
          <a:bodyPr/>
          <a:lstStyle>
            <a:lvl1pPr>
              <a:defRPr/>
            </a:lvl1pPr>
          </a:lstStyle>
          <a:p>
            <a:pPr>
              <a:defRPr/>
            </a:pPr>
            <a:r>
              <a:rPr lang="es-ES" altLang="es-ES"/>
              <a:t>Lenguajes de marcas - </a:t>
            </a:r>
          </a:p>
        </p:txBody>
      </p:sp>
      <p:sp>
        <p:nvSpPr>
          <p:cNvPr id="9" name="Slide Number Placeholder 5"/>
          <p:cNvSpPr>
            <a:spLocks noGrp="1"/>
          </p:cNvSpPr>
          <p:nvPr>
            <p:ph type="sldNum" sz="quarter" idx="16"/>
          </p:nvPr>
        </p:nvSpPr>
        <p:spPr/>
        <p:txBody>
          <a:bodyPr/>
          <a:lstStyle>
            <a:lvl1pPr>
              <a:defRPr/>
            </a:lvl1pPr>
          </a:lstStyle>
          <a:p>
            <a:pPr>
              <a:defRPr/>
            </a:pPr>
            <a:fld id="{2BD7E3ED-DA39-45F5-84CF-5B372092F592}" type="slidenum">
              <a:rPr lang="es-ES" altLang="es-ES"/>
              <a:pPr>
                <a:defRPr/>
              </a:pPr>
              <a:t>‹Nº›</a:t>
            </a:fld>
            <a:endParaRPr lang="es-ES" altLang="es-ES"/>
          </a:p>
        </p:txBody>
      </p:sp>
    </p:spTree>
    <p:extLst>
      <p:ext uri="{BB962C8B-B14F-4D97-AF65-F5344CB8AC3E}">
        <p14:creationId xmlns:p14="http://schemas.microsoft.com/office/powerpoint/2010/main" val="3930374655"/>
      </p:ext>
    </p:extLst>
  </p:cSld>
  <p:clrMapOvr>
    <a:masterClrMapping/>
  </p:clrMapOvr>
  <p:hf sldNum="0" hdr="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a:lstStyle>
            <a:lvl1pPr>
              <a:defRPr lang="en-US" sz="2800" b="0" dirty="0"/>
            </a:lvl1pPr>
          </a:lstStyle>
          <a:p>
            <a:pPr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533400" y="3928534"/>
            <a:ext cx="6382361" cy="838200"/>
          </a:xfrm>
        </p:spPr>
        <p:txBody>
          <a:bodyPr rtlCol="0" anchor="b">
            <a:normAutofit/>
          </a:bodyPr>
          <a:lstStyle>
            <a:lvl1pPr>
              <a:buNone/>
              <a:defRPr lang="en-US" sz="2000" b="0" cap="all" dirty="0">
                <a:ln w="3175" cmpd="sng">
                  <a:noFill/>
                </a:ln>
                <a:solidFill>
                  <a:schemeClr val="tx1"/>
                </a:solidFill>
                <a:effectLst/>
              </a:defRPr>
            </a:lvl1pPr>
          </a:lstStyle>
          <a:p>
            <a:pPr lvl="0"/>
            <a:r>
              <a:rPr lang="es-ES" smtClean="0"/>
              <a:t>Haga clic para modificar el estilo de texto del patrón</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Date Placeholder 3"/>
          <p:cNvSpPr>
            <a:spLocks noGrp="1"/>
          </p:cNvSpPr>
          <p:nvPr>
            <p:ph type="dt" sz="half" idx="14"/>
          </p:nvPr>
        </p:nvSpPr>
        <p:spPr/>
        <p:txBody>
          <a:bodyPr/>
          <a:lstStyle>
            <a:lvl1pPr>
              <a:defRPr/>
            </a:lvl1pPr>
          </a:lstStyle>
          <a:p>
            <a:pPr>
              <a:defRPr/>
            </a:pPr>
            <a:r>
              <a:rPr lang="es-ES" altLang="es-ES"/>
              <a:t>29/05/13</a:t>
            </a:r>
          </a:p>
        </p:txBody>
      </p:sp>
      <p:sp>
        <p:nvSpPr>
          <p:cNvPr id="6" name="Footer Placeholder 4"/>
          <p:cNvSpPr>
            <a:spLocks noGrp="1"/>
          </p:cNvSpPr>
          <p:nvPr>
            <p:ph type="ftr" sz="quarter" idx="15"/>
          </p:nvPr>
        </p:nvSpPr>
        <p:spPr/>
        <p:txBody>
          <a:bodyPr/>
          <a:lstStyle>
            <a:lvl1pPr>
              <a:defRPr/>
            </a:lvl1pPr>
          </a:lstStyle>
          <a:p>
            <a:pPr>
              <a:defRPr/>
            </a:pPr>
            <a:r>
              <a:rPr lang="es-ES" altLang="es-ES"/>
              <a:t>Lenguajes de marcas - </a:t>
            </a:r>
          </a:p>
        </p:txBody>
      </p:sp>
      <p:sp>
        <p:nvSpPr>
          <p:cNvPr id="7" name="Slide Number Placeholder 5"/>
          <p:cNvSpPr>
            <a:spLocks noGrp="1"/>
          </p:cNvSpPr>
          <p:nvPr>
            <p:ph type="sldNum" sz="quarter" idx="16"/>
          </p:nvPr>
        </p:nvSpPr>
        <p:spPr/>
        <p:txBody>
          <a:bodyPr/>
          <a:lstStyle>
            <a:lvl1pPr>
              <a:defRPr/>
            </a:lvl1pPr>
          </a:lstStyle>
          <a:p>
            <a:pPr>
              <a:defRPr/>
            </a:pPr>
            <a:fld id="{F51B91B8-2314-48E2-A767-70E24E74C9C0}" type="slidenum">
              <a:rPr lang="es-ES" altLang="es-ES"/>
              <a:pPr>
                <a:defRPr/>
              </a:pPr>
              <a:t>‹Nº›</a:t>
            </a:fld>
            <a:endParaRPr lang="es-ES" altLang="es-ES"/>
          </a:p>
        </p:txBody>
      </p:sp>
    </p:spTree>
    <p:extLst>
      <p:ext uri="{BB962C8B-B14F-4D97-AF65-F5344CB8AC3E}">
        <p14:creationId xmlns:p14="http://schemas.microsoft.com/office/powerpoint/2010/main" val="760345893"/>
      </p:ext>
    </p:extLst>
  </p:cSld>
  <p:clrMapOvr>
    <a:masterClrMapping/>
  </p:clrMapOvr>
  <p:hf sldNum="0" hdr="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lvl1pPr algn="l">
              <a:defRPr sz="2800"/>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lvl1pPr>
              <a:defRPr/>
            </a:lvl1pPr>
          </a:lstStyle>
          <a:p>
            <a:pPr>
              <a:defRPr/>
            </a:pPr>
            <a:r>
              <a:rPr lang="es-ES" altLang="es-ES"/>
              <a:t>29/05/13</a:t>
            </a:r>
          </a:p>
        </p:txBody>
      </p:sp>
      <p:sp>
        <p:nvSpPr>
          <p:cNvPr id="5" name="Footer Placeholder 4"/>
          <p:cNvSpPr>
            <a:spLocks noGrp="1"/>
          </p:cNvSpPr>
          <p:nvPr>
            <p:ph type="ftr" sz="quarter" idx="11"/>
          </p:nvPr>
        </p:nvSpPr>
        <p:spPr/>
        <p:txBody>
          <a:bodyPr/>
          <a:lstStyle>
            <a:lvl1pPr>
              <a:defRPr/>
            </a:lvl1pPr>
          </a:lstStyle>
          <a:p>
            <a:pPr>
              <a:defRPr/>
            </a:pPr>
            <a:r>
              <a:rPr lang="es-ES" altLang="es-ES"/>
              <a:t>Lenguajes de marcas - </a:t>
            </a:r>
          </a:p>
        </p:txBody>
      </p:sp>
      <p:sp>
        <p:nvSpPr>
          <p:cNvPr id="6" name="Slide Number Placeholder 5"/>
          <p:cNvSpPr>
            <a:spLocks noGrp="1"/>
          </p:cNvSpPr>
          <p:nvPr>
            <p:ph type="sldNum" sz="quarter" idx="12"/>
          </p:nvPr>
        </p:nvSpPr>
        <p:spPr/>
        <p:txBody>
          <a:bodyPr/>
          <a:lstStyle>
            <a:lvl1pPr>
              <a:defRPr/>
            </a:lvl1pPr>
          </a:lstStyle>
          <a:p>
            <a:pPr>
              <a:defRPr/>
            </a:pPr>
            <a:fld id="{98CC48F3-6BBB-4E5F-8E61-C49E67D82A4C}" type="slidenum">
              <a:rPr lang="es-ES" altLang="es-ES"/>
              <a:pPr>
                <a:defRPr/>
              </a:pPr>
              <a:t>‹Nº›</a:t>
            </a:fld>
            <a:endParaRPr lang="es-ES" altLang="es-ES"/>
          </a:p>
        </p:txBody>
      </p:sp>
    </p:spTree>
    <p:extLst>
      <p:ext uri="{BB962C8B-B14F-4D97-AF65-F5344CB8AC3E}">
        <p14:creationId xmlns:p14="http://schemas.microsoft.com/office/powerpoint/2010/main" val="31512023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lstStyle>
            <a:lvl1pPr>
              <a:defRPr sz="2800"/>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lvl1pPr>
              <a:defRPr/>
            </a:lvl1pPr>
          </a:lstStyle>
          <a:p>
            <a:pPr>
              <a:defRPr/>
            </a:pPr>
            <a:r>
              <a:rPr lang="es-ES" altLang="es-ES"/>
              <a:t>29/05/13</a:t>
            </a:r>
          </a:p>
        </p:txBody>
      </p:sp>
      <p:sp>
        <p:nvSpPr>
          <p:cNvPr id="5" name="Footer Placeholder 4"/>
          <p:cNvSpPr>
            <a:spLocks noGrp="1"/>
          </p:cNvSpPr>
          <p:nvPr>
            <p:ph type="ftr" sz="quarter" idx="11"/>
          </p:nvPr>
        </p:nvSpPr>
        <p:spPr/>
        <p:txBody>
          <a:bodyPr/>
          <a:lstStyle>
            <a:lvl1pPr>
              <a:defRPr/>
            </a:lvl1pPr>
          </a:lstStyle>
          <a:p>
            <a:pPr>
              <a:defRPr/>
            </a:pPr>
            <a:r>
              <a:rPr lang="es-ES" altLang="es-ES"/>
              <a:t>Lenguajes de marcas - </a:t>
            </a:r>
          </a:p>
        </p:txBody>
      </p:sp>
      <p:sp>
        <p:nvSpPr>
          <p:cNvPr id="6" name="Slide Number Placeholder 5"/>
          <p:cNvSpPr>
            <a:spLocks noGrp="1"/>
          </p:cNvSpPr>
          <p:nvPr>
            <p:ph type="sldNum" sz="quarter" idx="12"/>
          </p:nvPr>
        </p:nvSpPr>
        <p:spPr/>
        <p:txBody>
          <a:bodyPr/>
          <a:lstStyle>
            <a:lvl1pPr>
              <a:defRPr/>
            </a:lvl1pPr>
          </a:lstStyle>
          <a:p>
            <a:pPr>
              <a:defRPr/>
            </a:pPr>
            <a:fld id="{3007ADA7-4EF7-487A-BA91-0D234EAAB9B4}" type="slidenum">
              <a:rPr lang="es-ES" altLang="es-ES"/>
              <a:pPr>
                <a:defRPr/>
              </a:pPr>
              <a:t>‹Nº›</a:t>
            </a:fld>
            <a:endParaRPr lang="es-ES" altLang="es-ES"/>
          </a:p>
        </p:txBody>
      </p:sp>
    </p:spTree>
    <p:extLst>
      <p:ext uri="{BB962C8B-B14F-4D97-AF65-F5344CB8AC3E}">
        <p14:creationId xmlns:p14="http://schemas.microsoft.com/office/powerpoint/2010/main" val="40253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68313" y="2060575"/>
            <a:ext cx="4037012" cy="432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57725" y="2060575"/>
            <a:ext cx="4037013" cy="432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6" name="Rectangle 17"/>
          <p:cNvSpPr>
            <a:spLocks noGrp="1" noChangeArrowheads="1"/>
          </p:cNvSpPr>
          <p:nvPr>
            <p:ph type="sldNum" idx="11"/>
          </p:nvPr>
        </p:nvSpPr>
        <p:spPr>
          <a:ln/>
        </p:spPr>
        <p:txBody>
          <a:bodyPr/>
          <a:lstStyle>
            <a:lvl1pPr>
              <a:defRPr/>
            </a:lvl1pPr>
          </a:lstStyle>
          <a:p>
            <a:pPr>
              <a:defRPr/>
            </a:pPr>
            <a:fld id="{0EFC6570-FECE-498A-A9B0-5A9A92E3096D}" type="slidenum">
              <a:rPr lang="es-ES" altLang="es-ES"/>
              <a:pPr>
                <a:defRPr/>
              </a:pPr>
              <a:t>‹Nº›</a:t>
            </a:fld>
            <a:endParaRPr lang="es-ES" altLang="es-ES"/>
          </a:p>
        </p:txBody>
      </p:sp>
      <p:sp>
        <p:nvSpPr>
          <p:cNvPr id="7" name="Rectangle 18"/>
          <p:cNvSpPr>
            <a:spLocks noGrp="1" noChangeArrowheads="1"/>
          </p:cNvSpPr>
          <p:nvPr>
            <p:ph type="ftr" idx="12"/>
          </p:nvPr>
        </p:nvSpPr>
        <p:spPr>
          <a:ln/>
        </p:spPr>
        <p:txBody>
          <a:bodyPr/>
          <a:lstStyle>
            <a:lvl1pPr>
              <a:defRPr/>
            </a:lvl1pPr>
          </a:lstStyle>
          <a:p>
            <a:pPr>
              <a:defRPr/>
            </a:pPr>
            <a:r>
              <a:rPr lang="es-ES" altLang="es-ES"/>
              <a:t>Lenguajes de marcas - </a:t>
            </a:r>
          </a:p>
        </p:txBody>
      </p:sp>
    </p:spTree>
    <p:extLst>
      <p:ext uri="{BB962C8B-B14F-4D97-AF65-F5344CB8AC3E}">
        <p14:creationId xmlns:p14="http://schemas.microsoft.com/office/powerpoint/2010/main" val="1328680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8" name="Rectangle 17"/>
          <p:cNvSpPr>
            <a:spLocks noGrp="1" noChangeArrowheads="1"/>
          </p:cNvSpPr>
          <p:nvPr>
            <p:ph type="sldNum" idx="11"/>
          </p:nvPr>
        </p:nvSpPr>
        <p:spPr>
          <a:ln/>
        </p:spPr>
        <p:txBody>
          <a:bodyPr/>
          <a:lstStyle>
            <a:lvl1pPr>
              <a:defRPr/>
            </a:lvl1pPr>
          </a:lstStyle>
          <a:p>
            <a:pPr>
              <a:defRPr/>
            </a:pPr>
            <a:fld id="{11BDAEB6-FA08-4C15-B5CA-BE1D71B6E729}" type="slidenum">
              <a:rPr lang="es-ES" altLang="es-ES"/>
              <a:pPr>
                <a:defRPr/>
              </a:pPr>
              <a:t>‹Nº›</a:t>
            </a:fld>
            <a:endParaRPr lang="es-ES" altLang="es-ES"/>
          </a:p>
        </p:txBody>
      </p:sp>
      <p:sp>
        <p:nvSpPr>
          <p:cNvPr id="9" name="Rectangle 18"/>
          <p:cNvSpPr>
            <a:spLocks noGrp="1" noChangeArrowheads="1"/>
          </p:cNvSpPr>
          <p:nvPr>
            <p:ph type="ftr" idx="12"/>
          </p:nvPr>
        </p:nvSpPr>
        <p:spPr>
          <a:ln/>
        </p:spPr>
        <p:txBody>
          <a:bodyPr/>
          <a:lstStyle>
            <a:lvl1pPr>
              <a:defRPr/>
            </a:lvl1pPr>
          </a:lstStyle>
          <a:p>
            <a:pPr>
              <a:defRPr/>
            </a:pPr>
            <a:r>
              <a:rPr lang="es-ES" altLang="es-ES"/>
              <a:t>Lenguajes de marcas - </a:t>
            </a:r>
          </a:p>
        </p:txBody>
      </p:sp>
    </p:spTree>
    <p:extLst>
      <p:ext uri="{BB962C8B-B14F-4D97-AF65-F5344CB8AC3E}">
        <p14:creationId xmlns:p14="http://schemas.microsoft.com/office/powerpoint/2010/main" val="2350251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4" name="Rectangle 17"/>
          <p:cNvSpPr>
            <a:spLocks noGrp="1" noChangeArrowheads="1"/>
          </p:cNvSpPr>
          <p:nvPr>
            <p:ph type="sldNum" idx="11"/>
          </p:nvPr>
        </p:nvSpPr>
        <p:spPr>
          <a:ln/>
        </p:spPr>
        <p:txBody>
          <a:bodyPr/>
          <a:lstStyle>
            <a:lvl1pPr>
              <a:defRPr/>
            </a:lvl1pPr>
          </a:lstStyle>
          <a:p>
            <a:pPr>
              <a:defRPr/>
            </a:pPr>
            <a:fld id="{030A375D-2A05-47C9-AF83-E3E59EF5F7C9}" type="slidenum">
              <a:rPr lang="es-ES" altLang="es-ES"/>
              <a:pPr>
                <a:defRPr/>
              </a:pPr>
              <a:t>‹Nº›</a:t>
            </a:fld>
            <a:endParaRPr lang="es-ES" altLang="es-ES"/>
          </a:p>
        </p:txBody>
      </p:sp>
      <p:sp>
        <p:nvSpPr>
          <p:cNvPr id="5" name="Rectangle 18"/>
          <p:cNvSpPr>
            <a:spLocks noGrp="1" noChangeArrowheads="1"/>
          </p:cNvSpPr>
          <p:nvPr>
            <p:ph type="ftr" idx="12"/>
          </p:nvPr>
        </p:nvSpPr>
        <p:spPr>
          <a:ln/>
        </p:spPr>
        <p:txBody>
          <a:bodyPr/>
          <a:lstStyle>
            <a:lvl1pPr>
              <a:defRPr/>
            </a:lvl1pPr>
          </a:lstStyle>
          <a:p>
            <a:pPr>
              <a:defRPr/>
            </a:pPr>
            <a:r>
              <a:rPr lang="es-ES" altLang="es-ES"/>
              <a:t>Lenguajes de marcas - </a:t>
            </a:r>
          </a:p>
        </p:txBody>
      </p:sp>
    </p:spTree>
    <p:extLst>
      <p:ext uri="{BB962C8B-B14F-4D97-AF65-F5344CB8AC3E}">
        <p14:creationId xmlns:p14="http://schemas.microsoft.com/office/powerpoint/2010/main" val="858769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3" name="Rectangle 17"/>
          <p:cNvSpPr>
            <a:spLocks noGrp="1" noChangeArrowheads="1"/>
          </p:cNvSpPr>
          <p:nvPr>
            <p:ph type="sldNum" idx="11"/>
          </p:nvPr>
        </p:nvSpPr>
        <p:spPr>
          <a:ln/>
        </p:spPr>
        <p:txBody>
          <a:bodyPr/>
          <a:lstStyle>
            <a:lvl1pPr>
              <a:defRPr/>
            </a:lvl1pPr>
          </a:lstStyle>
          <a:p>
            <a:pPr>
              <a:defRPr/>
            </a:pPr>
            <a:fld id="{5E3B91E7-F7F8-4961-9426-72A6C586FFD7}" type="slidenum">
              <a:rPr lang="es-ES" altLang="es-ES"/>
              <a:pPr>
                <a:defRPr/>
              </a:pPr>
              <a:t>‹Nº›</a:t>
            </a:fld>
            <a:endParaRPr lang="es-ES" altLang="es-ES"/>
          </a:p>
        </p:txBody>
      </p:sp>
      <p:sp>
        <p:nvSpPr>
          <p:cNvPr id="4" name="Rectangle 18"/>
          <p:cNvSpPr>
            <a:spLocks noGrp="1" noChangeArrowheads="1"/>
          </p:cNvSpPr>
          <p:nvPr>
            <p:ph type="ftr" idx="12"/>
          </p:nvPr>
        </p:nvSpPr>
        <p:spPr>
          <a:ln/>
        </p:spPr>
        <p:txBody>
          <a:bodyPr/>
          <a:lstStyle>
            <a:lvl1pPr>
              <a:defRPr/>
            </a:lvl1pPr>
          </a:lstStyle>
          <a:p>
            <a:pPr>
              <a:defRPr/>
            </a:pPr>
            <a:r>
              <a:rPr lang="es-ES" altLang="es-ES"/>
              <a:t>Lenguajes de marcas - </a:t>
            </a:r>
          </a:p>
        </p:txBody>
      </p:sp>
    </p:spTree>
    <p:extLst>
      <p:ext uri="{BB962C8B-B14F-4D97-AF65-F5344CB8AC3E}">
        <p14:creationId xmlns:p14="http://schemas.microsoft.com/office/powerpoint/2010/main" val="874056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6" name="Rectangle 17"/>
          <p:cNvSpPr>
            <a:spLocks noGrp="1" noChangeArrowheads="1"/>
          </p:cNvSpPr>
          <p:nvPr>
            <p:ph type="sldNum" idx="11"/>
          </p:nvPr>
        </p:nvSpPr>
        <p:spPr>
          <a:ln/>
        </p:spPr>
        <p:txBody>
          <a:bodyPr/>
          <a:lstStyle>
            <a:lvl1pPr>
              <a:defRPr/>
            </a:lvl1pPr>
          </a:lstStyle>
          <a:p>
            <a:pPr>
              <a:defRPr/>
            </a:pPr>
            <a:fld id="{C27E94CA-9821-4607-A1DC-C674B1FD4871}" type="slidenum">
              <a:rPr lang="es-ES" altLang="es-ES"/>
              <a:pPr>
                <a:defRPr/>
              </a:pPr>
              <a:t>‹Nº›</a:t>
            </a:fld>
            <a:endParaRPr lang="es-ES" altLang="es-ES"/>
          </a:p>
        </p:txBody>
      </p:sp>
      <p:sp>
        <p:nvSpPr>
          <p:cNvPr id="7" name="Rectangle 18"/>
          <p:cNvSpPr>
            <a:spLocks noGrp="1" noChangeArrowheads="1"/>
          </p:cNvSpPr>
          <p:nvPr>
            <p:ph type="ftr" idx="12"/>
          </p:nvPr>
        </p:nvSpPr>
        <p:spPr>
          <a:ln/>
        </p:spPr>
        <p:txBody>
          <a:bodyPr/>
          <a:lstStyle>
            <a:lvl1pPr>
              <a:defRPr/>
            </a:lvl1pPr>
          </a:lstStyle>
          <a:p>
            <a:pPr>
              <a:defRPr/>
            </a:pPr>
            <a:r>
              <a:rPr lang="es-ES" altLang="es-ES"/>
              <a:t>Lenguajes de marcas - </a:t>
            </a:r>
          </a:p>
        </p:txBody>
      </p:sp>
    </p:spTree>
    <p:extLst>
      <p:ext uri="{BB962C8B-B14F-4D97-AF65-F5344CB8AC3E}">
        <p14:creationId xmlns:p14="http://schemas.microsoft.com/office/powerpoint/2010/main" val="2943877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6"/>
          <p:cNvSpPr>
            <a:spLocks noGrp="1" noChangeArrowheads="1"/>
          </p:cNvSpPr>
          <p:nvPr>
            <p:ph type="dt" idx="10"/>
          </p:nvPr>
        </p:nvSpPr>
        <p:spPr>
          <a:ln/>
        </p:spPr>
        <p:txBody>
          <a:bodyPr/>
          <a:lstStyle>
            <a:lvl1pPr>
              <a:defRPr/>
            </a:lvl1pPr>
          </a:lstStyle>
          <a:p>
            <a:pPr>
              <a:defRPr/>
            </a:pPr>
            <a:r>
              <a:rPr lang="es-ES" altLang="es-ES"/>
              <a:t>29/05/13</a:t>
            </a:r>
          </a:p>
        </p:txBody>
      </p:sp>
      <p:sp>
        <p:nvSpPr>
          <p:cNvPr id="6" name="Rectangle 17"/>
          <p:cNvSpPr>
            <a:spLocks noGrp="1" noChangeArrowheads="1"/>
          </p:cNvSpPr>
          <p:nvPr>
            <p:ph type="sldNum" idx="11"/>
          </p:nvPr>
        </p:nvSpPr>
        <p:spPr>
          <a:ln/>
        </p:spPr>
        <p:txBody>
          <a:bodyPr/>
          <a:lstStyle>
            <a:lvl1pPr>
              <a:defRPr/>
            </a:lvl1pPr>
          </a:lstStyle>
          <a:p>
            <a:pPr>
              <a:defRPr/>
            </a:pPr>
            <a:fld id="{8A9EEAF3-C598-42D5-8B2F-70A0327B3BA7}" type="slidenum">
              <a:rPr lang="es-ES" altLang="es-ES"/>
              <a:pPr>
                <a:defRPr/>
              </a:pPr>
              <a:t>‹Nº›</a:t>
            </a:fld>
            <a:endParaRPr lang="es-ES" altLang="es-ES"/>
          </a:p>
        </p:txBody>
      </p:sp>
      <p:sp>
        <p:nvSpPr>
          <p:cNvPr id="7" name="Rectangle 18"/>
          <p:cNvSpPr>
            <a:spLocks noGrp="1" noChangeArrowheads="1"/>
          </p:cNvSpPr>
          <p:nvPr>
            <p:ph type="ftr" idx="12"/>
          </p:nvPr>
        </p:nvSpPr>
        <p:spPr>
          <a:ln/>
        </p:spPr>
        <p:txBody>
          <a:bodyPr/>
          <a:lstStyle>
            <a:lvl1pPr>
              <a:defRPr/>
            </a:lvl1pPr>
          </a:lstStyle>
          <a:p>
            <a:pPr>
              <a:defRPr/>
            </a:pPr>
            <a:r>
              <a:rPr lang="es-ES" altLang="es-ES"/>
              <a:t>Lenguajes de marcas - </a:t>
            </a:r>
          </a:p>
        </p:txBody>
      </p:sp>
    </p:spTree>
    <p:extLst>
      <p:ext uri="{BB962C8B-B14F-4D97-AF65-F5344CB8AC3E}">
        <p14:creationId xmlns:p14="http://schemas.microsoft.com/office/powerpoint/2010/main" val="178124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1.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ChangeArrowheads="1"/>
          </p:cNvSpPr>
          <p:nvPr/>
        </p:nvSpPr>
        <p:spPr bwMode="auto">
          <a:xfrm>
            <a:off x="0" y="366713"/>
            <a:ext cx="9144000" cy="84137"/>
          </a:xfrm>
          <a:prstGeom prst="rect">
            <a:avLst/>
          </a:prstGeom>
          <a:solidFill>
            <a:srgbClr val="438086">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1027" name="Rectangle 2"/>
          <p:cNvSpPr>
            <a:spLocks noChangeArrowheads="1"/>
          </p:cNvSpPr>
          <p:nvPr/>
        </p:nvSpPr>
        <p:spPr bwMode="auto">
          <a:xfrm>
            <a:off x="0" y="0"/>
            <a:ext cx="9144000" cy="311150"/>
          </a:xfrm>
          <a:prstGeom prst="rect">
            <a:avLst/>
          </a:prstGeom>
          <a:solidFill>
            <a:srgbClr val="42445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1028" name="Rectangle 3"/>
          <p:cNvSpPr>
            <a:spLocks noChangeArrowheads="1"/>
          </p:cNvSpPr>
          <p:nvPr/>
        </p:nvSpPr>
        <p:spPr bwMode="auto">
          <a:xfrm>
            <a:off x="0" y="307975"/>
            <a:ext cx="9144000" cy="92075"/>
          </a:xfrm>
          <a:prstGeom prst="rect">
            <a:avLst/>
          </a:prstGeom>
          <a:solidFill>
            <a:srgbClr val="43808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1029" name="Rectangle 4"/>
          <p:cNvSpPr>
            <a:spLocks noChangeArrowheads="1"/>
          </p:cNvSpPr>
          <p:nvPr/>
        </p:nvSpPr>
        <p:spPr bwMode="auto">
          <a:xfrm flipV="1">
            <a:off x="5410200" y="360363"/>
            <a:ext cx="3733800" cy="90487"/>
          </a:xfrm>
          <a:prstGeom prst="rect">
            <a:avLst/>
          </a:prstGeom>
          <a:solidFill>
            <a:srgbClr val="43808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1030" name="Rectangle 5"/>
          <p:cNvSpPr>
            <a:spLocks noChangeArrowheads="1"/>
          </p:cNvSpPr>
          <p:nvPr/>
        </p:nvSpPr>
        <p:spPr bwMode="auto">
          <a:xfrm flipV="1">
            <a:off x="5410200" y="438150"/>
            <a:ext cx="3733800" cy="180975"/>
          </a:xfrm>
          <a:prstGeom prst="rect">
            <a:avLst/>
          </a:prstGeom>
          <a:solidFill>
            <a:srgbClr val="438086">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1031" name="AutoShape 6"/>
          <p:cNvSpPr>
            <a:spLocks noChangeArrowheads="1"/>
          </p:cNvSpPr>
          <p:nvPr/>
        </p:nvSpPr>
        <p:spPr bwMode="auto">
          <a:xfrm>
            <a:off x="5407025" y="496888"/>
            <a:ext cx="3063875" cy="2857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1032" name="AutoShape 7"/>
          <p:cNvSpPr>
            <a:spLocks noChangeArrowheads="1"/>
          </p:cNvSpPr>
          <p:nvPr/>
        </p:nvSpPr>
        <p:spPr bwMode="auto">
          <a:xfrm>
            <a:off x="7373938" y="588963"/>
            <a:ext cx="1600200" cy="36512"/>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1033" name="Rectangle 8"/>
          <p:cNvSpPr>
            <a:spLocks noChangeArrowheads="1"/>
          </p:cNvSpPr>
          <p:nvPr/>
        </p:nvSpPr>
        <p:spPr bwMode="auto">
          <a:xfrm>
            <a:off x="9085263" y="-1588"/>
            <a:ext cx="57150" cy="620713"/>
          </a:xfrm>
          <a:prstGeom prst="rect">
            <a:avLst/>
          </a:prstGeom>
          <a:solidFill>
            <a:srgbClr val="FFFFFF">
              <a:alpha val="65097"/>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1034" name="Rectangle 9"/>
          <p:cNvSpPr>
            <a:spLocks noChangeArrowheads="1"/>
          </p:cNvSpPr>
          <p:nvPr/>
        </p:nvSpPr>
        <p:spPr bwMode="auto">
          <a:xfrm>
            <a:off x="9043988" y="-1588"/>
            <a:ext cx="28575" cy="620713"/>
          </a:xfrm>
          <a:prstGeom prst="rect">
            <a:avLst/>
          </a:prstGeom>
          <a:solidFill>
            <a:srgbClr val="FFFFFF">
              <a:alpha val="65097"/>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1035" name="Rectangle 10"/>
          <p:cNvSpPr>
            <a:spLocks noChangeArrowheads="1"/>
          </p:cNvSpPr>
          <p:nvPr/>
        </p:nvSpPr>
        <p:spPr bwMode="auto">
          <a:xfrm>
            <a:off x="9024938" y="-1588"/>
            <a:ext cx="9525" cy="620713"/>
          </a:xfrm>
          <a:prstGeom prst="rect">
            <a:avLst/>
          </a:prstGeom>
          <a:solidFill>
            <a:srgbClr val="FFFFFF">
              <a:alpha val="5999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1036" name="Rectangle 11"/>
          <p:cNvSpPr>
            <a:spLocks noChangeArrowheads="1"/>
          </p:cNvSpPr>
          <p:nvPr/>
        </p:nvSpPr>
        <p:spPr bwMode="auto">
          <a:xfrm>
            <a:off x="8975725" y="-1588"/>
            <a:ext cx="26988" cy="620713"/>
          </a:xfrm>
          <a:prstGeom prst="rect">
            <a:avLst/>
          </a:prstGeom>
          <a:solidFill>
            <a:srgbClr val="FFFFFF">
              <a:alpha val="3999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1037" name="Rectangle 12"/>
          <p:cNvSpPr>
            <a:spLocks noChangeArrowheads="1"/>
          </p:cNvSpPr>
          <p:nvPr/>
        </p:nvSpPr>
        <p:spPr bwMode="auto">
          <a:xfrm>
            <a:off x="8915400" y="0"/>
            <a:ext cx="55563" cy="585788"/>
          </a:xfrm>
          <a:prstGeom prst="rect">
            <a:avLst/>
          </a:prstGeom>
          <a:solidFill>
            <a:srgbClr val="FFFFFF">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1038" name="Rectangle 13"/>
          <p:cNvSpPr>
            <a:spLocks noChangeArrowheads="1"/>
          </p:cNvSpPr>
          <p:nvPr/>
        </p:nvSpPr>
        <p:spPr bwMode="auto">
          <a:xfrm>
            <a:off x="8874125" y="0"/>
            <a:ext cx="7938" cy="585788"/>
          </a:xfrm>
          <a:prstGeom prst="rect">
            <a:avLst/>
          </a:prstGeom>
          <a:solidFill>
            <a:srgbClr val="FFFFFF">
              <a:alpha val="29803"/>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1039" name="Rectangle 14"/>
          <p:cNvSpPr>
            <a:spLocks noGrp="1" noChangeArrowheads="1"/>
          </p:cNvSpPr>
          <p:nvPr>
            <p:ph type="title"/>
          </p:nvPr>
        </p:nvSpPr>
        <p:spPr bwMode="auto">
          <a:xfrm>
            <a:off x="468313" y="858838"/>
            <a:ext cx="82264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s-ES" smtClean="0"/>
              <a:t>Pulse para editar el formato del texto de título</a:t>
            </a:r>
          </a:p>
        </p:txBody>
      </p:sp>
      <p:sp>
        <p:nvSpPr>
          <p:cNvPr id="1040" name="Rectangle 15"/>
          <p:cNvSpPr>
            <a:spLocks noGrp="1" noChangeArrowheads="1"/>
          </p:cNvSpPr>
          <p:nvPr>
            <p:ph type="body" idx="1"/>
          </p:nvPr>
        </p:nvSpPr>
        <p:spPr bwMode="auto">
          <a:xfrm>
            <a:off x="468313" y="2060575"/>
            <a:ext cx="8226425" cy="432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s-ES" smtClean="0"/>
              <a:t>Pulse para editar los formatos del texto del esquema</a:t>
            </a:r>
          </a:p>
          <a:p>
            <a:pPr lvl="1"/>
            <a:r>
              <a:rPr lang="en-GB" altLang="es-ES" smtClean="0"/>
              <a:t>Segundo nivel del esquema</a:t>
            </a:r>
          </a:p>
          <a:p>
            <a:pPr lvl="2"/>
            <a:r>
              <a:rPr lang="en-GB" altLang="es-ES" smtClean="0"/>
              <a:t>Tercer nivel del esquema</a:t>
            </a:r>
          </a:p>
          <a:p>
            <a:pPr lvl="3"/>
            <a:r>
              <a:rPr lang="en-GB" altLang="es-ES" smtClean="0"/>
              <a:t>Cuarto nivel del esquema</a:t>
            </a:r>
          </a:p>
          <a:p>
            <a:pPr lvl="4"/>
            <a:r>
              <a:rPr lang="en-GB" altLang="es-ES" smtClean="0"/>
              <a:t>Quinto nivel del esquema</a:t>
            </a:r>
          </a:p>
          <a:p>
            <a:pPr lvl="4"/>
            <a:r>
              <a:rPr lang="en-GB" altLang="es-ES" smtClean="0"/>
              <a:t>Sexto nivel del esquema</a:t>
            </a:r>
          </a:p>
          <a:p>
            <a:pPr lvl="4"/>
            <a:r>
              <a:rPr lang="en-GB" altLang="es-ES" smtClean="0"/>
              <a:t>Séptimo nivel del esquema</a:t>
            </a:r>
          </a:p>
          <a:p>
            <a:pPr lvl="4"/>
            <a:r>
              <a:rPr lang="en-GB" altLang="es-ES" smtClean="0"/>
              <a:t>Octavo nivel del esquema</a:t>
            </a:r>
          </a:p>
          <a:p>
            <a:pPr lvl="4"/>
            <a:r>
              <a:rPr lang="en-GB" altLang="es-ES" smtClean="0"/>
              <a:t>Noveno nivel del esquema</a:t>
            </a:r>
          </a:p>
        </p:txBody>
      </p:sp>
      <p:sp>
        <p:nvSpPr>
          <p:cNvPr id="2" name="Rectangle 16"/>
          <p:cNvSpPr>
            <a:spLocks noGrp="1" noChangeArrowheads="1"/>
          </p:cNvSpPr>
          <p:nvPr>
            <p:ph type="dt"/>
          </p:nvPr>
        </p:nvSpPr>
        <p:spPr bwMode="auto">
          <a:xfrm>
            <a:off x="6586538" y="612775"/>
            <a:ext cx="954087" cy="454025"/>
          </a:xfrm>
          <a:prstGeom prst="rect">
            <a:avLst/>
          </a:prstGeom>
          <a:noFill/>
          <a:ln>
            <a:noFill/>
          </a:ln>
          <a:effectLst/>
          <a:extLst/>
        </p:spPr>
        <p:txBody>
          <a:bodyPr vert="horz" wrap="square" lIns="90000" tIns="46800" rIns="90000" bIns="46800" numCol="1" anchor="t" anchorCtr="0" compatLnSpc="1">
            <a:prstTxWarp prst="textNoShape">
              <a:avLst/>
            </a:prstTxWarp>
          </a:bodyPr>
          <a:lstStyle>
            <a:lvl1pPr eaLnBrk="1" hangingPunct="1">
              <a:buClrTx/>
              <a:buSzPct val="100000"/>
              <a:buFontTx/>
              <a:buNone/>
              <a:tabLst>
                <a:tab pos="723900" algn="l"/>
              </a:tabLst>
              <a:defRPr sz="800">
                <a:solidFill>
                  <a:srgbClr val="438086"/>
                </a:solidFill>
                <a:latin typeface="+mn-lt"/>
                <a:ea typeface="+mn-ea"/>
                <a:cs typeface="DejaVu Sans" charset="0"/>
              </a:defRPr>
            </a:lvl1pPr>
          </a:lstStyle>
          <a:p>
            <a:pPr>
              <a:defRPr/>
            </a:pPr>
            <a:r>
              <a:rPr lang="es-ES" altLang="es-ES"/>
              <a:t>29/05/13</a:t>
            </a:r>
          </a:p>
        </p:txBody>
      </p:sp>
      <p:sp>
        <p:nvSpPr>
          <p:cNvPr id="3089" name="Rectangle 17"/>
          <p:cNvSpPr>
            <a:spLocks noGrp="1" noChangeArrowheads="1"/>
          </p:cNvSpPr>
          <p:nvPr>
            <p:ph type="sldNum"/>
          </p:nvPr>
        </p:nvSpPr>
        <p:spPr bwMode="auto">
          <a:xfrm>
            <a:off x="8174038" y="-92075"/>
            <a:ext cx="758825" cy="458788"/>
          </a:xfrm>
          <a:prstGeom prst="rect">
            <a:avLst/>
          </a:prstGeom>
          <a:noFill/>
          <a:ln>
            <a:noFill/>
          </a:ln>
          <a:effectLst/>
          <a:extLst/>
        </p:spPr>
        <p:txBody>
          <a:bodyPr vert="horz" wrap="square" lIns="90000" tIns="46800" rIns="90000" bIns="46800" numCol="1" anchor="t" anchorCtr="0" compatLnSpc="1">
            <a:prstTxWarp prst="textNoShape">
              <a:avLst/>
            </a:prstTxWarp>
          </a:bodyPr>
          <a:lstStyle>
            <a:lvl1pPr algn="r" eaLnBrk="1" hangingPunct="1">
              <a:buClrTx/>
              <a:buSzPct val="100000"/>
              <a:buFontTx/>
              <a:buNone/>
              <a:defRPr sz="2400" smtClean="0">
                <a:solidFill>
                  <a:srgbClr val="FFFFFF"/>
                </a:solidFill>
                <a:latin typeface="Georgia" panose="02040502050405020303" pitchFamily="18" charset="0"/>
                <a:ea typeface="DejaVu Sans" charset="0"/>
                <a:cs typeface="DejaVu Sans" charset="0"/>
              </a:defRPr>
            </a:lvl1pPr>
          </a:lstStyle>
          <a:p>
            <a:pPr>
              <a:defRPr/>
            </a:pPr>
            <a:fld id="{DCB2E031-5024-474D-9369-6152AFE8568C}" type="slidenum">
              <a:rPr lang="es-ES" altLang="es-ES"/>
              <a:pPr>
                <a:defRPr/>
              </a:pPr>
              <a:t>‹Nº›</a:t>
            </a:fld>
            <a:endParaRPr lang="es-ES" altLang="es-ES"/>
          </a:p>
        </p:txBody>
      </p:sp>
      <p:sp>
        <p:nvSpPr>
          <p:cNvPr id="3090" name="Rectangle 18"/>
          <p:cNvSpPr>
            <a:spLocks noGrp="1" noChangeArrowheads="1"/>
          </p:cNvSpPr>
          <p:nvPr>
            <p:ph type="ftr"/>
          </p:nvPr>
        </p:nvSpPr>
        <p:spPr bwMode="auto">
          <a:xfrm>
            <a:off x="5257800" y="612775"/>
            <a:ext cx="1322388" cy="454025"/>
          </a:xfrm>
          <a:prstGeom prst="rect">
            <a:avLst/>
          </a:prstGeom>
          <a:noFill/>
          <a:ln>
            <a:noFill/>
          </a:ln>
          <a:effectLst/>
          <a:extLst/>
        </p:spPr>
        <p:txBody>
          <a:bodyPr vert="horz" wrap="square" lIns="90000" tIns="46800" rIns="90000" bIns="46800" numCol="1" anchor="t" anchorCtr="0" compatLnSpc="1">
            <a:prstTxWarp prst="textNoShape">
              <a:avLst/>
            </a:prstTxWarp>
          </a:bodyPr>
          <a:lstStyle>
            <a:lvl1pPr algn="r" eaLnBrk="1" hangingPunct="1">
              <a:buClrTx/>
              <a:buSzPct val="100000"/>
              <a:buFontTx/>
              <a:buNone/>
              <a:tabLst>
                <a:tab pos="723900" algn="l"/>
              </a:tabLst>
              <a:defRPr sz="800" dirty="0">
                <a:solidFill>
                  <a:srgbClr val="438086"/>
                </a:solidFill>
                <a:latin typeface="+mn-lt"/>
                <a:ea typeface="+mn-ea"/>
                <a:cs typeface="DejaVu Sans" charset="0"/>
              </a:defRPr>
            </a:lvl1pPr>
          </a:lstStyle>
          <a:p>
            <a:pPr>
              <a:defRPr/>
            </a:pPr>
            <a:r>
              <a:rPr lang="es-ES" altLang="es-ES"/>
              <a:t>Lenguajes de marcas - </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sldNum="0" hdr="0"/>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424456"/>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424456"/>
          </a:solidFill>
          <a:latin typeface="Trebuchet MS" pitchFamily="34" charset="0"/>
          <a:ea typeface="Droid Sans Fallback" charset="0"/>
          <a:cs typeface="Droid Sans Fallback"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424456"/>
          </a:solidFill>
          <a:latin typeface="Trebuchet MS" pitchFamily="34" charset="0"/>
          <a:ea typeface="Droid Sans Fallback" charset="0"/>
          <a:cs typeface="Droid Sans Fallback"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424456"/>
          </a:solidFill>
          <a:latin typeface="Trebuchet MS" pitchFamily="34" charset="0"/>
          <a:ea typeface="Droid Sans Fallback" charset="0"/>
          <a:cs typeface="Droid Sans Fallback"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424456"/>
          </a:solidFill>
          <a:latin typeface="Trebuchet MS" pitchFamily="34" charset="0"/>
          <a:ea typeface="Droid Sans Fallback" charset="0"/>
          <a:cs typeface="Droid Sans Fallback"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4000">
          <a:solidFill>
            <a:srgbClr val="424456"/>
          </a:solidFill>
          <a:latin typeface="Trebuchet MS" pitchFamily="34" charset="0"/>
          <a:ea typeface="Droid Sans Fallback" charset="0"/>
          <a:cs typeface="Droid Sans Fallback"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4000">
          <a:solidFill>
            <a:srgbClr val="424456"/>
          </a:solidFill>
          <a:latin typeface="Trebuchet MS" pitchFamily="34" charset="0"/>
          <a:ea typeface="Droid Sans Fallback" charset="0"/>
          <a:cs typeface="Droid Sans Fallback"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4000">
          <a:solidFill>
            <a:srgbClr val="424456"/>
          </a:solidFill>
          <a:latin typeface="Trebuchet MS" pitchFamily="34" charset="0"/>
          <a:ea typeface="Droid Sans Fallback" charset="0"/>
          <a:cs typeface="Droid Sans Fallback"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4000">
          <a:solidFill>
            <a:srgbClr val="424456"/>
          </a:solidFill>
          <a:latin typeface="Trebuchet MS" pitchFamily="34" charset="0"/>
          <a:ea typeface="Droid Sans Fallback" charset="0"/>
          <a:cs typeface="Droid Sans Fallback" charset="0"/>
        </a:defRPr>
      </a:lvl9pPr>
    </p:titleStyle>
    <p:bodyStyle>
      <a:lvl1pPr marL="342900" indent="-342900" algn="l" defTabSz="449263" rtl="0" eaLnBrk="0" fontAlgn="base" hangingPunct="0">
        <a:spcBef>
          <a:spcPts val="300"/>
        </a:spcBef>
        <a:spcAft>
          <a:spcPct val="0"/>
        </a:spcAft>
        <a:buClr>
          <a:srgbClr val="000000"/>
        </a:buClr>
        <a:buSzPct val="100000"/>
        <a:buFont typeface="Times New Roman" panose="02020603050405020304" pitchFamily="18" charset="0"/>
        <a:defRPr sz="2800">
          <a:solidFill>
            <a:srgbClr val="000000"/>
          </a:solidFill>
          <a:latin typeface="+mn-lt"/>
          <a:ea typeface="+mn-ea"/>
          <a:cs typeface="+mn-cs"/>
        </a:defRPr>
      </a:lvl1pPr>
      <a:lvl2pPr marL="742950" indent="-285750" algn="l" defTabSz="449263" rtl="0" eaLnBrk="0" fontAlgn="base" hangingPunct="0">
        <a:spcBef>
          <a:spcPts val="300"/>
        </a:spcBef>
        <a:spcAft>
          <a:spcPct val="0"/>
        </a:spcAft>
        <a:buClr>
          <a:srgbClr val="000000"/>
        </a:buClr>
        <a:buSzPct val="100000"/>
        <a:buFont typeface="Times New Roman" panose="02020603050405020304" pitchFamily="18" charset="0"/>
        <a:defRPr sz="2600">
          <a:solidFill>
            <a:srgbClr val="438086"/>
          </a:solidFill>
          <a:latin typeface="+mn-lt"/>
          <a:ea typeface="+mn-ea"/>
          <a:cs typeface="+mn-cs"/>
        </a:defRPr>
      </a:lvl2pPr>
      <a:lvl3pPr marL="1143000" indent="-228600" algn="l" defTabSz="449263" rtl="0" eaLnBrk="0" fontAlgn="base" hangingPunct="0">
        <a:spcBef>
          <a:spcPts val="300"/>
        </a:spcBef>
        <a:spcAft>
          <a:spcPct val="0"/>
        </a:spcAft>
        <a:buClr>
          <a:srgbClr val="000000"/>
        </a:buClr>
        <a:buSzPct val="100000"/>
        <a:buFont typeface="Times New Roman" panose="02020603050405020304" pitchFamily="18" charset="0"/>
        <a:defRPr sz="2400">
          <a:solidFill>
            <a:srgbClr val="53548A"/>
          </a:solidFill>
          <a:latin typeface="+mn-lt"/>
          <a:ea typeface="+mn-ea"/>
          <a:cs typeface="+mn-cs"/>
        </a:defRPr>
      </a:lvl3pPr>
      <a:lvl4pPr marL="1600200" indent="-228600" algn="l" defTabSz="449263" rtl="0" eaLnBrk="0" fontAlgn="base" hangingPunct="0">
        <a:spcBef>
          <a:spcPts val="300"/>
        </a:spcBef>
        <a:spcAft>
          <a:spcPct val="0"/>
        </a:spcAft>
        <a:buClr>
          <a:srgbClr val="000000"/>
        </a:buClr>
        <a:buSzPct val="100000"/>
        <a:buFont typeface="Times New Roman" panose="02020603050405020304" pitchFamily="18" charset="0"/>
        <a:defRPr sz="2200">
          <a:solidFill>
            <a:srgbClr val="53548A"/>
          </a:solidFill>
          <a:latin typeface="+mn-lt"/>
          <a:ea typeface="+mn-ea"/>
          <a:cs typeface="+mn-cs"/>
        </a:defRPr>
      </a:lvl4pPr>
      <a:lvl5pPr marL="2057400" indent="-228600" algn="l" defTabSz="449263" rtl="0" eaLnBrk="0" fontAlgn="base" hangingPunct="0">
        <a:spcBef>
          <a:spcPts val="300"/>
        </a:spcBef>
        <a:spcAft>
          <a:spcPct val="0"/>
        </a:spcAft>
        <a:buClr>
          <a:srgbClr val="000000"/>
        </a:buClr>
        <a:buSzPct val="100000"/>
        <a:buFont typeface="Times New Roman" panose="02020603050405020304" pitchFamily="18" charset="0"/>
        <a:defRPr sz="2000">
          <a:solidFill>
            <a:srgbClr val="A04DA3"/>
          </a:solidFill>
          <a:latin typeface="+mn-lt"/>
          <a:ea typeface="+mn-ea"/>
          <a:cs typeface="+mn-cs"/>
        </a:defRPr>
      </a:lvl5pPr>
      <a:lvl6pPr marL="2514600" indent="-228600" algn="l" defTabSz="449263" rtl="0" eaLnBrk="0" fontAlgn="base" hangingPunct="0">
        <a:spcBef>
          <a:spcPts val="300"/>
        </a:spcBef>
        <a:spcAft>
          <a:spcPct val="0"/>
        </a:spcAft>
        <a:buClr>
          <a:srgbClr val="000000"/>
        </a:buClr>
        <a:buSzPct val="100000"/>
        <a:buFont typeface="Times New Roman" pitchFamily="16" charset="0"/>
        <a:defRPr sz="2000">
          <a:solidFill>
            <a:srgbClr val="A04DA3"/>
          </a:solidFill>
          <a:latin typeface="+mn-lt"/>
          <a:ea typeface="+mn-ea"/>
          <a:cs typeface="+mn-cs"/>
        </a:defRPr>
      </a:lvl6pPr>
      <a:lvl7pPr marL="2971800" indent="-228600" algn="l" defTabSz="449263" rtl="0" eaLnBrk="0" fontAlgn="base" hangingPunct="0">
        <a:spcBef>
          <a:spcPts val="300"/>
        </a:spcBef>
        <a:spcAft>
          <a:spcPct val="0"/>
        </a:spcAft>
        <a:buClr>
          <a:srgbClr val="000000"/>
        </a:buClr>
        <a:buSzPct val="100000"/>
        <a:buFont typeface="Times New Roman" pitchFamily="16" charset="0"/>
        <a:defRPr sz="2000">
          <a:solidFill>
            <a:srgbClr val="A04DA3"/>
          </a:solidFill>
          <a:latin typeface="+mn-lt"/>
          <a:ea typeface="+mn-ea"/>
          <a:cs typeface="+mn-cs"/>
        </a:defRPr>
      </a:lvl7pPr>
      <a:lvl8pPr marL="3429000" indent="-228600" algn="l" defTabSz="449263" rtl="0" eaLnBrk="0" fontAlgn="base" hangingPunct="0">
        <a:spcBef>
          <a:spcPts val="300"/>
        </a:spcBef>
        <a:spcAft>
          <a:spcPct val="0"/>
        </a:spcAft>
        <a:buClr>
          <a:srgbClr val="000000"/>
        </a:buClr>
        <a:buSzPct val="100000"/>
        <a:buFont typeface="Times New Roman" pitchFamily="16" charset="0"/>
        <a:defRPr sz="2000">
          <a:solidFill>
            <a:srgbClr val="A04DA3"/>
          </a:solidFill>
          <a:latin typeface="+mn-lt"/>
          <a:ea typeface="+mn-ea"/>
          <a:cs typeface="+mn-cs"/>
        </a:defRPr>
      </a:lvl8pPr>
      <a:lvl9pPr marL="3886200" indent="-228600" algn="l" defTabSz="449263" rtl="0" eaLnBrk="0" fontAlgn="base" hangingPunct="0">
        <a:spcBef>
          <a:spcPts val="300"/>
        </a:spcBef>
        <a:spcAft>
          <a:spcPct val="0"/>
        </a:spcAft>
        <a:buClr>
          <a:srgbClr val="000000"/>
        </a:buClr>
        <a:buSzPct val="100000"/>
        <a:buFont typeface="Times New Roman" pitchFamily="16" charset="0"/>
        <a:defRPr sz="2000">
          <a:solidFill>
            <a:srgbClr val="A04DA3"/>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ChangeArrowheads="1"/>
          </p:cNvSpPr>
          <p:nvPr/>
        </p:nvSpPr>
        <p:spPr bwMode="auto">
          <a:xfrm>
            <a:off x="0" y="366713"/>
            <a:ext cx="9144000" cy="84137"/>
          </a:xfrm>
          <a:prstGeom prst="rect">
            <a:avLst/>
          </a:prstGeom>
          <a:solidFill>
            <a:srgbClr val="438086">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2051" name="Rectangle 2"/>
          <p:cNvSpPr>
            <a:spLocks noChangeArrowheads="1"/>
          </p:cNvSpPr>
          <p:nvPr/>
        </p:nvSpPr>
        <p:spPr bwMode="auto">
          <a:xfrm>
            <a:off x="0" y="0"/>
            <a:ext cx="9144000" cy="311150"/>
          </a:xfrm>
          <a:prstGeom prst="rect">
            <a:avLst/>
          </a:prstGeom>
          <a:solidFill>
            <a:srgbClr val="42445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2052" name="Rectangle 3"/>
          <p:cNvSpPr>
            <a:spLocks noChangeArrowheads="1"/>
          </p:cNvSpPr>
          <p:nvPr/>
        </p:nvSpPr>
        <p:spPr bwMode="auto">
          <a:xfrm>
            <a:off x="0" y="307975"/>
            <a:ext cx="9144000" cy="92075"/>
          </a:xfrm>
          <a:prstGeom prst="rect">
            <a:avLst/>
          </a:prstGeom>
          <a:solidFill>
            <a:srgbClr val="43808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2053" name="Rectangle 4"/>
          <p:cNvSpPr>
            <a:spLocks noChangeArrowheads="1"/>
          </p:cNvSpPr>
          <p:nvPr/>
        </p:nvSpPr>
        <p:spPr bwMode="auto">
          <a:xfrm flipV="1">
            <a:off x="5410200" y="360363"/>
            <a:ext cx="3733800" cy="90487"/>
          </a:xfrm>
          <a:prstGeom prst="rect">
            <a:avLst/>
          </a:prstGeom>
          <a:solidFill>
            <a:srgbClr val="43808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2054" name="Rectangle 5"/>
          <p:cNvSpPr>
            <a:spLocks noChangeArrowheads="1"/>
          </p:cNvSpPr>
          <p:nvPr/>
        </p:nvSpPr>
        <p:spPr bwMode="auto">
          <a:xfrm flipV="1">
            <a:off x="5410200" y="438150"/>
            <a:ext cx="3733800" cy="180975"/>
          </a:xfrm>
          <a:prstGeom prst="rect">
            <a:avLst/>
          </a:prstGeom>
          <a:solidFill>
            <a:srgbClr val="438086">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2055" name="AutoShape 6"/>
          <p:cNvSpPr>
            <a:spLocks noChangeArrowheads="1"/>
          </p:cNvSpPr>
          <p:nvPr/>
        </p:nvSpPr>
        <p:spPr bwMode="auto">
          <a:xfrm>
            <a:off x="5407025" y="496888"/>
            <a:ext cx="3063875" cy="2857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2056" name="AutoShape 7"/>
          <p:cNvSpPr>
            <a:spLocks noChangeArrowheads="1"/>
          </p:cNvSpPr>
          <p:nvPr/>
        </p:nvSpPr>
        <p:spPr bwMode="auto">
          <a:xfrm>
            <a:off x="7373938" y="588963"/>
            <a:ext cx="1600200" cy="36512"/>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2057" name="Rectangle 8"/>
          <p:cNvSpPr>
            <a:spLocks noChangeArrowheads="1"/>
          </p:cNvSpPr>
          <p:nvPr/>
        </p:nvSpPr>
        <p:spPr bwMode="auto">
          <a:xfrm>
            <a:off x="9085263" y="-1588"/>
            <a:ext cx="57150" cy="620713"/>
          </a:xfrm>
          <a:prstGeom prst="rect">
            <a:avLst/>
          </a:prstGeom>
          <a:solidFill>
            <a:srgbClr val="FFFFFF">
              <a:alpha val="65097"/>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2058" name="Rectangle 9"/>
          <p:cNvSpPr>
            <a:spLocks noChangeArrowheads="1"/>
          </p:cNvSpPr>
          <p:nvPr/>
        </p:nvSpPr>
        <p:spPr bwMode="auto">
          <a:xfrm>
            <a:off x="9043988" y="-1588"/>
            <a:ext cx="28575" cy="620713"/>
          </a:xfrm>
          <a:prstGeom prst="rect">
            <a:avLst/>
          </a:prstGeom>
          <a:solidFill>
            <a:srgbClr val="FFFFFF">
              <a:alpha val="65097"/>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2059" name="Rectangle 10"/>
          <p:cNvSpPr>
            <a:spLocks noChangeArrowheads="1"/>
          </p:cNvSpPr>
          <p:nvPr/>
        </p:nvSpPr>
        <p:spPr bwMode="auto">
          <a:xfrm>
            <a:off x="9024938" y="-1588"/>
            <a:ext cx="9525" cy="620713"/>
          </a:xfrm>
          <a:prstGeom prst="rect">
            <a:avLst/>
          </a:prstGeom>
          <a:solidFill>
            <a:srgbClr val="FFFFFF">
              <a:alpha val="5999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2060" name="Rectangle 11"/>
          <p:cNvSpPr>
            <a:spLocks noChangeArrowheads="1"/>
          </p:cNvSpPr>
          <p:nvPr/>
        </p:nvSpPr>
        <p:spPr bwMode="auto">
          <a:xfrm>
            <a:off x="8975725" y="-1588"/>
            <a:ext cx="26988" cy="620713"/>
          </a:xfrm>
          <a:prstGeom prst="rect">
            <a:avLst/>
          </a:prstGeom>
          <a:solidFill>
            <a:srgbClr val="FFFFFF">
              <a:alpha val="3999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2061" name="Rectangle 12"/>
          <p:cNvSpPr>
            <a:spLocks noChangeArrowheads="1"/>
          </p:cNvSpPr>
          <p:nvPr/>
        </p:nvSpPr>
        <p:spPr bwMode="auto">
          <a:xfrm>
            <a:off x="8915400" y="0"/>
            <a:ext cx="55563" cy="585788"/>
          </a:xfrm>
          <a:prstGeom prst="rect">
            <a:avLst/>
          </a:prstGeom>
          <a:solidFill>
            <a:srgbClr val="FFFFFF">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2062" name="Rectangle 13"/>
          <p:cNvSpPr>
            <a:spLocks noChangeArrowheads="1"/>
          </p:cNvSpPr>
          <p:nvPr/>
        </p:nvSpPr>
        <p:spPr bwMode="auto">
          <a:xfrm>
            <a:off x="8874125" y="0"/>
            <a:ext cx="7938" cy="585788"/>
          </a:xfrm>
          <a:prstGeom prst="rect">
            <a:avLst/>
          </a:prstGeom>
          <a:solidFill>
            <a:srgbClr val="FFFFFF">
              <a:alpha val="29803"/>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s-ES" altLang="es-ES"/>
          </a:p>
        </p:txBody>
      </p:sp>
      <p:sp>
        <p:nvSpPr>
          <p:cNvPr id="2063" name="Rectangle 14"/>
          <p:cNvSpPr>
            <a:spLocks noGrp="1" noChangeArrowheads="1"/>
          </p:cNvSpPr>
          <p:nvPr>
            <p:ph type="title"/>
          </p:nvPr>
        </p:nvSpPr>
        <p:spPr bwMode="auto">
          <a:xfrm>
            <a:off x="468313" y="858838"/>
            <a:ext cx="82264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s-ES" smtClean="0"/>
              <a:t>Pulse para editar el formato del texto de título</a:t>
            </a:r>
          </a:p>
        </p:txBody>
      </p:sp>
      <p:sp>
        <p:nvSpPr>
          <p:cNvPr id="2064" name="Rectangle 15"/>
          <p:cNvSpPr>
            <a:spLocks noGrp="1" noChangeArrowheads="1"/>
          </p:cNvSpPr>
          <p:nvPr>
            <p:ph type="body" idx="1"/>
          </p:nvPr>
        </p:nvSpPr>
        <p:spPr bwMode="auto">
          <a:xfrm>
            <a:off x="468313" y="2060575"/>
            <a:ext cx="8226425" cy="432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s-ES" smtClean="0"/>
              <a:t>Pulse para editar los formatos del texto del esquema</a:t>
            </a:r>
          </a:p>
          <a:p>
            <a:pPr lvl="1"/>
            <a:r>
              <a:rPr lang="en-GB" altLang="es-ES" smtClean="0"/>
              <a:t>Segundo nivel del esquema</a:t>
            </a:r>
          </a:p>
          <a:p>
            <a:pPr lvl="2"/>
            <a:r>
              <a:rPr lang="en-GB" altLang="es-ES" smtClean="0"/>
              <a:t>Tercer nivel del esquema</a:t>
            </a:r>
          </a:p>
          <a:p>
            <a:pPr lvl="3"/>
            <a:r>
              <a:rPr lang="en-GB" altLang="es-ES" smtClean="0"/>
              <a:t>Cuarto nivel del esquema</a:t>
            </a:r>
          </a:p>
          <a:p>
            <a:pPr lvl="4"/>
            <a:r>
              <a:rPr lang="en-GB" altLang="es-ES" smtClean="0"/>
              <a:t>Quinto nivel del esquema</a:t>
            </a:r>
          </a:p>
          <a:p>
            <a:pPr lvl="4"/>
            <a:r>
              <a:rPr lang="en-GB" altLang="es-ES" smtClean="0"/>
              <a:t>Sexto nivel del esquema</a:t>
            </a:r>
          </a:p>
          <a:p>
            <a:pPr lvl="4"/>
            <a:r>
              <a:rPr lang="en-GB" altLang="es-ES" smtClean="0"/>
              <a:t>Séptimo nivel del esquema</a:t>
            </a:r>
          </a:p>
          <a:p>
            <a:pPr lvl="4"/>
            <a:r>
              <a:rPr lang="en-GB" altLang="es-ES" smtClean="0"/>
              <a:t>Octavo nivel del esquema</a:t>
            </a:r>
          </a:p>
          <a:p>
            <a:pPr lvl="4"/>
            <a:r>
              <a:rPr lang="en-GB" altLang="es-ES" smtClean="0"/>
              <a:t>Noveno nivel del esquema</a:t>
            </a:r>
          </a:p>
        </p:txBody>
      </p:sp>
      <p:sp>
        <p:nvSpPr>
          <p:cNvPr id="2" name="Rectangle 16"/>
          <p:cNvSpPr>
            <a:spLocks noGrp="1" noChangeArrowheads="1"/>
          </p:cNvSpPr>
          <p:nvPr>
            <p:ph type="dt"/>
          </p:nvPr>
        </p:nvSpPr>
        <p:spPr bwMode="auto">
          <a:xfrm>
            <a:off x="6583363" y="612775"/>
            <a:ext cx="954087" cy="454025"/>
          </a:xfrm>
          <a:prstGeom prst="rect">
            <a:avLst/>
          </a:prstGeom>
          <a:noFill/>
          <a:ln>
            <a:noFill/>
          </a:ln>
          <a:effectLst/>
          <a:extLst/>
        </p:spPr>
        <p:txBody>
          <a:bodyPr vert="horz" wrap="square" lIns="90000" tIns="46800" rIns="90000" bIns="46800" numCol="1" anchor="b" anchorCtr="0" compatLnSpc="1">
            <a:prstTxWarp prst="textNoShape">
              <a:avLst/>
            </a:prstTxWarp>
          </a:bodyPr>
          <a:lstStyle>
            <a:lvl1pPr eaLnBrk="1" hangingPunct="1">
              <a:buClrTx/>
              <a:buSzPct val="100000"/>
              <a:buFontTx/>
              <a:buNone/>
              <a:tabLst>
                <a:tab pos="723900" algn="l"/>
              </a:tabLst>
              <a:defRPr sz="800">
                <a:solidFill>
                  <a:srgbClr val="438086"/>
                </a:solidFill>
                <a:latin typeface="+mn-lt"/>
                <a:ea typeface="+mn-ea"/>
                <a:cs typeface="DejaVu Sans" charset="0"/>
              </a:defRPr>
            </a:lvl1pPr>
          </a:lstStyle>
          <a:p>
            <a:pPr>
              <a:defRPr/>
            </a:pPr>
            <a:r>
              <a:rPr lang="es-ES" altLang="es-ES"/>
              <a:t>29/05/13</a:t>
            </a:r>
          </a:p>
        </p:txBody>
      </p:sp>
      <p:sp>
        <p:nvSpPr>
          <p:cNvPr id="4113" name="Rectangle 17"/>
          <p:cNvSpPr>
            <a:spLocks noGrp="1" noChangeArrowheads="1"/>
          </p:cNvSpPr>
          <p:nvPr>
            <p:ph type="ftr"/>
          </p:nvPr>
        </p:nvSpPr>
        <p:spPr bwMode="auto">
          <a:xfrm>
            <a:off x="5257800" y="612775"/>
            <a:ext cx="1322388" cy="454025"/>
          </a:xfrm>
          <a:prstGeom prst="rect">
            <a:avLst/>
          </a:prstGeom>
          <a:noFill/>
          <a:ln>
            <a:noFill/>
          </a:ln>
          <a:effectLst/>
          <a:extLst/>
        </p:spPr>
        <p:txBody>
          <a:bodyPr vert="horz" wrap="square" lIns="90000" tIns="46800" rIns="90000" bIns="46800" numCol="1" anchor="b" anchorCtr="0" compatLnSpc="1">
            <a:prstTxWarp prst="textNoShape">
              <a:avLst/>
            </a:prstTxWarp>
          </a:bodyPr>
          <a:lstStyle>
            <a:lvl1pPr algn="r" eaLnBrk="1" hangingPunct="1">
              <a:buClrTx/>
              <a:buSzPct val="100000"/>
              <a:buFontTx/>
              <a:buNone/>
              <a:tabLst>
                <a:tab pos="723900" algn="l"/>
              </a:tabLst>
              <a:defRPr sz="800" dirty="0">
                <a:solidFill>
                  <a:srgbClr val="438086"/>
                </a:solidFill>
                <a:latin typeface="+mn-lt"/>
                <a:ea typeface="+mn-ea"/>
                <a:cs typeface="DejaVu Sans" charset="0"/>
              </a:defRPr>
            </a:lvl1pPr>
          </a:lstStyle>
          <a:p>
            <a:pPr>
              <a:defRPr/>
            </a:pPr>
            <a:r>
              <a:rPr lang="es-ES" altLang="es-ES"/>
              <a:t>Lenguajes de marcas - </a:t>
            </a:r>
          </a:p>
        </p:txBody>
      </p:sp>
      <p:sp>
        <p:nvSpPr>
          <p:cNvPr id="4114" name="Rectangle 18"/>
          <p:cNvSpPr>
            <a:spLocks noGrp="1" noChangeArrowheads="1"/>
          </p:cNvSpPr>
          <p:nvPr>
            <p:ph type="sldNum"/>
          </p:nvPr>
        </p:nvSpPr>
        <p:spPr bwMode="auto">
          <a:xfrm>
            <a:off x="8174038" y="-93663"/>
            <a:ext cx="758825" cy="458788"/>
          </a:xfrm>
          <a:prstGeom prst="rect">
            <a:avLst/>
          </a:prstGeom>
          <a:noFill/>
          <a:ln>
            <a:noFill/>
          </a:ln>
          <a:effectLst/>
          <a:extLst/>
        </p:spPr>
        <p:txBody>
          <a:bodyPr vert="horz" wrap="square" lIns="90000" tIns="46800" rIns="90000" bIns="46800" numCol="1" anchor="b" anchorCtr="0" compatLnSpc="1">
            <a:prstTxWarp prst="textNoShape">
              <a:avLst/>
            </a:prstTxWarp>
          </a:bodyPr>
          <a:lstStyle>
            <a:lvl1pPr algn="r" eaLnBrk="1" hangingPunct="1">
              <a:buClrTx/>
              <a:buSzPct val="100000"/>
              <a:buFontTx/>
              <a:buNone/>
              <a:defRPr sz="2400" smtClean="0">
                <a:solidFill>
                  <a:srgbClr val="FFFFFF"/>
                </a:solidFill>
                <a:latin typeface="Georgia" panose="02040502050405020303" pitchFamily="18" charset="0"/>
                <a:ea typeface="DejaVu Sans" charset="0"/>
                <a:cs typeface="DejaVu Sans" charset="0"/>
              </a:defRPr>
            </a:lvl1pPr>
          </a:lstStyle>
          <a:p>
            <a:pPr>
              <a:defRPr/>
            </a:pPr>
            <a:fld id="{CD8D7F2F-E09F-4DE0-B22F-F55D72F5EF5C}" type="slidenum">
              <a:rPr lang="es-ES" altLang="es-ES"/>
              <a:pPr>
                <a:defRPr/>
              </a:pPr>
              <a:t>‹Nº›</a:t>
            </a:fld>
            <a:endParaRPr lang="es-ES" altLang="es-ES"/>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sldNum="0" hdr="0"/>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424456"/>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424456"/>
          </a:solidFill>
          <a:latin typeface="Trebuchet MS" pitchFamily="34" charset="0"/>
          <a:ea typeface="Droid Sans Fallback" charset="0"/>
          <a:cs typeface="Droid Sans Fallback"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424456"/>
          </a:solidFill>
          <a:latin typeface="Trebuchet MS" pitchFamily="34" charset="0"/>
          <a:ea typeface="Droid Sans Fallback" charset="0"/>
          <a:cs typeface="Droid Sans Fallback"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424456"/>
          </a:solidFill>
          <a:latin typeface="Trebuchet MS" pitchFamily="34" charset="0"/>
          <a:ea typeface="Droid Sans Fallback" charset="0"/>
          <a:cs typeface="Droid Sans Fallback"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424456"/>
          </a:solidFill>
          <a:latin typeface="Trebuchet MS" pitchFamily="34" charset="0"/>
          <a:ea typeface="Droid Sans Fallback" charset="0"/>
          <a:cs typeface="Droid Sans Fallback"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4000">
          <a:solidFill>
            <a:srgbClr val="424456"/>
          </a:solidFill>
          <a:latin typeface="Trebuchet MS" pitchFamily="34" charset="0"/>
          <a:ea typeface="Droid Sans Fallback" charset="0"/>
          <a:cs typeface="Droid Sans Fallback"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4000">
          <a:solidFill>
            <a:srgbClr val="424456"/>
          </a:solidFill>
          <a:latin typeface="Trebuchet MS" pitchFamily="34" charset="0"/>
          <a:ea typeface="Droid Sans Fallback" charset="0"/>
          <a:cs typeface="Droid Sans Fallback"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4000">
          <a:solidFill>
            <a:srgbClr val="424456"/>
          </a:solidFill>
          <a:latin typeface="Trebuchet MS" pitchFamily="34" charset="0"/>
          <a:ea typeface="Droid Sans Fallback" charset="0"/>
          <a:cs typeface="Droid Sans Fallback"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4000">
          <a:solidFill>
            <a:srgbClr val="424456"/>
          </a:solidFill>
          <a:latin typeface="Trebuchet MS" pitchFamily="34" charset="0"/>
          <a:ea typeface="Droid Sans Fallback" charset="0"/>
          <a:cs typeface="Droid Sans Fallback" charset="0"/>
        </a:defRPr>
      </a:lvl9pPr>
    </p:titleStyle>
    <p:bodyStyle>
      <a:lvl1pPr marL="342900" indent="-342900" algn="l" defTabSz="449263" rtl="0" eaLnBrk="0" fontAlgn="base" hangingPunct="0">
        <a:spcBef>
          <a:spcPts val="300"/>
        </a:spcBef>
        <a:spcAft>
          <a:spcPct val="0"/>
        </a:spcAft>
        <a:buClr>
          <a:srgbClr val="000000"/>
        </a:buClr>
        <a:buSzPct val="100000"/>
        <a:buFont typeface="Times New Roman" panose="02020603050405020304" pitchFamily="18" charset="0"/>
        <a:defRPr sz="2800">
          <a:solidFill>
            <a:srgbClr val="000000"/>
          </a:solidFill>
          <a:latin typeface="+mn-lt"/>
          <a:ea typeface="+mn-ea"/>
          <a:cs typeface="+mn-cs"/>
        </a:defRPr>
      </a:lvl1pPr>
      <a:lvl2pPr marL="742950" indent="-285750" algn="l" defTabSz="449263" rtl="0" eaLnBrk="0" fontAlgn="base" hangingPunct="0">
        <a:spcBef>
          <a:spcPts val="300"/>
        </a:spcBef>
        <a:spcAft>
          <a:spcPct val="0"/>
        </a:spcAft>
        <a:buClr>
          <a:srgbClr val="000000"/>
        </a:buClr>
        <a:buSzPct val="100000"/>
        <a:buFont typeface="Times New Roman" panose="02020603050405020304" pitchFamily="18" charset="0"/>
        <a:defRPr sz="2600">
          <a:solidFill>
            <a:srgbClr val="438086"/>
          </a:solidFill>
          <a:latin typeface="+mn-lt"/>
          <a:ea typeface="+mn-ea"/>
          <a:cs typeface="+mn-cs"/>
        </a:defRPr>
      </a:lvl2pPr>
      <a:lvl3pPr marL="1143000" indent="-228600" algn="l" defTabSz="449263" rtl="0" eaLnBrk="0" fontAlgn="base" hangingPunct="0">
        <a:spcBef>
          <a:spcPts val="300"/>
        </a:spcBef>
        <a:spcAft>
          <a:spcPct val="0"/>
        </a:spcAft>
        <a:buClr>
          <a:srgbClr val="000000"/>
        </a:buClr>
        <a:buSzPct val="100000"/>
        <a:buFont typeface="Times New Roman" panose="02020603050405020304" pitchFamily="18" charset="0"/>
        <a:defRPr sz="2400">
          <a:solidFill>
            <a:srgbClr val="53548A"/>
          </a:solidFill>
          <a:latin typeface="+mn-lt"/>
          <a:ea typeface="+mn-ea"/>
          <a:cs typeface="+mn-cs"/>
        </a:defRPr>
      </a:lvl3pPr>
      <a:lvl4pPr marL="1600200" indent="-228600" algn="l" defTabSz="449263" rtl="0" eaLnBrk="0" fontAlgn="base" hangingPunct="0">
        <a:spcBef>
          <a:spcPts val="300"/>
        </a:spcBef>
        <a:spcAft>
          <a:spcPct val="0"/>
        </a:spcAft>
        <a:buClr>
          <a:srgbClr val="000000"/>
        </a:buClr>
        <a:buSzPct val="100000"/>
        <a:buFont typeface="Times New Roman" panose="02020603050405020304" pitchFamily="18" charset="0"/>
        <a:defRPr sz="2200">
          <a:solidFill>
            <a:srgbClr val="53548A"/>
          </a:solidFill>
          <a:latin typeface="+mn-lt"/>
          <a:ea typeface="+mn-ea"/>
          <a:cs typeface="+mn-cs"/>
        </a:defRPr>
      </a:lvl4pPr>
      <a:lvl5pPr marL="2057400" indent="-228600" algn="l" defTabSz="449263" rtl="0" eaLnBrk="0" fontAlgn="base" hangingPunct="0">
        <a:spcBef>
          <a:spcPts val="300"/>
        </a:spcBef>
        <a:spcAft>
          <a:spcPct val="0"/>
        </a:spcAft>
        <a:buClr>
          <a:srgbClr val="000000"/>
        </a:buClr>
        <a:buSzPct val="100000"/>
        <a:buFont typeface="Times New Roman" panose="02020603050405020304" pitchFamily="18" charset="0"/>
        <a:defRPr sz="2000">
          <a:solidFill>
            <a:srgbClr val="A04DA3"/>
          </a:solidFill>
          <a:latin typeface="+mn-lt"/>
          <a:ea typeface="+mn-ea"/>
          <a:cs typeface="+mn-cs"/>
        </a:defRPr>
      </a:lvl5pPr>
      <a:lvl6pPr marL="2514600" indent="-228600" algn="l" defTabSz="449263" rtl="0" eaLnBrk="0" fontAlgn="base" hangingPunct="0">
        <a:spcBef>
          <a:spcPts val="300"/>
        </a:spcBef>
        <a:spcAft>
          <a:spcPct val="0"/>
        </a:spcAft>
        <a:buClr>
          <a:srgbClr val="000000"/>
        </a:buClr>
        <a:buSzPct val="100000"/>
        <a:buFont typeface="Times New Roman" pitchFamily="16" charset="0"/>
        <a:defRPr sz="2000">
          <a:solidFill>
            <a:srgbClr val="A04DA3"/>
          </a:solidFill>
          <a:latin typeface="+mn-lt"/>
          <a:ea typeface="+mn-ea"/>
          <a:cs typeface="+mn-cs"/>
        </a:defRPr>
      </a:lvl6pPr>
      <a:lvl7pPr marL="2971800" indent="-228600" algn="l" defTabSz="449263" rtl="0" eaLnBrk="0" fontAlgn="base" hangingPunct="0">
        <a:spcBef>
          <a:spcPts val="300"/>
        </a:spcBef>
        <a:spcAft>
          <a:spcPct val="0"/>
        </a:spcAft>
        <a:buClr>
          <a:srgbClr val="000000"/>
        </a:buClr>
        <a:buSzPct val="100000"/>
        <a:buFont typeface="Times New Roman" pitchFamily="16" charset="0"/>
        <a:defRPr sz="2000">
          <a:solidFill>
            <a:srgbClr val="A04DA3"/>
          </a:solidFill>
          <a:latin typeface="+mn-lt"/>
          <a:ea typeface="+mn-ea"/>
          <a:cs typeface="+mn-cs"/>
        </a:defRPr>
      </a:lvl7pPr>
      <a:lvl8pPr marL="3429000" indent="-228600" algn="l" defTabSz="449263" rtl="0" eaLnBrk="0" fontAlgn="base" hangingPunct="0">
        <a:spcBef>
          <a:spcPts val="300"/>
        </a:spcBef>
        <a:spcAft>
          <a:spcPct val="0"/>
        </a:spcAft>
        <a:buClr>
          <a:srgbClr val="000000"/>
        </a:buClr>
        <a:buSzPct val="100000"/>
        <a:buFont typeface="Times New Roman" pitchFamily="16" charset="0"/>
        <a:defRPr sz="2000">
          <a:solidFill>
            <a:srgbClr val="A04DA3"/>
          </a:solidFill>
          <a:latin typeface="+mn-lt"/>
          <a:ea typeface="+mn-ea"/>
          <a:cs typeface="+mn-cs"/>
        </a:defRPr>
      </a:lvl8pPr>
      <a:lvl9pPr marL="3886200" indent="-228600" algn="l" defTabSz="449263" rtl="0" eaLnBrk="0" fontAlgn="base" hangingPunct="0">
        <a:spcBef>
          <a:spcPts val="300"/>
        </a:spcBef>
        <a:spcAft>
          <a:spcPct val="0"/>
        </a:spcAft>
        <a:buClr>
          <a:srgbClr val="000000"/>
        </a:buClr>
        <a:buSzPct val="100000"/>
        <a:buFont typeface="Times New Roman" pitchFamily="16" charset="0"/>
        <a:defRPr sz="2000">
          <a:solidFill>
            <a:srgbClr val="A04DA3"/>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grpSp>
        <p:nvGrpSpPr>
          <p:cNvPr id="3074" name="Group 6"/>
          <p:cNvGrpSpPr>
            <a:grpSpLocks/>
          </p:cNvGrpSpPr>
          <p:nvPr/>
        </p:nvGrpSpPr>
        <p:grpSpPr bwMode="auto">
          <a:xfrm>
            <a:off x="6670675" y="3894138"/>
            <a:ext cx="2470150" cy="2659062"/>
            <a:chOff x="6687077" y="3259666"/>
            <a:chExt cx="2981857" cy="3208867"/>
          </a:xfrm>
        </p:grpSpPr>
        <p:cxnSp>
          <p:nvCxnSpPr>
            <p:cNvPr id="8" name="Straight Connector 7"/>
            <p:cNvCxnSpPr/>
            <p:nvPr/>
          </p:nvCxnSpPr>
          <p:spPr>
            <a:xfrm flipH="1">
              <a:off x="8756746" y="3259666"/>
              <a:ext cx="912188" cy="91189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5724"/>
              <a:ext cx="2981857" cy="2982809"/>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1737" y="3581511"/>
              <a:ext cx="1897197" cy="1896584"/>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130" y="3433998"/>
              <a:ext cx="1740055" cy="1739494"/>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388" y="3985732"/>
              <a:ext cx="1264798" cy="126439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788" cy="1524000"/>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076" name="Text Placeholder 2"/>
          <p:cNvSpPr>
            <a:spLocks noGrp="1"/>
          </p:cNvSpPr>
          <p:nvPr>
            <p:ph type="body" idx="1"/>
          </p:nvPr>
        </p:nvSpPr>
        <p:spPr bwMode="auto">
          <a:xfrm>
            <a:off x="533400" y="533400"/>
            <a:ext cx="6554788" cy="376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ES" smtClean="0"/>
              <a:t>Haga clic para modificar el estilo de texto del patrón</a:t>
            </a:r>
          </a:p>
          <a:p>
            <a:pPr lvl="1"/>
            <a:r>
              <a:rPr lang="es-ES" altLang="es-ES" smtClean="0"/>
              <a:t>Segundo nivel</a:t>
            </a:r>
          </a:p>
          <a:p>
            <a:pPr lvl="2"/>
            <a:r>
              <a:rPr lang="es-ES" altLang="es-ES" smtClean="0"/>
              <a:t>Tercer nivel</a:t>
            </a:r>
          </a:p>
          <a:p>
            <a:pPr lvl="3"/>
            <a:r>
              <a:rPr lang="es-ES" altLang="es-ES" smtClean="0"/>
              <a:t>Cuarto nivel</a:t>
            </a:r>
          </a:p>
          <a:p>
            <a:pPr lvl="4"/>
            <a:r>
              <a:rPr lang="es-ES" altLang="es-ES" smtClean="0"/>
              <a:t>Quinto nivel</a:t>
            </a:r>
            <a:endParaRPr lang="en-US" altLang="es-ES" smtClean="0"/>
          </a:p>
        </p:txBody>
      </p:sp>
      <p:sp>
        <p:nvSpPr>
          <p:cNvPr id="4" name="Date Placeholder 3"/>
          <p:cNvSpPr>
            <a:spLocks noGrp="1"/>
          </p:cNvSpPr>
          <p:nvPr>
            <p:ph type="dt" sz="half" idx="2"/>
          </p:nvPr>
        </p:nvSpPr>
        <p:spPr>
          <a:xfrm>
            <a:off x="7429500" y="6172200"/>
            <a:ext cx="1201738" cy="365125"/>
          </a:xfrm>
          <a:prstGeom prst="rect">
            <a:avLst/>
          </a:prstGeom>
        </p:spPr>
        <p:txBody>
          <a:bodyPr vert="horz" lIns="91440" tIns="45720" rIns="91440" bIns="45720" rtlCol="0" anchor="t"/>
          <a:lstStyle>
            <a:lvl1pPr algn="r">
              <a:buClr>
                <a:srgbClr val="000000"/>
              </a:buClr>
              <a:buSzPct val="100000"/>
              <a:buFont typeface="Times New Roman" panose="02020603050405020304" pitchFamily="18" charset="0"/>
              <a:buNone/>
              <a:defRPr sz="1000" b="0" i="0" smtClean="0">
                <a:solidFill>
                  <a:schemeClr val="bg2">
                    <a:lumMod val="50000"/>
                  </a:schemeClr>
                </a:solidFill>
                <a:effectLst/>
                <a:latin typeface="+mn-lt"/>
              </a:defRPr>
            </a:lvl1pPr>
          </a:lstStyle>
          <a:p>
            <a:pPr>
              <a:defRPr/>
            </a:pPr>
            <a:r>
              <a:rPr lang="es-ES" altLang="es-ES"/>
              <a:t>29/05/13</a:t>
            </a:r>
          </a:p>
        </p:txBody>
      </p:sp>
      <p:sp>
        <p:nvSpPr>
          <p:cNvPr id="5" name="Footer Placeholder 4"/>
          <p:cNvSpPr>
            <a:spLocks noGrp="1"/>
          </p:cNvSpPr>
          <p:nvPr>
            <p:ph type="ftr" sz="quarter" idx="3"/>
          </p:nvPr>
        </p:nvSpPr>
        <p:spPr>
          <a:xfrm>
            <a:off x="533400" y="6172200"/>
            <a:ext cx="5811838" cy="365125"/>
          </a:xfrm>
          <a:prstGeom prst="rect">
            <a:avLst/>
          </a:prstGeom>
        </p:spPr>
        <p:txBody>
          <a:bodyPr vert="horz" lIns="91440" tIns="45720" rIns="91440" bIns="45720" rtlCol="0" anchor="t"/>
          <a:lstStyle>
            <a:lvl1pPr algn="l">
              <a:buClr>
                <a:srgbClr val="000000"/>
              </a:buClr>
              <a:buSzPct val="100000"/>
              <a:buFont typeface="Times New Roman" panose="02020603050405020304" pitchFamily="18" charset="0"/>
              <a:buNone/>
              <a:defRPr sz="1000" b="0" i="0" dirty="0" smtClean="0">
                <a:solidFill>
                  <a:schemeClr val="bg2">
                    <a:lumMod val="50000"/>
                  </a:schemeClr>
                </a:solidFill>
                <a:effectLst/>
                <a:latin typeface="+mn-lt"/>
              </a:defRPr>
            </a:lvl1pPr>
          </a:lstStyle>
          <a:p>
            <a:pPr>
              <a:defRPr/>
            </a:pPr>
            <a:r>
              <a:rPr lang="es-ES" altLang="es-ES"/>
              <a:t>Lenguajes de marcas - </a:t>
            </a:r>
          </a:p>
        </p:txBody>
      </p:sp>
      <p:sp>
        <p:nvSpPr>
          <p:cNvPr id="6" name="Slide Number Placeholder 5"/>
          <p:cNvSpPr>
            <a:spLocks noGrp="1"/>
          </p:cNvSpPr>
          <p:nvPr>
            <p:ph type="sldNum" sz="quarter" idx="4"/>
          </p:nvPr>
        </p:nvSpPr>
        <p:spPr>
          <a:xfrm>
            <a:off x="7773988" y="5578475"/>
            <a:ext cx="857250" cy="669925"/>
          </a:xfrm>
          <a:prstGeom prst="rect">
            <a:avLst/>
          </a:prstGeom>
        </p:spPr>
        <p:txBody>
          <a:bodyPr vert="horz" lIns="91440" tIns="45720" rIns="91440" bIns="45720" rtlCol="0" anchor="b"/>
          <a:lstStyle>
            <a:lvl1pPr algn="r">
              <a:buClr>
                <a:srgbClr val="000000"/>
              </a:buClr>
              <a:buSzPct val="100000"/>
              <a:buFont typeface="Times New Roman" panose="02020603050405020304" pitchFamily="18" charset="0"/>
              <a:buNone/>
              <a:defRPr sz="2800" b="0" i="0" smtClean="0">
                <a:solidFill>
                  <a:schemeClr val="bg2">
                    <a:lumMod val="50000"/>
                  </a:schemeClr>
                </a:solidFill>
                <a:effectLst/>
                <a:latin typeface="+mn-lt"/>
              </a:defRPr>
            </a:lvl1pPr>
          </a:lstStyle>
          <a:p>
            <a:pPr>
              <a:defRPr/>
            </a:pPr>
            <a:fld id="{D347EBE0-3A9B-4C60-A193-0A39DFE33889}" type="slidenum">
              <a:rPr lang="es-ES" altLang="es-ES"/>
              <a:pPr>
                <a:defRPr/>
              </a:pPr>
              <a:t>‹Nº›</a:t>
            </a:fld>
            <a:endParaRPr lang="es-ES" altLang="es-ES"/>
          </a:p>
        </p:txBody>
      </p:sp>
    </p:spTree>
  </p:cSld>
  <p:clrMap bg1="lt1" tx1="dk1" bg2="lt2" tx2="dk2" accent1="accent1" accent2="accent2" accent3="accent3" accent4="accent4" accent5="accent5" accent6="accent6" hlink="hlink" folHlink="folHlink"/>
  <p:sldLayoutIdLst>
    <p:sldLayoutId id="2147483753"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54" r:id="rId12"/>
    <p:sldLayoutId id="2147483749" r:id="rId13"/>
    <p:sldLayoutId id="2147483755" r:id="rId14"/>
    <p:sldLayoutId id="2147483750" r:id="rId15"/>
    <p:sldLayoutId id="2147483751" r:id="rId16"/>
    <p:sldLayoutId id="2147483752" r:id="rId17"/>
  </p:sldLayoutIdLst>
  <p:hf sldNum="0" hdr="0"/>
  <p:txStyles>
    <p:titleStyle>
      <a:lvl1pPr algn="l" defTabSz="457200" rtl="0" fontAlgn="base">
        <a:spcBef>
          <a:spcPct val="0"/>
        </a:spcBef>
        <a:spcAft>
          <a:spcPct val="0"/>
        </a:spcAft>
        <a:defRPr sz="3200" kern="1200" cap="all">
          <a:ln w="3175" cmpd="sng">
            <a:noFill/>
          </a:ln>
          <a:solidFill>
            <a:schemeClr val="tx1"/>
          </a:solidFill>
          <a:latin typeface="+mj-lt"/>
          <a:ea typeface="+mj-ea"/>
          <a:cs typeface="+mj-cs"/>
        </a:defRPr>
      </a:lvl1pPr>
      <a:lvl2pPr algn="l" defTabSz="457200" rtl="0" fontAlgn="base">
        <a:spcBef>
          <a:spcPct val="0"/>
        </a:spcBef>
        <a:spcAft>
          <a:spcPct val="0"/>
        </a:spcAft>
        <a:defRPr sz="3200">
          <a:solidFill>
            <a:schemeClr val="tx1"/>
          </a:solidFill>
          <a:latin typeface="Century Gothic" panose="020B0502020202020204" pitchFamily="34" charset="0"/>
        </a:defRPr>
      </a:lvl2pPr>
      <a:lvl3pPr algn="l" defTabSz="457200" rtl="0" fontAlgn="base">
        <a:spcBef>
          <a:spcPct val="0"/>
        </a:spcBef>
        <a:spcAft>
          <a:spcPct val="0"/>
        </a:spcAft>
        <a:defRPr sz="3200">
          <a:solidFill>
            <a:schemeClr val="tx1"/>
          </a:solidFill>
          <a:latin typeface="Century Gothic" panose="020B0502020202020204" pitchFamily="34" charset="0"/>
        </a:defRPr>
      </a:lvl3pPr>
      <a:lvl4pPr algn="l" defTabSz="457200" rtl="0" fontAlgn="base">
        <a:spcBef>
          <a:spcPct val="0"/>
        </a:spcBef>
        <a:spcAft>
          <a:spcPct val="0"/>
        </a:spcAft>
        <a:defRPr sz="3200">
          <a:solidFill>
            <a:schemeClr val="tx1"/>
          </a:solidFill>
          <a:latin typeface="Century Gothic" panose="020B0502020202020204" pitchFamily="34" charset="0"/>
        </a:defRPr>
      </a:lvl4pPr>
      <a:lvl5pPr algn="l" defTabSz="457200" rtl="0" fontAlgn="base">
        <a:spcBef>
          <a:spcPct val="0"/>
        </a:spcBef>
        <a:spcAft>
          <a:spcPct val="0"/>
        </a:spcAft>
        <a:defRPr sz="3200">
          <a:solidFill>
            <a:schemeClr val="tx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fontAlgn="base">
        <a:spcBef>
          <a:spcPct val="20000"/>
        </a:spcBef>
        <a:spcAft>
          <a:spcPts val="600"/>
        </a:spcAft>
        <a:buClr>
          <a:schemeClr val="tx1"/>
        </a:buClr>
        <a:buSzPct val="80000"/>
        <a:buFont typeface="Wingdings 3" panose="05040102010807070707" pitchFamily="18" charset="2"/>
        <a:buChar char=""/>
        <a:defRPr sz="2000" kern="1200">
          <a:solidFill>
            <a:srgbClr val="22C5ED"/>
          </a:solidFill>
          <a:latin typeface="+mn-lt"/>
          <a:ea typeface="+mn-ea"/>
          <a:cs typeface="+mn-cs"/>
        </a:defRPr>
      </a:lvl1pPr>
      <a:lvl2pPr marL="742950" indent="-285750" algn="l" defTabSz="457200" rtl="0" fontAlgn="base">
        <a:spcBef>
          <a:spcPct val="20000"/>
        </a:spcBef>
        <a:spcAft>
          <a:spcPts val="600"/>
        </a:spcAft>
        <a:buClr>
          <a:schemeClr val="tx1"/>
        </a:buClr>
        <a:buSzPct val="80000"/>
        <a:buFont typeface="Wingdings 3" panose="05040102010807070707" pitchFamily="18" charset="2"/>
        <a:buChar char=""/>
        <a:defRPr kern="1200">
          <a:solidFill>
            <a:srgbClr val="22C5ED"/>
          </a:solidFill>
          <a:latin typeface="+mn-lt"/>
          <a:ea typeface="+mn-ea"/>
          <a:cs typeface="+mn-cs"/>
        </a:defRPr>
      </a:lvl2pPr>
      <a:lvl3pPr marL="1200150" indent="-285750" algn="l" defTabSz="457200" rtl="0" fontAlgn="base">
        <a:spcBef>
          <a:spcPct val="20000"/>
        </a:spcBef>
        <a:spcAft>
          <a:spcPts val="600"/>
        </a:spcAft>
        <a:buClr>
          <a:schemeClr val="tx1"/>
        </a:buClr>
        <a:buSzPct val="80000"/>
        <a:buFont typeface="Wingdings 3" panose="05040102010807070707" pitchFamily="18" charset="2"/>
        <a:buChar char=""/>
        <a:defRPr sz="1600" kern="1200">
          <a:solidFill>
            <a:srgbClr val="22C5ED"/>
          </a:solidFill>
          <a:latin typeface="+mn-lt"/>
          <a:ea typeface="+mn-ea"/>
          <a:cs typeface="+mn-cs"/>
        </a:defRPr>
      </a:lvl3pPr>
      <a:lvl4pPr marL="1543050" indent="-171450" algn="l" defTabSz="457200" rtl="0" fontAlgn="base">
        <a:spcBef>
          <a:spcPct val="20000"/>
        </a:spcBef>
        <a:spcAft>
          <a:spcPts val="600"/>
        </a:spcAft>
        <a:buClr>
          <a:schemeClr val="tx1"/>
        </a:buClr>
        <a:buSzPct val="80000"/>
        <a:buFont typeface="Wingdings 3" panose="05040102010807070707" pitchFamily="18" charset="2"/>
        <a:buChar char=""/>
        <a:defRPr sz="1400" kern="1200">
          <a:solidFill>
            <a:srgbClr val="22C5ED"/>
          </a:solidFill>
          <a:latin typeface="+mn-lt"/>
          <a:ea typeface="+mn-ea"/>
          <a:cs typeface="+mn-cs"/>
        </a:defRPr>
      </a:lvl4pPr>
      <a:lvl5pPr marL="2000250" indent="-171450" algn="l" defTabSz="457200" rtl="0" fontAlgn="base">
        <a:spcBef>
          <a:spcPct val="20000"/>
        </a:spcBef>
        <a:spcAft>
          <a:spcPts val="600"/>
        </a:spcAft>
        <a:buClr>
          <a:schemeClr val="tx1"/>
        </a:buClr>
        <a:buSzPct val="80000"/>
        <a:buFont typeface="Wingdings 3" panose="05040102010807070707" pitchFamily="18" charset="2"/>
        <a:buChar char=""/>
        <a:defRPr sz="1400" kern="1200">
          <a:solidFill>
            <a:srgbClr val="22C5ED"/>
          </a:solidFill>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mozilla.org/es/docs/Web/HTML/Recursos_offline_en_firefox" TargetMode="External"/><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8" Type="http://schemas.openxmlformats.org/officeDocument/2006/relationships/hyperlink" Target="http://playground.html5rocks.com/" TargetMode="External"/><Relationship Id="rId3" Type="http://schemas.openxmlformats.org/officeDocument/2006/relationships/hyperlink" Target="http://www.w3.org/html/wg/drafts/html/master/" TargetMode="External"/><Relationship Id="rId7" Type="http://schemas.openxmlformats.org/officeDocument/2006/relationships/hyperlink" Target="http://playground.html5rocks.com/#a_simple_todo_list_using_indexeddb" TargetMode="External"/><Relationship Id="rId2" Type="http://schemas.openxmlformats.org/officeDocument/2006/relationships/notesSlide" Target="../notesSlides/notesSlide38.xml"/><Relationship Id="rId1" Type="http://schemas.openxmlformats.org/officeDocument/2006/relationships/slideLayout" Target="../slideLayouts/slideLayout29.xml"/><Relationship Id="rId6" Type="http://schemas.openxmlformats.org/officeDocument/2006/relationships/hyperlink" Target="http://zbutton.wordpress.com/2010/10/16/html5-y-bases-de-datos-locales/" TargetMode="External"/><Relationship Id="rId5" Type="http://schemas.openxmlformats.org/officeDocument/2006/relationships/hyperlink" Target="http://www.html5rocks.com/es/resources" TargetMode="External"/><Relationship Id="rId10" Type="http://schemas.openxmlformats.org/officeDocument/2006/relationships/hyperlink" Target="http://codecriticon.com/html5-meta/" TargetMode="External"/><Relationship Id="rId4" Type="http://schemas.openxmlformats.org/officeDocument/2006/relationships/hyperlink" Target="http://diveintohtml5.info/introduction.html" TargetMode="External"/><Relationship Id="rId9" Type="http://schemas.openxmlformats.org/officeDocument/2006/relationships/hyperlink" Target="http://codecriticon.com/html5-primeros-pasos/" TargetMode="External"/></Relationships>
</file>

<file path=ppt/slides/_rels/slide39.xml.rels><?xml version="1.0" encoding="UTF-8" standalone="yes"?>
<Relationships xmlns="http://schemas.openxmlformats.org/package/2006/relationships"><Relationship Id="rId8" Type="http://schemas.openxmlformats.org/officeDocument/2006/relationships/hyperlink" Target="http://code.lancepollard.com/complete-list-of-html-meta-tags/" TargetMode="External"/><Relationship Id="rId3" Type="http://schemas.openxmlformats.org/officeDocument/2006/relationships/hyperlink" Target="http://www.nerdcoder.com/tutorial-html5-localstorage-base-de-datos-local-para-todos/" TargetMode="External"/><Relationship Id="rId7" Type="http://schemas.openxmlformats.org/officeDocument/2006/relationships/hyperlink" Target="http://rachit-myvoice.blogspot.com/2011/03/html5-and-css3-frameworks.html" TargetMode="External"/><Relationship Id="rId2" Type="http://schemas.openxmlformats.org/officeDocument/2006/relationships/notesSlide" Target="../notesSlides/notesSlide39.xml"/><Relationship Id="rId1" Type="http://schemas.openxmlformats.org/officeDocument/2006/relationships/slideLayout" Target="../slideLayouts/slideLayout29.xml"/><Relationship Id="rId6" Type="http://schemas.openxmlformats.org/officeDocument/2006/relationships/hyperlink" Target="http://notasweb.com/articulo/javascript/persistencia-de-objetos-javascript-en-html5.html" TargetMode="External"/><Relationship Id="rId5" Type="http://schemas.openxmlformats.org/officeDocument/2006/relationships/hyperlink" Target="http://www.cristalab.com/tutoriales/programacion-orientada-a-objetos-oop-con-javascript-c232l/" TargetMode="External"/><Relationship Id="rId4" Type="http://schemas.openxmlformats.org/officeDocument/2006/relationships/hyperlink" Target="http://stackoverflow.com/questions/19867599/what-is-the-difference-between-localstorage-sessionstorage-session-and-cookies/19869560#19869560" TargetMode="External"/><Relationship Id="rId9" Type="http://schemas.openxmlformats.org/officeDocument/2006/relationships/hyperlink" Target="http://www.anerbarrena.com/nuevos-input-html5-3739/"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457200" y="2401888"/>
            <a:ext cx="84582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eaLnBrk="1" hangingPunct="1">
              <a:buSzPct val="100000"/>
              <a:defRPr/>
            </a:pPr>
            <a:r>
              <a:rPr lang="es-ES" altLang="es-ES" sz="4400" dirty="0" smtClean="0">
                <a:solidFill>
                  <a:schemeClr val="tx2">
                    <a:lumMod val="75000"/>
                  </a:schemeClr>
                </a:solidFill>
                <a:latin typeface="Trebuchet MS" panose="020B0603020202020204" pitchFamily="34" charset="0"/>
              </a:rPr>
              <a:t>HTML v5</a:t>
            </a:r>
          </a:p>
        </p:txBody>
      </p:sp>
      <p:sp>
        <p:nvSpPr>
          <p:cNvPr id="8195" name="Text Box 2"/>
          <p:cNvSpPr txBox="1">
            <a:spLocks noChangeArrowheads="1"/>
          </p:cNvSpPr>
          <p:nvPr/>
        </p:nvSpPr>
        <p:spPr bwMode="auto">
          <a:xfrm>
            <a:off x="457200" y="3900488"/>
            <a:ext cx="4953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63500">
              <a:buClr>
                <a:srgbClr val="000000"/>
              </a:buClr>
              <a:buSzPct val="100000"/>
              <a:buFont typeface="Times New Roman" panose="02020603050405020304" pitchFamily="18" charset="0"/>
              <a:tabLst>
                <a:tab pos="63500" algn="l"/>
                <a:tab pos="511175" algn="l"/>
                <a:tab pos="960438" algn="l"/>
                <a:tab pos="1409700" algn="l"/>
                <a:tab pos="1858963" algn="l"/>
                <a:tab pos="2308225" algn="l"/>
                <a:tab pos="2757488" algn="l"/>
                <a:tab pos="3206750" algn="l"/>
                <a:tab pos="3656013" algn="l"/>
                <a:tab pos="4105275" algn="l"/>
                <a:tab pos="4554538" algn="l"/>
                <a:tab pos="5003800" algn="l"/>
                <a:tab pos="5453063" algn="l"/>
                <a:tab pos="5902325" algn="l"/>
                <a:tab pos="6351588" algn="l"/>
                <a:tab pos="6800850" algn="l"/>
                <a:tab pos="7250113" algn="l"/>
                <a:tab pos="7699375" algn="l"/>
                <a:tab pos="8148638" algn="l"/>
                <a:tab pos="8597900" algn="l"/>
                <a:tab pos="90471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63500" algn="l"/>
                <a:tab pos="511175" algn="l"/>
                <a:tab pos="960438" algn="l"/>
                <a:tab pos="1409700" algn="l"/>
                <a:tab pos="1858963" algn="l"/>
                <a:tab pos="2308225" algn="l"/>
                <a:tab pos="2757488" algn="l"/>
                <a:tab pos="3206750" algn="l"/>
                <a:tab pos="3656013" algn="l"/>
                <a:tab pos="4105275" algn="l"/>
                <a:tab pos="4554538" algn="l"/>
                <a:tab pos="5003800" algn="l"/>
                <a:tab pos="5453063" algn="l"/>
                <a:tab pos="5902325" algn="l"/>
                <a:tab pos="6351588" algn="l"/>
                <a:tab pos="6800850" algn="l"/>
                <a:tab pos="7250113" algn="l"/>
                <a:tab pos="7699375" algn="l"/>
                <a:tab pos="8148638" algn="l"/>
                <a:tab pos="8597900" algn="l"/>
                <a:tab pos="90471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63500" algn="l"/>
                <a:tab pos="511175" algn="l"/>
                <a:tab pos="960438" algn="l"/>
                <a:tab pos="1409700" algn="l"/>
                <a:tab pos="1858963" algn="l"/>
                <a:tab pos="2308225" algn="l"/>
                <a:tab pos="2757488" algn="l"/>
                <a:tab pos="3206750" algn="l"/>
                <a:tab pos="3656013" algn="l"/>
                <a:tab pos="4105275" algn="l"/>
                <a:tab pos="4554538" algn="l"/>
                <a:tab pos="5003800" algn="l"/>
                <a:tab pos="5453063" algn="l"/>
                <a:tab pos="5902325" algn="l"/>
                <a:tab pos="6351588" algn="l"/>
                <a:tab pos="6800850" algn="l"/>
                <a:tab pos="7250113" algn="l"/>
                <a:tab pos="7699375" algn="l"/>
                <a:tab pos="8148638" algn="l"/>
                <a:tab pos="8597900" algn="l"/>
                <a:tab pos="90471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63500" algn="l"/>
                <a:tab pos="511175" algn="l"/>
                <a:tab pos="960438" algn="l"/>
                <a:tab pos="1409700" algn="l"/>
                <a:tab pos="1858963" algn="l"/>
                <a:tab pos="2308225" algn="l"/>
                <a:tab pos="2757488" algn="l"/>
                <a:tab pos="3206750" algn="l"/>
                <a:tab pos="3656013" algn="l"/>
                <a:tab pos="4105275" algn="l"/>
                <a:tab pos="4554538" algn="l"/>
                <a:tab pos="5003800" algn="l"/>
                <a:tab pos="5453063" algn="l"/>
                <a:tab pos="5902325" algn="l"/>
                <a:tab pos="6351588" algn="l"/>
                <a:tab pos="6800850" algn="l"/>
                <a:tab pos="7250113" algn="l"/>
                <a:tab pos="7699375" algn="l"/>
                <a:tab pos="8148638" algn="l"/>
                <a:tab pos="8597900" algn="l"/>
                <a:tab pos="90471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63500" algn="l"/>
                <a:tab pos="511175" algn="l"/>
                <a:tab pos="960438" algn="l"/>
                <a:tab pos="1409700" algn="l"/>
                <a:tab pos="1858963" algn="l"/>
                <a:tab pos="2308225" algn="l"/>
                <a:tab pos="2757488" algn="l"/>
                <a:tab pos="3206750" algn="l"/>
                <a:tab pos="3656013" algn="l"/>
                <a:tab pos="4105275" algn="l"/>
                <a:tab pos="4554538" algn="l"/>
                <a:tab pos="5003800" algn="l"/>
                <a:tab pos="5453063" algn="l"/>
                <a:tab pos="5902325" algn="l"/>
                <a:tab pos="6351588" algn="l"/>
                <a:tab pos="6800850" algn="l"/>
                <a:tab pos="7250113" algn="l"/>
                <a:tab pos="7699375" algn="l"/>
                <a:tab pos="8148638" algn="l"/>
                <a:tab pos="8597900" algn="l"/>
                <a:tab pos="90471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63500" algn="l"/>
                <a:tab pos="511175" algn="l"/>
                <a:tab pos="960438" algn="l"/>
                <a:tab pos="1409700" algn="l"/>
                <a:tab pos="1858963" algn="l"/>
                <a:tab pos="2308225" algn="l"/>
                <a:tab pos="2757488" algn="l"/>
                <a:tab pos="3206750" algn="l"/>
                <a:tab pos="3656013" algn="l"/>
                <a:tab pos="4105275" algn="l"/>
                <a:tab pos="4554538" algn="l"/>
                <a:tab pos="5003800" algn="l"/>
                <a:tab pos="5453063" algn="l"/>
                <a:tab pos="5902325" algn="l"/>
                <a:tab pos="6351588" algn="l"/>
                <a:tab pos="6800850" algn="l"/>
                <a:tab pos="7250113" algn="l"/>
                <a:tab pos="7699375" algn="l"/>
                <a:tab pos="8148638" algn="l"/>
                <a:tab pos="8597900" algn="l"/>
                <a:tab pos="90471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63500" algn="l"/>
                <a:tab pos="511175" algn="l"/>
                <a:tab pos="960438" algn="l"/>
                <a:tab pos="1409700" algn="l"/>
                <a:tab pos="1858963" algn="l"/>
                <a:tab pos="2308225" algn="l"/>
                <a:tab pos="2757488" algn="l"/>
                <a:tab pos="3206750" algn="l"/>
                <a:tab pos="3656013" algn="l"/>
                <a:tab pos="4105275" algn="l"/>
                <a:tab pos="4554538" algn="l"/>
                <a:tab pos="5003800" algn="l"/>
                <a:tab pos="5453063" algn="l"/>
                <a:tab pos="5902325" algn="l"/>
                <a:tab pos="6351588" algn="l"/>
                <a:tab pos="6800850" algn="l"/>
                <a:tab pos="7250113" algn="l"/>
                <a:tab pos="7699375" algn="l"/>
                <a:tab pos="8148638" algn="l"/>
                <a:tab pos="8597900" algn="l"/>
                <a:tab pos="90471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63500" algn="l"/>
                <a:tab pos="511175" algn="l"/>
                <a:tab pos="960438" algn="l"/>
                <a:tab pos="1409700" algn="l"/>
                <a:tab pos="1858963" algn="l"/>
                <a:tab pos="2308225" algn="l"/>
                <a:tab pos="2757488" algn="l"/>
                <a:tab pos="3206750" algn="l"/>
                <a:tab pos="3656013" algn="l"/>
                <a:tab pos="4105275" algn="l"/>
                <a:tab pos="4554538" algn="l"/>
                <a:tab pos="5003800" algn="l"/>
                <a:tab pos="5453063" algn="l"/>
                <a:tab pos="5902325" algn="l"/>
                <a:tab pos="6351588" algn="l"/>
                <a:tab pos="6800850" algn="l"/>
                <a:tab pos="7250113" algn="l"/>
                <a:tab pos="7699375" algn="l"/>
                <a:tab pos="8148638" algn="l"/>
                <a:tab pos="8597900" algn="l"/>
                <a:tab pos="90471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63500" algn="l"/>
                <a:tab pos="511175" algn="l"/>
                <a:tab pos="960438" algn="l"/>
                <a:tab pos="1409700" algn="l"/>
                <a:tab pos="1858963" algn="l"/>
                <a:tab pos="2308225" algn="l"/>
                <a:tab pos="2757488" algn="l"/>
                <a:tab pos="3206750" algn="l"/>
                <a:tab pos="3656013" algn="l"/>
                <a:tab pos="4105275" algn="l"/>
                <a:tab pos="4554538" algn="l"/>
                <a:tab pos="5003800" algn="l"/>
                <a:tab pos="5453063" algn="l"/>
                <a:tab pos="5902325" algn="l"/>
                <a:tab pos="6351588" algn="l"/>
                <a:tab pos="6800850" algn="l"/>
                <a:tab pos="7250113" algn="l"/>
                <a:tab pos="7699375" algn="l"/>
                <a:tab pos="8148638" algn="l"/>
                <a:tab pos="8597900" algn="l"/>
                <a:tab pos="9047163" algn="l"/>
              </a:tabLst>
              <a:defRPr>
                <a:solidFill>
                  <a:schemeClr val="bg1"/>
                </a:solidFill>
                <a:latin typeface="Arial" panose="020B0604020202020204" pitchFamily="34" charset="0"/>
                <a:ea typeface="Droid Sans Fallback" charset="0"/>
                <a:cs typeface="Droid Sans Fallback" charset="0"/>
              </a:defRPr>
            </a:lvl9pPr>
          </a:lstStyle>
          <a:p>
            <a:pPr eaLnBrk="1" hangingPunct="1">
              <a:spcBef>
                <a:spcPts val="300"/>
              </a:spcBef>
              <a:buClrTx/>
              <a:buFontTx/>
              <a:buNone/>
            </a:pPr>
            <a:r>
              <a:rPr lang="es-ES" altLang="es-ES" sz="2400">
                <a:solidFill>
                  <a:srgbClr val="424456"/>
                </a:solidFill>
                <a:latin typeface="Georgia" panose="02040502050405020303" pitchFamily="18" charset="0"/>
              </a:rPr>
              <a:t>Lenguaje de marcas</a:t>
            </a:r>
          </a:p>
          <a:p>
            <a:pPr eaLnBrk="1" hangingPunct="1">
              <a:spcBef>
                <a:spcPts val="300"/>
              </a:spcBef>
              <a:buClrTx/>
              <a:buFontTx/>
              <a:buNone/>
            </a:pPr>
            <a:endParaRPr lang="es-ES" altLang="es-ES" sz="2400">
              <a:solidFill>
                <a:srgbClr val="424456"/>
              </a:solidFill>
              <a:latin typeface="Georgia" panose="02040502050405020303"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468313" y="765175"/>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r>
              <a:rPr lang="es-ES" altLang="es-ES" sz="3600">
                <a:solidFill>
                  <a:srgbClr val="424456"/>
                </a:solidFill>
                <a:latin typeface="Trebuchet MS" panose="020B0603020202020204" pitchFamily="34" charset="0"/>
              </a:rPr>
              <a:t>HTML_v5 – Nuevas etiquetas (VI)</a:t>
            </a:r>
          </a:p>
        </p:txBody>
      </p:sp>
      <p:sp>
        <p:nvSpPr>
          <p:cNvPr id="26627"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26628"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4BCD7AAC-9A53-426D-B5FD-DBE1FFF166AD}" type="slidenum">
              <a:rPr lang="es-ES" altLang="es-ES">
                <a:solidFill>
                  <a:srgbClr val="FFFFFF"/>
                </a:solidFill>
                <a:latin typeface="Georgia" panose="02040502050405020303" pitchFamily="18" charset="0"/>
              </a:rPr>
              <a:pPr algn="r" eaLnBrk="1" hangingPunct="1">
                <a:buClrTx/>
                <a:buFontTx/>
                <a:buNone/>
              </a:pPr>
              <a:t>10</a:t>
            </a:fld>
            <a:endParaRPr lang="es-ES" altLang="es-ES">
              <a:solidFill>
                <a:srgbClr val="FFFFFF"/>
              </a:solidFill>
              <a:latin typeface="Georgia" panose="02040502050405020303" pitchFamily="18" charset="0"/>
            </a:endParaRPr>
          </a:p>
        </p:txBody>
      </p:sp>
      <p:sp>
        <p:nvSpPr>
          <p:cNvPr id="26629" name="2 Marcador de contenido"/>
          <p:cNvSpPr txBox="1">
            <a:spLocks/>
          </p:cNvSpPr>
          <p:nvPr/>
        </p:nvSpPr>
        <p:spPr bwMode="auto">
          <a:xfrm>
            <a:off x="250825" y="1412875"/>
            <a:ext cx="8713788" cy="5329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&lt;article&gt;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&lt;h2&gt;Berenjenas al horno&lt;/h2&gt;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&lt;figure&gt;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&lt;img src="./imagenes/berenjenas.jpg" /&gt;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&lt;figcaption&gt;Berenjenas recién horneadas&lt;/figcaption&gt;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&lt;span&gt;Valoración:&lt;/span&gt;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&lt;meter value="8" min="0" max="10"&gt;8&lt;/meter&gt;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&lt;/figure&gt;</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&lt;details&gt;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&lt;summary&gt;Descripción&lt;/summary&gt;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&lt;p&gt;Receta muy sencilla para hacer al horno. Es necesario una berenjena, salsa de tomate frito &lt;mark&gt;casera&lt;/mark&gt; y &lt;mark&gt;jamon ibérico&lt;/mark&gt;.&lt;/p&gt;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&lt;/details&gt;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&lt;/article&gt;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r>
              <a:rPr lang="es-ES" altLang="es-ES" sz="2800">
                <a:solidFill>
                  <a:srgbClr val="424456"/>
                </a:solidFill>
                <a:latin typeface="Trebuchet MS" panose="020B0603020202020204" pitchFamily="34" charset="0"/>
              </a:rPr>
              <a:t>HTML_v5 – Nuevos elementos de formulario(I)</a:t>
            </a:r>
          </a:p>
        </p:txBody>
      </p:sp>
      <p:sp>
        <p:nvSpPr>
          <p:cNvPr id="28675" name="Text Box 2"/>
          <p:cNvSpPr txBox="1">
            <a:spLocks noChangeArrowheads="1"/>
          </p:cNvSpPr>
          <p:nvPr/>
        </p:nvSpPr>
        <p:spPr bwMode="auto">
          <a:xfrm>
            <a:off x="468313" y="1557338"/>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3538" indent="-254000">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9pPr>
          </a:lstStyle>
          <a:p>
            <a:pPr>
              <a:spcBef>
                <a:spcPts val="300"/>
              </a:spcBef>
              <a:buClr>
                <a:srgbClr val="A04DA3"/>
              </a:buClr>
              <a:buSzPct val="45000"/>
              <a:buFont typeface="Symbol" panose="05050102010706020507" pitchFamily="18" charset="2"/>
              <a:buNone/>
            </a:pPr>
            <a:r>
              <a:rPr lang="es-ES" altLang="es-ES" sz="1600">
                <a:solidFill>
                  <a:srgbClr val="000000"/>
                </a:solidFill>
                <a:latin typeface="Georgia" panose="02040502050405020303" pitchFamily="18" charset="0"/>
              </a:rPr>
              <a:t>Nuevos elementos en formularios:</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datalist: </a:t>
            </a:r>
            <a:r>
              <a:rPr lang="es-ES" altLang="es-ES" sz="1600">
                <a:solidFill>
                  <a:schemeClr val="tx1"/>
                </a:solidFill>
                <a:latin typeface="Georgia" panose="02040502050405020303" pitchFamily="18" charset="0"/>
              </a:rPr>
              <a:t>Permite establecer una serie de valores predefinidos para un input.</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keygen: </a:t>
            </a:r>
            <a:r>
              <a:rPr lang="es-ES" altLang="es-ES" sz="1600">
                <a:solidFill>
                  <a:schemeClr val="tx1"/>
                </a:solidFill>
                <a:latin typeface="Georgia" panose="02040502050405020303" pitchFamily="18" charset="0"/>
              </a:rPr>
              <a:t>Permite decirle al servidor que ha de crear un par de claves publica y privada de forma que la pública se queda en el servidor y la privada se almacena de forma local temporalmente.</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output: </a:t>
            </a:r>
            <a:r>
              <a:rPr lang="es-ES" altLang="es-ES" sz="1600">
                <a:solidFill>
                  <a:schemeClr val="tx1"/>
                </a:solidFill>
                <a:latin typeface="Georgia" panose="02040502050405020303" pitchFamily="18" charset="0"/>
              </a:rPr>
              <a:t>Muestra el resultado de un cálculo numérico.</a:t>
            </a:r>
          </a:p>
          <a:p>
            <a:pPr>
              <a:spcBef>
                <a:spcPts val="300"/>
              </a:spcBef>
              <a:buClr>
                <a:srgbClr val="A04DA3"/>
              </a:buClr>
              <a:buSzPct val="45000"/>
            </a:pPr>
            <a:r>
              <a:rPr lang="es-ES" altLang="es-ES" sz="1600" b="1">
                <a:solidFill>
                  <a:schemeClr val="tx1"/>
                </a:solidFill>
                <a:latin typeface="Georgia" panose="02040502050405020303" pitchFamily="18" charset="0"/>
              </a:rPr>
              <a:t>De tipo input:</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color: </a:t>
            </a:r>
            <a:r>
              <a:rPr lang="es-ES" altLang="es-ES" sz="1600">
                <a:solidFill>
                  <a:schemeClr val="tx1"/>
                </a:solidFill>
                <a:latin typeface="Georgia" panose="02040502050405020303" pitchFamily="18" charset="0"/>
              </a:rPr>
              <a:t>Permite seleccionar un color</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date, datetime, datetime-local: </a:t>
            </a:r>
            <a:r>
              <a:rPr lang="es-ES" altLang="es-ES" sz="1600">
                <a:solidFill>
                  <a:schemeClr val="tx1"/>
                </a:solidFill>
                <a:latin typeface="Georgia" panose="02040502050405020303" pitchFamily="18" charset="0"/>
              </a:rPr>
              <a:t>Permite seleccionar fecha, y fecha + hora.</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email:</a:t>
            </a:r>
            <a:r>
              <a:rPr lang="es-ES" altLang="es-ES" sz="1600">
                <a:solidFill>
                  <a:schemeClr val="tx1"/>
                </a:solidFill>
                <a:latin typeface="Georgia" panose="02040502050405020303" pitchFamily="18" charset="0"/>
              </a:rPr>
              <a:t> Permite introducir un email.</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month: </a:t>
            </a:r>
            <a:r>
              <a:rPr lang="es-ES" altLang="es-ES" sz="1600">
                <a:solidFill>
                  <a:schemeClr val="tx1"/>
                </a:solidFill>
                <a:latin typeface="Georgia" panose="02040502050405020303" pitchFamily="18" charset="0"/>
              </a:rPr>
              <a:t>Permite seleccionar un mes concreto de un año.</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week:</a:t>
            </a:r>
            <a:r>
              <a:rPr lang="es-ES" altLang="es-ES" sz="1600">
                <a:solidFill>
                  <a:schemeClr val="tx1"/>
                </a:solidFill>
                <a:latin typeface="Georgia" panose="02040502050405020303" pitchFamily="18" charset="0"/>
              </a:rPr>
              <a:t> Permite seleccionar una semana concreta de un año.</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number:  </a:t>
            </a:r>
            <a:r>
              <a:rPr lang="es-ES" altLang="es-ES" sz="1600">
                <a:solidFill>
                  <a:schemeClr val="tx1"/>
                </a:solidFill>
                <a:latin typeface="Georgia" panose="02040502050405020303" pitchFamily="18" charset="0"/>
              </a:rPr>
              <a:t>Permite restringir el campo a sólo números teniendo un máximo y un mínimo.</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range: </a:t>
            </a:r>
            <a:r>
              <a:rPr lang="es-ES" altLang="es-ES" sz="1600">
                <a:solidFill>
                  <a:schemeClr val="tx1"/>
                </a:solidFill>
                <a:latin typeface="Georgia" panose="02040502050405020303" pitchFamily="18" charset="0"/>
              </a:rPr>
              <a:t>Permite especificar un rango entre el cual introduciremos el valor.</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search: </a:t>
            </a:r>
            <a:r>
              <a:rPr lang="es-ES" altLang="es-ES" sz="1600">
                <a:solidFill>
                  <a:schemeClr val="tx1"/>
                </a:solidFill>
                <a:latin typeface="Georgia" panose="02040502050405020303" pitchFamily="18" charset="0"/>
              </a:rPr>
              <a:t>Permite insertar un término para buscar en internet.</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tel: </a:t>
            </a:r>
            <a:r>
              <a:rPr lang="es-ES" altLang="es-ES" sz="1600">
                <a:solidFill>
                  <a:schemeClr val="tx1"/>
                </a:solidFill>
                <a:latin typeface="Georgia" panose="02040502050405020303" pitchFamily="18" charset="0"/>
              </a:rPr>
              <a:t>Permite introducir un número de teléfono.</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time: </a:t>
            </a:r>
            <a:r>
              <a:rPr lang="es-ES" altLang="es-ES" sz="1600">
                <a:solidFill>
                  <a:schemeClr val="tx1"/>
                </a:solidFill>
                <a:latin typeface="Georgia" panose="02040502050405020303" pitchFamily="18" charset="0"/>
              </a:rPr>
              <a:t>Permite seleccionar una hora y minuto en concreto.</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url: </a:t>
            </a:r>
            <a:r>
              <a:rPr lang="es-ES" altLang="es-ES" sz="1600">
                <a:solidFill>
                  <a:schemeClr val="tx1"/>
                </a:solidFill>
                <a:latin typeface="Georgia" panose="02040502050405020303" pitchFamily="18" charset="0"/>
              </a:rPr>
              <a:t>Permite introducir una dirección de internet.</a:t>
            </a:r>
          </a:p>
          <a:p>
            <a:pPr>
              <a:spcBef>
                <a:spcPts val="300"/>
              </a:spcBef>
              <a:buClr>
                <a:srgbClr val="A04DA3"/>
              </a:buClr>
              <a:buSzPct val="45000"/>
              <a:buFont typeface="Arial" panose="020B0604020202020204" pitchFamily="34" charset="0"/>
              <a:buChar char="•"/>
            </a:pPr>
            <a:endParaRPr lang="es-ES" altLang="es-ES" sz="1600" b="1">
              <a:solidFill>
                <a:srgbClr val="FF0000"/>
              </a:solidFill>
              <a:latin typeface="Georgia" panose="02040502050405020303" pitchFamily="18" charset="0"/>
            </a:endParaRPr>
          </a:p>
          <a:p>
            <a:pPr>
              <a:spcBef>
                <a:spcPts val="300"/>
              </a:spcBef>
              <a:buClr>
                <a:srgbClr val="A04DA3"/>
              </a:buClr>
              <a:buSzPct val="45000"/>
              <a:buFont typeface="Symbol" panose="05050102010706020507" pitchFamily="18" charset="2"/>
              <a:buNone/>
            </a:pPr>
            <a:endParaRPr lang="es-ES" altLang="es-ES" sz="1600">
              <a:solidFill>
                <a:srgbClr val="000000"/>
              </a:solidFill>
              <a:latin typeface="Georgia" panose="02040502050405020303" pitchFamily="18" charset="0"/>
            </a:endParaRPr>
          </a:p>
        </p:txBody>
      </p:sp>
      <p:sp>
        <p:nvSpPr>
          <p:cNvPr id="28676"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28677"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81BEB2C5-71DB-49DE-97AA-ACAFDE196D65}" type="slidenum">
              <a:rPr lang="es-ES" altLang="es-ES">
                <a:solidFill>
                  <a:srgbClr val="FFFFFF"/>
                </a:solidFill>
                <a:latin typeface="Georgia" panose="02040502050405020303" pitchFamily="18" charset="0"/>
              </a:rPr>
              <a:pPr algn="r" eaLnBrk="1" hangingPunct="1">
                <a:buClrTx/>
                <a:buFontTx/>
                <a:buNone/>
              </a:pPr>
              <a:t>11</a:t>
            </a:fld>
            <a:endParaRPr lang="es-ES" altLang="es-ES">
              <a:solidFill>
                <a:srgbClr val="FFFFFF"/>
              </a:solidFill>
              <a:latin typeface="Georgia" panose="02040502050405020303"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r>
              <a:rPr lang="es-ES" altLang="es-ES" sz="2800">
                <a:solidFill>
                  <a:srgbClr val="424456"/>
                </a:solidFill>
                <a:latin typeface="Trebuchet MS" panose="020B0603020202020204" pitchFamily="34" charset="0"/>
              </a:rPr>
              <a:t>HTML_v5 – Nuevos atributos de formulario(I)</a:t>
            </a:r>
          </a:p>
        </p:txBody>
      </p:sp>
      <p:sp>
        <p:nvSpPr>
          <p:cNvPr id="30723" name="Text Box 2"/>
          <p:cNvSpPr txBox="1">
            <a:spLocks noChangeArrowheads="1"/>
          </p:cNvSpPr>
          <p:nvPr/>
        </p:nvSpPr>
        <p:spPr bwMode="auto">
          <a:xfrm>
            <a:off x="468313" y="1557338"/>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3538" indent="-254000">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9pPr>
          </a:lstStyle>
          <a:p>
            <a:pPr>
              <a:spcBef>
                <a:spcPts val="300"/>
              </a:spcBef>
              <a:buClr>
                <a:srgbClr val="A04DA3"/>
              </a:buClr>
              <a:buSzPct val="45000"/>
              <a:buFont typeface="Symbol" panose="05050102010706020507" pitchFamily="18" charset="2"/>
              <a:buNone/>
            </a:pPr>
            <a:r>
              <a:rPr lang="es-ES" altLang="es-ES" sz="1600">
                <a:solidFill>
                  <a:srgbClr val="000000"/>
                </a:solidFill>
                <a:latin typeface="Georgia" panose="02040502050405020303" pitchFamily="18" charset="0"/>
              </a:rPr>
              <a:t>Nuevos atributos en elementos de formularios:</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autocomplete: </a:t>
            </a:r>
            <a:r>
              <a:rPr lang="es-ES" altLang="es-ES" sz="1600">
                <a:solidFill>
                  <a:schemeClr val="tx1"/>
                </a:solidFill>
                <a:latin typeface="Georgia" panose="02040502050405020303" pitchFamily="18" charset="0"/>
              </a:rPr>
              <a:t>Permite activar el autocompletado en el formulario en base a valores que ha introducido el usuario anteriormente.</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autofocus: </a:t>
            </a:r>
            <a:r>
              <a:rPr lang="es-ES" altLang="es-ES" sz="1600">
                <a:solidFill>
                  <a:schemeClr val="tx1"/>
                </a:solidFill>
                <a:latin typeface="Georgia" panose="02040502050405020303" pitchFamily="18" charset="0"/>
              </a:rPr>
              <a:t>Cuando se carga el documento se le da el foco al elemento que tiene este atributo.</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form:</a:t>
            </a:r>
            <a:r>
              <a:rPr lang="es-ES" altLang="es-ES" sz="1600">
                <a:solidFill>
                  <a:schemeClr val="tx1"/>
                </a:solidFill>
                <a:latin typeface="Georgia" panose="02040502050405020303" pitchFamily="18" charset="0"/>
              </a:rPr>
              <a:t> HTML5 permite que haya elementos típicos de formulario dispersos por el documento. En estos casos podemos especificar en estos elementos a que formulario pertenecen</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formaction: </a:t>
            </a:r>
            <a:r>
              <a:rPr lang="es-ES" altLang="es-ES" sz="1600">
                <a:solidFill>
                  <a:schemeClr val="tx1"/>
                </a:solidFill>
                <a:latin typeface="Georgia" panose="02040502050405020303" pitchFamily="18" charset="0"/>
              </a:rPr>
              <a:t>Desestima el valor del atributo action del formulario y utiliza el especificado aquí.</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formenctype: </a:t>
            </a:r>
            <a:r>
              <a:rPr lang="es-ES" altLang="es-ES" sz="1600">
                <a:solidFill>
                  <a:schemeClr val="tx1"/>
                </a:solidFill>
                <a:latin typeface="Georgia" panose="02040502050405020303" pitchFamily="18" charset="0"/>
              </a:rPr>
              <a:t>Desestima el valor del atributo enctype del formulario y utiliza el especificado aquí.</a:t>
            </a:r>
            <a:endParaRPr lang="es-ES" altLang="es-ES" sz="1600" b="1">
              <a:solidFill>
                <a:srgbClr val="FF0000"/>
              </a:solidFill>
              <a:latin typeface="Georgia" panose="02040502050405020303" pitchFamily="18" charset="0"/>
            </a:endParaRP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formmethod: </a:t>
            </a:r>
            <a:r>
              <a:rPr lang="es-ES" altLang="es-ES" sz="1600">
                <a:solidFill>
                  <a:schemeClr val="tx1"/>
                </a:solidFill>
                <a:latin typeface="Georgia" panose="02040502050405020303" pitchFamily="18" charset="0"/>
              </a:rPr>
              <a:t>Desestima el valor del atributo method del formulario y utiliza el especificado aquí.</a:t>
            </a:r>
            <a:endParaRPr lang="es-ES" altLang="es-ES" sz="1600" b="1">
              <a:solidFill>
                <a:srgbClr val="FF0000"/>
              </a:solidFill>
              <a:latin typeface="Georgia" panose="02040502050405020303" pitchFamily="18" charset="0"/>
            </a:endParaRP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formnovalidate: </a:t>
            </a:r>
            <a:r>
              <a:rPr lang="es-ES" altLang="es-ES" sz="1600">
                <a:solidFill>
                  <a:schemeClr val="tx1"/>
                </a:solidFill>
                <a:latin typeface="Georgia" panose="02040502050405020303" pitchFamily="18" charset="0"/>
              </a:rPr>
              <a:t>Desestima el valor del atributo novalidate del formulario y utiliza el especificado aquí.</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formtarget: </a:t>
            </a:r>
            <a:r>
              <a:rPr lang="es-ES" altLang="es-ES" sz="1600">
                <a:solidFill>
                  <a:schemeClr val="tx1"/>
                </a:solidFill>
                <a:latin typeface="Georgia" panose="02040502050405020303" pitchFamily="18" charset="0"/>
              </a:rPr>
              <a:t>Desestima el valor del atributo target del formulario y utiliza el especificado aquí.</a:t>
            </a:r>
            <a:endParaRPr lang="es-ES" altLang="es-ES" sz="1600" b="1">
              <a:solidFill>
                <a:srgbClr val="FF0000"/>
              </a:solidFill>
              <a:latin typeface="Georgia" panose="02040502050405020303" pitchFamily="18" charset="0"/>
            </a:endParaRPr>
          </a:p>
          <a:p>
            <a:pPr>
              <a:spcBef>
                <a:spcPts val="300"/>
              </a:spcBef>
              <a:buClr>
                <a:srgbClr val="A04DA3"/>
              </a:buClr>
              <a:buSzPct val="45000"/>
              <a:buFont typeface="Symbol" panose="05050102010706020507" pitchFamily="18" charset="2"/>
              <a:buNone/>
            </a:pPr>
            <a:endParaRPr lang="es-ES" altLang="es-ES" sz="1600">
              <a:solidFill>
                <a:srgbClr val="000000"/>
              </a:solidFill>
              <a:latin typeface="Georgia" panose="02040502050405020303" pitchFamily="18" charset="0"/>
            </a:endParaRPr>
          </a:p>
        </p:txBody>
      </p:sp>
      <p:sp>
        <p:nvSpPr>
          <p:cNvPr id="30724"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30725"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8CD5BCB3-2115-4AD1-9363-A95D72B08758}" type="slidenum">
              <a:rPr lang="es-ES" altLang="es-ES">
                <a:solidFill>
                  <a:srgbClr val="FFFFFF"/>
                </a:solidFill>
                <a:latin typeface="Georgia" panose="02040502050405020303" pitchFamily="18" charset="0"/>
              </a:rPr>
              <a:pPr algn="r" eaLnBrk="1" hangingPunct="1">
                <a:buClrTx/>
                <a:buFontTx/>
                <a:buNone/>
              </a:pPr>
              <a:t>12</a:t>
            </a:fld>
            <a:endParaRPr lang="es-ES" altLang="es-ES">
              <a:solidFill>
                <a:srgbClr val="FFFFFF"/>
              </a:solidFill>
              <a:latin typeface="Georgia" panose="02040502050405020303"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r>
              <a:rPr lang="es-ES" altLang="es-ES" sz="2800">
                <a:solidFill>
                  <a:srgbClr val="424456"/>
                </a:solidFill>
                <a:latin typeface="Trebuchet MS" panose="020B0603020202020204" pitchFamily="34" charset="0"/>
              </a:rPr>
              <a:t>HTML_v5 – Nuevos atributos de formulario(I)</a:t>
            </a:r>
          </a:p>
        </p:txBody>
      </p:sp>
      <p:sp>
        <p:nvSpPr>
          <p:cNvPr id="32771" name="Text Box 2"/>
          <p:cNvSpPr txBox="1">
            <a:spLocks noChangeArrowheads="1"/>
          </p:cNvSpPr>
          <p:nvPr/>
        </p:nvSpPr>
        <p:spPr bwMode="auto">
          <a:xfrm>
            <a:off x="468313" y="1557338"/>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3538" indent="-254000">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9pPr>
          </a:lstStyle>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list: </a:t>
            </a:r>
            <a:r>
              <a:rPr lang="es-ES" altLang="es-ES" sz="1600">
                <a:solidFill>
                  <a:schemeClr val="tx1"/>
                </a:solidFill>
                <a:latin typeface="Georgia" panose="02040502050405020303" pitchFamily="18" charset="0"/>
              </a:rPr>
              <a:t>Muestra una lista con los valores prefijados en un datalist.</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min and max: </a:t>
            </a:r>
            <a:r>
              <a:rPr lang="es-ES" altLang="es-ES" sz="1600">
                <a:solidFill>
                  <a:schemeClr val="tx1"/>
                </a:solidFill>
                <a:latin typeface="Georgia" panose="02040502050405020303" pitchFamily="18" charset="0"/>
              </a:rPr>
              <a:t>Especifica los valores máximos y mínimos en inputs de fechas, y valores numéricos.</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multiple: </a:t>
            </a:r>
            <a:r>
              <a:rPr lang="es-ES" altLang="es-ES" sz="1600">
                <a:solidFill>
                  <a:schemeClr val="tx1"/>
                </a:solidFill>
                <a:latin typeface="Georgia" panose="02040502050405020303" pitchFamily="18" charset="0"/>
              </a:rPr>
              <a:t>Permite añadir más de un valor al input.</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pattern: </a:t>
            </a:r>
            <a:r>
              <a:rPr lang="es-ES" altLang="es-ES" sz="1600">
                <a:solidFill>
                  <a:schemeClr val="tx1"/>
                </a:solidFill>
                <a:latin typeface="Georgia" panose="02040502050405020303" pitchFamily="18" charset="0"/>
              </a:rPr>
              <a:t>Permite establecer una expresión regular contra la que se comprobará el valor del input.</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placeholder: </a:t>
            </a:r>
            <a:r>
              <a:rPr lang="es-ES" altLang="es-ES" sz="1600">
                <a:solidFill>
                  <a:schemeClr val="tx1"/>
                </a:solidFill>
                <a:latin typeface="Georgia" panose="02040502050405020303" pitchFamily="18" charset="0"/>
              </a:rPr>
              <a:t>Muestra un texto en el input que le da una pista al usuario sobre el contenido que debe tener el input.</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required: </a:t>
            </a:r>
            <a:r>
              <a:rPr lang="es-ES" altLang="es-ES" sz="1600">
                <a:solidFill>
                  <a:schemeClr val="tx1"/>
                </a:solidFill>
                <a:latin typeface="Georgia" panose="02040502050405020303" pitchFamily="18" charset="0"/>
              </a:rPr>
              <a:t>Especifica que el input debe tener un valor antes de enviar el formulario.</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 step: </a:t>
            </a:r>
            <a:r>
              <a:rPr lang="es-ES" altLang="es-ES" sz="1600">
                <a:solidFill>
                  <a:schemeClr val="tx1"/>
                </a:solidFill>
                <a:latin typeface="Georgia" panose="02040502050405020303" pitchFamily="18" charset="0"/>
              </a:rPr>
              <a:t>Permite establecer los incrementos de valor en los input de intervalos numéricos.</a:t>
            </a:r>
          </a:p>
          <a:p>
            <a:pPr>
              <a:spcBef>
                <a:spcPts val="300"/>
              </a:spcBef>
              <a:buClr>
                <a:srgbClr val="A04DA3"/>
              </a:buClr>
              <a:buSzPct val="45000"/>
              <a:buFont typeface="Arial" panose="020B0604020202020204" pitchFamily="34" charset="0"/>
              <a:buChar char="•"/>
            </a:pPr>
            <a:endParaRPr lang="es-ES" altLang="es-ES" sz="1600" b="1">
              <a:solidFill>
                <a:srgbClr val="FF0000"/>
              </a:solidFill>
              <a:latin typeface="Georgia" panose="02040502050405020303" pitchFamily="18" charset="0"/>
            </a:endParaRPr>
          </a:p>
          <a:p>
            <a:pPr>
              <a:spcBef>
                <a:spcPts val="300"/>
              </a:spcBef>
              <a:buClr>
                <a:srgbClr val="A04DA3"/>
              </a:buClr>
              <a:buSzPct val="45000"/>
              <a:buFont typeface="Symbol" panose="05050102010706020507" pitchFamily="18" charset="2"/>
              <a:buNone/>
            </a:pPr>
            <a:endParaRPr lang="es-ES" altLang="es-ES" sz="1600">
              <a:solidFill>
                <a:srgbClr val="000000"/>
              </a:solidFill>
              <a:latin typeface="Georgia" panose="02040502050405020303" pitchFamily="18" charset="0"/>
            </a:endParaRPr>
          </a:p>
        </p:txBody>
      </p:sp>
      <p:sp>
        <p:nvSpPr>
          <p:cNvPr id="32772"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32773"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131212CE-8F72-4FB8-915D-ED5C672B2074}" type="slidenum">
              <a:rPr lang="es-ES" altLang="es-ES">
                <a:solidFill>
                  <a:srgbClr val="FFFFFF"/>
                </a:solidFill>
                <a:latin typeface="Georgia" panose="02040502050405020303" pitchFamily="18" charset="0"/>
              </a:rPr>
              <a:pPr algn="r" eaLnBrk="1" hangingPunct="1">
                <a:buClrTx/>
                <a:buFontTx/>
                <a:buNone/>
              </a:pPr>
              <a:t>13</a:t>
            </a:fld>
            <a:endParaRPr lang="es-ES" altLang="es-ES">
              <a:solidFill>
                <a:srgbClr val="FFFFFF"/>
              </a:solidFill>
              <a:latin typeface="Georgia" panose="02040502050405020303"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468313" y="765175"/>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pPr>
            <a:r>
              <a:rPr lang="es-ES" altLang="es-ES" sz="3600">
                <a:solidFill>
                  <a:srgbClr val="424456"/>
                </a:solidFill>
                <a:latin typeface="Trebuchet MS" panose="020B0603020202020204" pitchFamily="34" charset="0"/>
              </a:rPr>
              <a:t>HTML_v5 – Ejemplo de Formulario (I)</a:t>
            </a:r>
          </a:p>
        </p:txBody>
      </p:sp>
      <p:sp>
        <p:nvSpPr>
          <p:cNvPr id="34819"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34820"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A59C0F79-2E9B-42AE-98E2-718FE264F23E}" type="slidenum">
              <a:rPr lang="es-ES" altLang="es-ES">
                <a:solidFill>
                  <a:srgbClr val="FFFFFF"/>
                </a:solidFill>
                <a:latin typeface="Georgia" panose="02040502050405020303" pitchFamily="18" charset="0"/>
              </a:rPr>
              <a:pPr algn="r" eaLnBrk="1" hangingPunct="1">
                <a:buClrTx/>
                <a:buFontTx/>
                <a:buNone/>
              </a:pPr>
              <a:t>14</a:t>
            </a:fld>
            <a:endParaRPr lang="es-ES" altLang="es-ES">
              <a:solidFill>
                <a:srgbClr val="FFFFFF"/>
              </a:solidFill>
              <a:latin typeface="Georgia" panose="02040502050405020303" pitchFamily="18" charset="0"/>
            </a:endParaRPr>
          </a:p>
        </p:txBody>
      </p:sp>
      <p:sp>
        <p:nvSpPr>
          <p:cNvPr id="34821" name="2 Marcador de contenido"/>
          <p:cNvSpPr txBox="1">
            <a:spLocks/>
          </p:cNvSpPr>
          <p:nvPr/>
        </p:nvSpPr>
        <p:spPr bwMode="auto">
          <a:xfrm>
            <a:off x="250825" y="1412875"/>
            <a:ext cx="8713788" cy="5329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&lt;!–- Ejemplo de input buscador --&gt;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&lt;form action="buscador.php" autocomplete="on"&gt;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&lt;label for="buscador"&gt;Buscador de recetas&lt;/label&gt;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&lt;input type="search" id="buscador" autofocus/&gt;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&lt;input type="submit" value="Buscar"/&gt;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&lt;/form&gt;</a:t>
            </a: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&lt;!– Ejemplo de formulario con nuevos elementos y atributos de HTML5 --&gt;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&lt;form action="nuevaReceta.php" method="post"&gt;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&lt;datalist id="ingredientes"&gt;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&lt;option value="Berenjena"&gt;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&lt;option value="Huevo campero"&gt;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&lt;option value="Tomate frito"&gt;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&lt;option value="Jamón ibérico"&gt;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&lt;/datalist&gt;</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468313" y="765175"/>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pPr>
            <a:r>
              <a:rPr lang="es-ES" altLang="es-ES" sz="3600">
                <a:solidFill>
                  <a:srgbClr val="424456"/>
                </a:solidFill>
                <a:latin typeface="Trebuchet MS" panose="020B0603020202020204" pitchFamily="34" charset="0"/>
              </a:rPr>
              <a:t>HTML_v5 – Ejemplo de Formulario (II)</a:t>
            </a:r>
          </a:p>
        </p:txBody>
      </p:sp>
      <p:sp>
        <p:nvSpPr>
          <p:cNvPr id="36867"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36868"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D54F4268-8E04-4647-84FE-2EAD103758A1}" type="slidenum">
              <a:rPr lang="es-ES" altLang="es-ES">
                <a:solidFill>
                  <a:srgbClr val="FFFFFF"/>
                </a:solidFill>
                <a:latin typeface="Georgia" panose="02040502050405020303" pitchFamily="18" charset="0"/>
              </a:rPr>
              <a:pPr algn="r" eaLnBrk="1" hangingPunct="1">
                <a:buClrTx/>
                <a:buFontTx/>
                <a:buNone/>
              </a:pPr>
              <a:t>15</a:t>
            </a:fld>
            <a:endParaRPr lang="es-ES" altLang="es-ES">
              <a:solidFill>
                <a:srgbClr val="FFFFFF"/>
              </a:solidFill>
              <a:latin typeface="Georgia" panose="02040502050405020303" pitchFamily="18" charset="0"/>
            </a:endParaRPr>
          </a:p>
        </p:txBody>
      </p:sp>
      <p:sp>
        <p:nvSpPr>
          <p:cNvPr id="36869" name="2 Marcador de contenido"/>
          <p:cNvSpPr txBox="1">
            <a:spLocks/>
          </p:cNvSpPr>
          <p:nvPr/>
        </p:nvSpPr>
        <p:spPr bwMode="auto">
          <a:xfrm>
            <a:off x="250825" y="1412875"/>
            <a:ext cx="8713788" cy="5329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&lt;fieldset&gt;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&lt;legend&gt;Datos de la receta:&lt;/legend&gt;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&lt;label for="temperatura"&gt;Temperatura horno&lt;/label&gt;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&lt;input type="number" id="temperatura" min="0" max="220" required/&gt; &lt;br /&gt;</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&lt;label for="ingrediente1"&gt;Ingrediente 1:&lt;/label&gt;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&lt;input type="list" id="ingrediente1" list="ingredientes"/&gt;</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&lt;label for="ingrediente2"&gt;Ingrediente 2:&lt;/label&gt;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&lt;input type="list" id="ingrediente2" list="ingredientes"/&gt;</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&lt;label for="ingrediente3"&gt;Ingrediente 3:&lt;/label&gt;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&lt;input type="list" id="ingrediente3" list="ingredientes"/&gt; &lt;br /&gt;</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&lt;label&gt; Imagenes de la receta&lt;/label&gt;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&lt;input type="file" multiple/&gt;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&lt;/fieldset&gt;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468313" y="765175"/>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pPr>
            <a:r>
              <a:rPr lang="es-ES" altLang="es-ES" sz="3600">
                <a:solidFill>
                  <a:srgbClr val="424456"/>
                </a:solidFill>
                <a:latin typeface="Trebuchet MS" panose="020B0603020202020204" pitchFamily="34" charset="0"/>
              </a:rPr>
              <a:t>HTML_v5 – Ejemplo de Formulario (III)</a:t>
            </a:r>
          </a:p>
        </p:txBody>
      </p:sp>
      <p:sp>
        <p:nvSpPr>
          <p:cNvPr id="38915"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38916"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42D3DCAC-FB11-4464-8733-42AB4DB67860}" type="slidenum">
              <a:rPr lang="es-ES" altLang="es-ES">
                <a:solidFill>
                  <a:srgbClr val="FFFFFF"/>
                </a:solidFill>
                <a:latin typeface="Georgia" panose="02040502050405020303" pitchFamily="18" charset="0"/>
              </a:rPr>
              <a:pPr algn="r" eaLnBrk="1" hangingPunct="1">
                <a:buClrTx/>
                <a:buFontTx/>
                <a:buNone/>
              </a:pPr>
              <a:t>16</a:t>
            </a:fld>
            <a:endParaRPr lang="es-ES" altLang="es-ES">
              <a:solidFill>
                <a:srgbClr val="FFFFFF"/>
              </a:solidFill>
              <a:latin typeface="Georgia" panose="02040502050405020303" pitchFamily="18" charset="0"/>
            </a:endParaRPr>
          </a:p>
        </p:txBody>
      </p:sp>
      <p:sp>
        <p:nvSpPr>
          <p:cNvPr id="38917" name="2 Marcador de contenido"/>
          <p:cNvSpPr txBox="1">
            <a:spLocks/>
          </p:cNvSpPr>
          <p:nvPr/>
        </p:nvSpPr>
        <p:spPr bwMode="auto">
          <a:xfrm>
            <a:off x="250825" y="1412875"/>
            <a:ext cx="8713788" cy="5329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&lt;fieldset&gt;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&lt;legend&gt;Configura como se va a ver tu receta:&lt;/legend&gt;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&lt;label for="fechaPub"&gt;Fecha de publicación:&lt;/label&gt;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&lt;input type="date" id="fechaPub" min="2015-01-23"/ required&gt; &lt;br /&gt;</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&lt;label for="dificultad"&gt;Dificultad de la receta&lt;/label&gt;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&lt;input type="range" id="dificultad" min="0" max="10" required/&gt; &lt;br /&gt;</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&lt;label for="colorbg"&gt;Color de fondo de la receta&lt;/label&gt;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&lt;input type="color" id="colorbg"/&gt; &lt;br /&gt;</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&lt;label for="emailConfirmacion"&gt;Introduce el email donde te llegará la confirmación de tu receta&lt;/label&gt;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&lt;input type="email" id="emailConfirmacion" placeholder="nombre@mail.com"/&gt; &lt;br /&gt;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468313" y="765175"/>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pPr>
            <a:r>
              <a:rPr lang="es-ES" altLang="es-ES" sz="3600">
                <a:solidFill>
                  <a:srgbClr val="424456"/>
                </a:solidFill>
                <a:latin typeface="Trebuchet MS" panose="020B0603020202020204" pitchFamily="34" charset="0"/>
              </a:rPr>
              <a:t>HTML_v5 – Ejemplo de Formulario (IV)</a:t>
            </a:r>
          </a:p>
        </p:txBody>
      </p:sp>
      <p:sp>
        <p:nvSpPr>
          <p:cNvPr id="40963"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40964"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A72F9527-F557-4DED-8915-3F2A666BFDA3}" type="slidenum">
              <a:rPr lang="es-ES" altLang="es-ES">
                <a:solidFill>
                  <a:srgbClr val="FFFFFF"/>
                </a:solidFill>
                <a:latin typeface="Georgia" panose="02040502050405020303" pitchFamily="18" charset="0"/>
              </a:rPr>
              <a:pPr algn="r" eaLnBrk="1" hangingPunct="1">
                <a:buClrTx/>
                <a:buFontTx/>
                <a:buNone/>
              </a:pPr>
              <a:t>17</a:t>
            </a:fld>
            <a:endParaRPr lang="es-ES" altLang="es-ES">
              <a:solidFill>
                <a:srgbClr val="FFFFFF"/>
              </a:solidFill>
              <a:latin typeface="Georgia" panose="02040502050405020303" pitchFamily="18" charset="0"/>
            </a:endParaRPr>
          </a:p>
        </p:txBody>
      </p:sp>
      <p:sp>
        <p:nvSpPr>
          <p:cNvPr id="40965" name="2 Marcador de contenido"/>
          <p:cNvSpPr txBox="1">
            <a:spLocks/>
          </p:cNvSpPr>
          <p:nvPr/>
        </p:nvSpPr>
        <p:spPr bwMode="auto">
          <a:xfrm>
            <a:off x="250825" y="1412875"/>
            <a:ext cx="8713788" cy="5329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&lt;label for="smsConfirmacion"&gt;O un teléfono si prefieres recibir un sms&lt;/label&gt;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&lt;input type="tel" id="smsConfirmacion" placeholder="+34xxxxxxxxx"/&gt; &lt;br /&gt;			</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&lt;label for="blogAutor"&gt;Si tienes un blog y quieres que tu receta enlace a él:&lt;/label&gt;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&lt;input type="url" id="blogAutor"/&gt; &lt;br /&gt;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&lt;/fieldset&gt;</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&lt;input type="submit" value="Subir nueva receta"/&gt;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&lt;/form&gt;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r>
              <a:rPr lang="es-ES" altLang="es-ES" sz="3600">
                <a:solidFill>
                  <a:srgbClr val="424456"/>
                </a:solidFill>
                <a:latin typeface="Trebuchet MS" panose="020B0603020202020204" pitchFamily="34" charset="0"/>
              </a:rPr>
              <a:t>HTML_v5 – Etiquetas meta (I)</a:t>
            </a:r>
          </a:p>
        </p:txBody>
      </p:sp>
      <p:sp>
        <p:nvSpPr>
          <p:cNvPr id="13315" name="Text Box 2"/>
          <p:cNvSpPr txBox="1">
            <a:spLocks noChangeArrowheads="1"/>
          </p:cNvSpPr>
          <p:nvPr/>
        </p:nvSpPr>
        <p:spPr bwMode="auto">
          <a:xfrm>
            <a:off x="468313" y="1557338"/>
            <a:ext cx="8229600" cy="5111750"/>
          </a:xfrm>
          <a:prstGeom prst="rect">
            <a:avLst/>
          </a:prstGeom>
          <a:noFill/>
          <a:ln w="9525">
            <a:noFill/>
            <a:round/>
            <a:headEnd/>
            <a:tailEnd/>
          </a:ln>
        </p:spPr>
        <p:txBody>
          <a:bodyPr/>
          <a:lstStyle/>
          <a:p>
            <a:pPr marL="363538" indent="-254000">
              <a:spcBef>
                <a:spcPts val="300"/>
              </a:spcBef>
              <a:buClr>
                <a:srgbClr val="A04DA3"/>
              </a:buClr>
              <a:buSzPct val="45000"/>
              <a:buFont typeface="Symbol" charset="2"/>
              <a:buNone/>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pPr>
            <a:r>
              <a:rPr lang="es-ES" altLang="es-ES" sz="1600" dirty="0">
                <a:solidFill>
                  <a:srgbClr val="000000"/>
                </a:solidFill>
                <a:latin typeface="Georgia" pitchFamily="18" charset="0"/>
              </a:rPr>
              <a:t>Las etiquetas meta se utilizan dentro de la etiqueta </a:t>
            </a:r>
            <a:r>
              <a:rPr lang="es-ES" altLang="es-ES" sz="1600" b="1" dirty="0">
                <a:solidFill>
                  <a:srgbClr val="FF0000"/>
                </a:solidFill>
                <a:latin typeface="Georgia" pitchFamily="18" charset="0"/>
              </a:rPr>
              <a:t>&lt;head&gt; </a:t>
            </a:r>
            <a:r>
              <a:rPr lang="es-ES" altLang="es-ES" sz="1600" dirty="0">
                <a:solidFill>
                  <a:srgbClr val="000000"/>
                </a:solidFill>
                <a:latin typeface="Georgia" pitchFamily="18" charset="0"/>
              </a:rPr>
              <a:t>para dar información adicional (meta-información) al documento (información sobre el contenido del documento).</a:t>
            </a:r>
          </a:p>
          <a:p>
            <a:pPr marL="363538" indent="-254000">
              <a:spcBef>
                <a:spcPts val="300"/>
              </a:spcBef>
              <a:buClr>
                <a:srgbClr val="A04DA3"/>
              </a:buClr>
              <a:buSzPct val="45000"/>
              <a:buFont typeface="Symbol" charset="2"/>
              <a:buNone/>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pPr>
            <a:r>
              <a:rPr lang="es-ES" altLang="es-ES" sz="1600" dirty="0">
                <a:solidFill>
                  <a:srgbClr val="000000"/>
                </a:solidFill>
                <a:latin typeface="Georgia" pitchFamily="18" charset="0"/>
              </a:rPr>
              <a:t>El contenido de las etiquetas meta no se muestra en el navegador, pero si es utilizada por los navegadores y principalmente por los buscadores.</a:t>
            </a:r>
          </a:p>
          <a:p>
            <a:pPr marL="363538" indent="-254000">
              <a:spcBef>
                <a:spcPts val="300"/>
              </a:spcBef>
              <a:buClr>
                <a:srgbClr val="A04DA3"/>
              </a:buClr>
              <a:buSzPct val="45000"/>
              <a:buFont typeface="Symbol" charset="2"/>
              <a:buNone/>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pPr>
            <a:r>
              <a:rPr lang="es-ES" altLang="es-ES" sz="1600" dirty="0">
                <a:solidFill>
                  <a:srgbClr val="000000"/>
                </a:solidFill>
                <a:latin typeface="Georgia" pitchFamily="18" charset="0"/>
              </a:rPr>
              <a:t>La etiqueta </a:t>
            </a:r>
            <a:r>
              <a:rPr lang="es-ES" altLang="es-ES" sz="1600" b="1" dirty="0">
                <a:solidFill>
                  <a:srgbClr val="FF0000"/>
                </a:solidFill>
                <a:latin typeface="Georgia" pitchFamily="18" charset="0"/>
              </a:rPr>
              <a:t>&lt;meta&gt; </a:t>
            </a:r>
            <a:r>
              <a:rPr lang="es-ES" altLang="es-ES" sz="1600" dirty="0">
                <a:solidFill>
                  <a:srgbClr val="000000"/>
                </a:solidFill>
                <a:latin typeface="Georgia" pitchFamily="18" charset="0"/>
              </a:rPr>
              <a:t>tiene los siguientes atributos:</a:t>
            </a:r>
          </a:p>
          <a:p>
            <a:pPr marL="363538" indent="-254000">
              <a:spcBef>
                <a:spcPts val="300"/>
              </a:spcBef>
              <a:buClr>
                <a:srgbClr val="A04DA3"/>
              </a:buClr>
              <a:buSzPct val="45000"/>
              <a:buFont typeface="Arial" pitchFamily="34" charset="0"/>
              <a:buChar char="•"/>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pPr>
            <a:r>
              <a:rPr lang="es-ES" altLang="es-ES" sz="1600" i="1" dirty="0" err="1">
                <a:solidFill>
                  <a:schemeClr val="accent2">
                    <a:lumMod val="75000"/>
                  </a:schemeClr>
                </a:solidFill>
                <a:latin typeface="Georgia" pitchFamily="18" charset="0"/>
              </a:rPr>
              <a:t>charset</a:t>
            </a:r>
            <a:r>
              <a:rPr lang="es-ES" altLang="es-ES" sz="1600" i="1" dirty="0">
                <a:solidFill>
                  <a:schemeClr val="accent2">
                    <a:lumMod val="75000"/>
                  </a:schemeClr>
                </a:solidFill>
                <a:latin typeface="Georgia" pitchFamily="18" charset="0"/>
              </a:rPr>
              <a:t>:</a:t>
            </a:r>
            <a:r>
              <a:rPr lang="es-ES" altLang="es-ES" sz="1600" dirty="0">
                <a:solidFill>
                  <a:srgbClr val="000000"/>
                </a:solidFill>
                <a:latin typeface="Georgia" pitchFamily="18" charset="0"/>
              </a:rPr>
              <a:t> especifica la codificación de caracteres utilizada en el documento.</a:t>
            </a:r>
          </a:p>
          <a:p>
            <a:pPr marL="363538" indent="-254000">
              <a:spcBef>
                <a:spcPts val="300"/>
              </a:spcBef>
              <a:buClr>
                <a:srgbClr val="A04DA3"/>
              </a:buClr>
              <a:buSzPct val="45000"/>
              <a:buFont typeface="Arial" pitchFamily="34" charset="0"/>
              <a:buChar char="•"/>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pPr>
            <a:r>
              <a:rPr lang="es-ES" altLang="es-ES" sz="1600" i="1" dirty="0" err="1">
                <a:solidFill>
                  <a:schemeClr val="accent2">
                    <a:lumMod val="75000"/>
                  </a:schemeClr>
                </a:solidFill>
                <a:latin typeface="Georgia" pitchFamily="18" charset="0"/>
              </a:rPr>
              <a:t>content</a:t>
            </a:r>
            <a:r>
              <a:rPr lang="es-ES" altLang="es-ES" sz="1600" dirty="0">
                <a:solidFill>
                  <a:srgbClr val="000000"/>
                </a:solidFill>
                <a:latin typeface="Georgia" pitchFamily="18" charset="0"/>
              </a:rPr>
              <a:t>: Utilizado en combinación con “</a:t>
            </a:r>
            <a:r>
              <a:rPr lang="es-ES" altLang="es-ES" sz="1600" i="1" dirty="0" err="1">
                <a:solidFill>
                  <a:schemeClr val="accent2">
                    <a:lumMod val="75000"/>
                  </a:schemeClr>
                </a:solidFill>
                <a:latin typeface="Georgia" pitchFamily="18" charset="0"/>
              </a:rPr>
              <a:t>name</a:t>
            </a:r>
            <a:r>
              <a:rPr lang="es-ES" altLang="es-ES" sz="1600" dirty="0">
                <a:solidFill>
                  <a:srgbClr val="000000"/>
                </a:solidFill>
                <a:latin typeface="Georgia" pitchFamily="18" charset="0"/>
              </a:rPr>
              <a:t>”,  contiene la meta-información.</a:t>
            </a:r>
          </a:p>
          <a:p>
            <a:pPr marL="363538" indent="-254000">
              <a:spcBef>
                <a:spcPts val="300"/>
              </a:spcBef>
              <a:buClr>
                <a:srgbClr val="A04DA3"/>
              </a:buClr>
              <a:buSzPct val="45000"/>
              <a:buFont typeface="Arial" pitchFamily="34" charset="0"/>
              <a:buChar char="•"/>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pPr>
            <a:r>
              <a:rPr lang="es-ES" altLang="es-ES" sz="1600" i="1" dirty="0">
                <a:solidFill>
                  <a:schemeClr val="accent2">
                    <a:lumMod val="75000"/>
                  </a:schemeClr>
                </a:solidFill>
                <a:latin typeface="Georgia" pitchFamily="18" charset="0"/>
              </a:rPr>
              <a:t>http-</a:t>
            </a:r>
            <a:r>
              <a:rPr lang="es-ES" altLang="es-ES" sz="1600" i="1" dirty="0" err="1">
                <a:solidFill>
                  <a:schemeClr val="accent2">
                    <a:lumMod val="75000"/>
                  </a:schemeClr>
                </a:solidFill>
                <a:latin typeface="Georgia" pitchFamily="18" charset="0"/>
              </a:rPr>
              <a:t>equiv</a:t>
            </a:r>
            <a:r>
              <a:rPr lang="es-ES" altLang="es-ES" sz="1600" dirty="0">
                <a:solidFill>
                  <a:srgbClr val="000000"/>
                </a:solidFill>
                <a:latin typeface="Georgia" pitchFamily="18" charset="0"/>
              </a:rPr>
              <a:t>: Puede tener los valores: “</a:t>
            </a:r>
            <a:r>
              <a:rPr lang="es-ES" altLang="es-ES" sz="1600" u="sng" dirty="0" err="1">
                <a:solidFill>
                  <a:srgbClr val="000000"/>
                </a:solidFill>
                <a:latin typeface="Georgia" pitchFamily="18" charset="0"/>
              </a:rPr>
              <a:t>content-type</a:t>
            </a:r>
            <a:r>
              <a:rPr lang="es-ES" altLang="es-ES" sz="1600" dirty="0">
                <a:solidFill>
                  <a:srgbClr val="000000"/>
                </a:solidFill>
                <a:latin typeface="Georgia" pitchFamily="18" charset="0"/>
              </a:rPr>
              <a:t>”, “</a:t>
            </a:r>
            <a:r>
              <a:rPr lang="es-ES" altLang="es-ES" sz="1600" u="sng" dirty="0">
                <a:solidFill>
                  <a:srgbClr val="000000"/>
                </a:solidFill>
                <a:latin typeface="Georgia" pitchFamily="18" charset="0"/>
              </a:rPr>
              <a:t>default-</a:t>
            </a:r>
            <a:r>
              <a:rPr lang="es-ES" altLang="es-ES" sz="1600" u="sng" dirty="0" err="1">
                <a:solidFill>
                  <a:srgbClr val="000000"/>
                </a:solidFill>
                <a:latin typeface="Georgia" pitchFamily="18" charset="0"/>
              </a:rPr>
              <a:t>style</a:t>
            </a:r>
            <a:r>
              <a:rPr lang="es-ES" altLang="es-ES" sz="1600" dirty="0">
                <a:solidFill>
                  <a:srgbClr val="000000"/>
                </a:solidFill>
                <a:latin typeface="Georgia" pitchFamily="18" charset="0"/>
              </a:rPr>
              <a:t>” y “</a:t>
            </a:r>
            <a:r>
              <a:rPr lang="es-ES" altLang="es-ES" sz="1600" u="sng" dirty="0" err="1">
                <a:solidFill>
                  <a:srgbClr val="000000"/>
                </a:solidFill>
                <a:latin typeface="Georgia" pitchFamily="18" charset="0"/>
              </a:rPr>
              <a:t>refresh</a:t>
            </a:r>
            <a:r>
              <a:rPr lang="es-ES" altLang="es-ES" sz="1600" dirty="0">
                <a:solidFill>
                  <a:srgbClr val="000000"/>
                </a:solidFill>
                <a:latin typeface="Georgia" pitchFamily="18" charset="0"/>
              </a:rPr>
              <a:t>”.  El primero de ellos se utiliza también para especificar la codificación de caracteres. El segundo para especificar que estilos se van a aplicar por defecto. El tercero para obligar a refrescar el contenido cada x segundos especificados en el “</a:t>
            </a:r>
            <a:r>
              <a:rPr lang="es-ES" altLang="es-ES" sz="1600" i="1" dirty="0" err="1">
                <a:solidFill>
                  <a:schemeClr val="accent2">
                    <a:lumMod val="75000"/>
                  </a:schemeClr>
                </a:solidFill>
                <a:latin typeface="Georgia" pitchFamily="18" charset="0"/>
              </a:rPr>
              <a:t>content</a:t>
            </a:r>
            <a:r>
              <a:rPr lang="es-ES" altLang="es-ES" sz="1600" dirty="0">
                <a:solidFill>
                  <a:srgbClr val="000000"/>
                </a:solidFill>
                <a:latin typeface="Georgia" pitchFamily="18" charset="0"/>
              </a:rPr>
              <a:t>”.</a:t>
            </a:r>
          </a:p>
          <a:p>
            <a:pPr marL="363538" indent="-254000">
              <a:spcBef>
                <a:spcPts val="300"/>
              </a:spcBef>
              <a:buClr>
                <a:srgbClr val="A04DA3"/>
              </a:buClr>
              <a:buSzPct val="45000"/>
              <a:buFont typeface="Arial" pitchFamily="34" charset="0"/>
              <a:buChar char="•"/>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pPr>
            <a:r>
              <a:rPr lang="es-ES" altLang="es-ES" sz="1600" i="1" dirty="0" err="1">
                <a:solidFill>
                  <a:schemeClr val="accent2">
                    <a:lumMod val="75000"/>
                  </a:schemeClr>
                </a:solidFill>
                <a:latin typeface="Georgia" pitchFamily="18" charset="0"/>
              </a:rPr>
              <a:t>name</a:t>
            </a:r>
            <a:r>
              <a:rPr lang="es-ES" altLang="es-ES" sz="1600" dirty="0">
                <a:solidFill>
                  <a:srgbClr val="000000"/>
                </a:solidFill>
                <a:latin typeface="Georgia" pitchFamily="18" charset="0"/>
              </a:rPr>
              <a:t>: Puede tener los valores:”</a:t>
            </a:r>
            <a:r>
              <a:rPr lang="es-ES" altLang="es-ES" sz="1600" u="sng" dirty="0" err="1">
                <a:solidFill>
                  <a:srgbClr val="000000"/>
                </a:solidFill>
                <a:latin typeface="Georgia" pitchFamily="18" charset="0"/>
              </a:rPr>
              <a:t>application-name</a:t>
            </a:r>
            <a:r>
              <a:rPr lang="es-ES" altLang="es-ES" sz="1600" dirty="0">
                <a:solidFill>
                  <a:srgbClr val="000000"/>
                </a:solidFill>
                <a:latin typeface="Georgia" pitchFamily="18" charset="0"/>
              </a:rPr>
              <a:t>”, “</a:t>
            </a:r>
            <a:r>
              <a:rPr lang="es-ES" altLang="es-ES" sz="1600" u="sng" dirty="0" err="1">
                <a:solidFill>
                  <a:srgbClr val="000000"/>
                </a:solidFill>
                <a:latin typeface="Georgia" pitchFamily="18" charset="0"/>
              </a:rPr>
              <a:t>author</a:t>
            </a:r>
            <a:r>
              <a:rPr lang="es-ES" altLang="es-ES" sz="1600" dirty="0">
                <a:solidFill>
                  <a:srgbClr val="000000"/>
                </a:solidFill>
                <a:latin typeface="Georgia" pitchFamily="18" charset="0"/>
              </a:rPr>
              <a:t>”, “</a:t>
            </a:r>
            <a:r>
              <a:rPr lang="es-ES" altLang="es-ES" sz="1600" u="sng" dirty="0" err="1">
                <a:solidFill>
                  <a:srgbClr val="000000"/>
                </a:solidFill>
                <a:latin typeface="Georgia" pitchFamily="18" charset="0"/>
              </a:rPr>
              <a:t>description</a:t>
            </a:r>
            <a:r>
              <a:rPr lang="es-ES" altLang="es-ES" sz="1600" dirty="0">
                <a:solidFill>
                  <a:srgbClr val="000000"/>
                </a:solidFill>
                <a:latin typeface="Georgia" pitchFamily="18" charset="0"/>
              </a:rPr>
              <a:t>”, “</a:t>
            </a:r>
            <a:r>
              <a:rPr lang="es-ES" altLang="es-ES" sz="1600" u="sng" dirty="0" err="1">
                <a:solidFill>
                  <a:srgbClr val="000000"/>
                </a:solidFill>
                <a:latin typeface="Georgia" pitchFamily="18" charset="0"/>
              </a:rPr>
              <a:t>generator</a:t>
            </a:r>
            <a:r>
              <a:rPr lang="es-ES" altLang="es-ES" sz="1600" dirty="0">
                <a:solidFill>
                  <a:srgbClr val="000000"/>
                </a:solidFill>
                <a:latin typeface="Georgia" pitchFamily="18" charset="0"/>
              </a:rPr>
              <a:t>”, “</a:t>
            </a:r>
            <a:r>
              <a:rPr lang="es-ES" altLang="es-ES" sz="1600" u="sng" dirty="0" err="1">
                <a:solidFill>
                  <a:srgbClr val="000000"/>
                </a:solidFill>
                <a:latin typeface="Georgia" pitchFamily="18" charset="0"/>
              </a:rPr>
              <a:t>keywords</a:t>
            </a:r>
            <a:r>
              <a:rPr lang="es-ES" altLang="es-ES" sz="1600" dirty="0">
                <a:solidFill>
                  <a:srgbClr val="000000"/>
                </a:solidFill>
                <a:latin typeface="Georgia" pitchFamily="18" charset="0"/>
              </a:rPr>
              <a:t>” que hacen referencia respetivamente a: nombre de aplicación que le damos al documento; el autor del documento; la descripción del documento; la aplicación con la que se ha generado el documento; las palabras claves del documento.</a:t>
            </a:r>
          </a:p>
        </p:txBody>
      </p:sp>
      <p:sp>
        <p:nvSpPr>
          <p:cNvPr id="43012"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43013"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7D0E4CC5-2B35-4620-96E9-557111954EB5}" type="slidenum">
              <a:rPr lang="es-ES" altLang="es-ES">
                <a:solidFill>
                  <a:srgbClr val="FFFFFF"/>
                </a:solidFill>
                <a:latin typeface="Georgia" panose="02040502050405020303" pitchFamily="18" charset="0"/>
              </a:rPr>
              <a:pPr algn="r" eaLnBrk="1" hangingPunct="1">
                <a:buClrTx/>
                <a:buFontTx/>
                <a:buNone/>
              </a:pPr>
              <a:t>18</a:t>
            </a:fld>
            <a:endParaRPr lang="es-ES" altLang="es-ES">
              <a:solidFill>
                <a:srgbClr val="FFFFFF"/>
              </a:solidFill>
              <a:latin typeface="Georgia" panose="02040502050405020303"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468313" y="765175"/>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r>
              <a:rPr lang="es-ES" altLang="es-ES" sz="3600">
                <a:solidFill>
                  <a:srgbClr val="424456"/>
                </a:solidFill>
                <a:latin typeface="Trebuchet MS" panose="020B0603020202020204" pitchFamily="34" charset="0"/>
              </a:rPr>
              <a:t>HTML_v5 – Etiquetas meta (II)</a:t>
            </a:r>
          </a:p>
        </p:txBody>
      </p:sp>
      <p:sp>
        <p:nvSpPr>
          <p:cNvPr id="45059"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45060"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9A95D573-E623-40EF-AEB2-130E47665791}" type="slidenum">
              <a:rPr lang="es-ES" altLang="es-ES">
                <a:solidFill>
                  <a:srgbClr val="FFFFFF"/>
                </a:solidFill>
                <a:latin typeface="Georgia" panose="02040502050405020303" pitchFamily="18" charset="0"/>
              </a:rPr>
              <a:pPr algn="r" eaLnBrk="1" hangingPunct="1">
                <a:buClrTx/>
                <a:buFontTx/>
                <a:buNone/>
              </a:pPr>
              <a:t>19</a:t>
            </a:fld>
            <a:endParaRPr lang="es-ES" altLang="es-ES">
              <a:solidFill>
                <a:srgbClr val="FFFFFF"/>
              </a:solidFill>
              <a:latin typeface="Georgia" panose="02040502050405020303" pitchFamily="18" charset="0"/>
            </a:endParaRPr>
          </a:p>
        </p:txBody>
      </p:sp>
      <p:sp>
        <p:nvSpPr>
          <p:cNvPr id="45061" name="2 Marcador de contenido"/>
          <p:cNvSpPr txBox="1">
            <a:spLocks/>
          </p:cNvSpPr>
          <p:nvPr/>
        </p:nvSpPr>
        <p:spPr bwMode="auto">
          <a:xfrm>
            <a:off x="250825" y="1412875"/>
            <a:ext cx="8713788" cy="5329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&lt;head&gt;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&lt;title&gt;Esqueleto HTML5&lt;/title&gt;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&lt;meta charset="utf-8" /&gt;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&lt;meta name="author" content="Carlos Barahona"/&gt;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&lt;meta name="application-name" content="Mi Recetario"/&gt;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&lt;meta name="description" content="Recetario tradicional de Carlos Barahona"/&gt;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&lt;meta name="generator" content="Sublime Text"/&gt;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&lt;meta name="keywords" content="Cocina, Tradicional, Recetas, Española"/&gt;</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&lt;/head&gt;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r>
              <a:rPr lang="es-ES" altLang="es-ES" sz="3600">
                <a:solidFill>
                  <a:srgbClr val="424456"/>
                </a:solidFill>
                <a:latin typeface="Trebuchet MS" panose="020B0603020202020204" pitchFamily="34" charset="0"/>
              </a:rPr>
              <a:t>HTML_v5 – Introducción (I)</a:t>
            </a:r>
          </a:p>
        </p:txBody>
      </p:sp>
      <p:sp>
        <p:nvSpPr>
          <p:cNvPr id="10243" name="Text Box 2"/>
          <p:cNvSpPr txBox="1">
            <a:spLocks noChangeArrowheads="1"/>
          </p:cNvSpPr>
          <p:nvPr/>
        </p:nvSpPr>
        <p:spPr bwMode="auto">
          <a:xfrm>
            <a:off x="468313" y="1557338"/>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spcBef>
                <a:spcPts val="300"/>
              </a:spcBef>
              <a:buClrTx/>
              <a:buFontTx/>
              <a:buNone/>
            </a:pPr>
            <a:r>
              <a:rPr lang="es-ES" altLang="es-ES" sz="2200">
                <a:solidFill>
                  <a:srgbClr val="000000"/>
                </a:solidFill>
                <a:latin typeface="Georgia" panose="02040502050405020303" pitchFamily="18" charset="0"/>
              </a:rPr>
              <a:t>Para crear nuestro primer documento html5 lo primero que tenemos que cambiar con respecto a html 4.01 es el DOCTYPE.</a:t>
            </a:r>
          </a:p>
          <a:p>
            <a:pPr>
              <a:spcBef>
                <a:spcPts val="300"/>
              </a:spcBef>
              <a:buClrTx/>
              <a:buFontTx/>
              <a:buNone/>
            </a:pPr>
            <a:r>
              <a:rPr lang="es-ES" altLang="es-ES" sz="2200">
                <a:solidFill>
                  <a:srgbClr val="000000"/>
                </a:solidFill>
                <a:latin typeface="Georgia" panose="02040502050405020303" pitchFamily="18" charset="0"/>
              </a:rPr>
              <a:t>En html5 se simplifica quedando así:</a:t>
            </a:r>
          </a:p>
          <a:p>
            <a:pPr>
              <a:spcBef>
                <a:spcPts val="300"/>
              </a:spcBef>
              <a:buClrTx/>
              <a:buFontTx/>
              <a:buNone/>
            </a:pPr>
            <a:endParaRPr lang="es-ES" altLang="es-ES" sz="2200">
              <a:solidFill>
                <a:srgbClr val="000000"/>
              </a:solidFill>
              <a:latin typeface="Georgia" panose="02040502050405020303" pitchFamily="18" charset="0"/>
            </a:endParaRPr>
          </a:p>
          <a:p>
            <a:pPr>
              <a:spcBef>
                <a:spcPts val="300"/>
              </a:spcBef>
              <a:buClrTx/>
              <a:buFontTx/>
              <a:buNone/>
            </a:pPr>
            <a:endParaRPr lang="es-ES" altLang="es-ES" sz="2200">
              <a:solidFill>
                <a:srgbClr val="000000"/>
              </a:solidFill>
              <a:latin typeface="Georgia" panose="02040502050405020303" pitchFamily="18" charset="0"/>
            </a:endParaRPr>
          </a:p>
          <a:p>
            <a:pPr>
              <a:spcBef>
                <a:spcPts val="300"/>
              </a:spcBef>
              <a:buClrTx/>
              <a:buFontTx/>
              <a:buNone/>
            </a:pPr>
            <a:r>
              <a:rPr lang="es-ES" altLang="es-ES" sz="2200">
                <a:solidFill>
                  <a:srgbClr val="000000"/>
                </a:solidFill>
                <a:latin typeface="Georgia" panose="02040502050405020303" pitchFamily="18" charset="0"/>
              </a:rPr>
              <a:t>Además, debemos especificar con una etiqueta meta que conjunto de caracteres es el utilizado. En este ejemplo: UTF-8</a:t>
            </a:r>
          </a:p>
          <a:p>
            <a:pPr>
              <a:spcBef>
                <a:spcPts val="300"/>
              </a:spcBef>
              <a:buClrTx/>
              <a:buFontTx/>
              <a:buNone/>
            </a:pPr>
            <a:endParaRPr lang="es-ES" altLang="es-ES" sz="2200">
              <a:solidFill>
                <a:srgbClr val="000000"/>
              </a:solidFill>
              <a:latin typeface="Georgia" panose="02040502050405020303" pitchFamily="18" charset="0"/>
            </a:endParaRPr>
          </a:p>
          <a:p>
            <a:pPr>
              <a:spcBef>
                <a:spcPts val="300"/>
              </a:spcBef>
              <a:buClrTx/>
              <a:buFontTx/>
              <a:buNone/>
            </a:pPr>
            <a:endParaRPr lang="es-ES" altLang="es-ES" sz="2200">
              <a:solidFill>
                <a:srgbClr val="000000"/>
              </a:solidFill>
              <a:latin typeface="Georgia" panose="02040502050405020303" pitchFamily="18" charset="0"/>
            </a:endParaRPr>
          </a:p>
          <a:p>
            <a:pPr>
              <a:spcBef>
                <a:spcPts val="300"/>
              </a:spcBef>
              <a:buClrTx/>
              <a:buFontTx/>
              <a:buNone/>
            </a:pPr>
            <a:r>
              <a:rPr lang="es-ES" altLang="es-ES" sz="2200">
                <a:solidFill>
                  <a:srgbClr val="000000"/>
                </a:solidFill>
                <a:latin typeface="Georgia" panose="02040502050405020303" pitchFamily="18" charset="0"/>
              </a:rPr>
              <a:t>Como mínimo, el fichero debe estar estructurado de forma que tenemos la etiqueta html que contiene las etiquetas head y body. A continuación, un ejemplo de fichero html5 validado:</a:t>
            </a:r>
          </a:p>
        </p:txBody>
      </p:sp>
      <p:sp>
        <p:nvSpPr>
          <p:cNvPr id="10244"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10245"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CE4DF1FC-E36B-425F-9B22-6F17D9C6F3FE}" type="slidenum">
              <a:rPr lang="es-ES" altLang="es-ES">
                <a:solidFill>
                  <a:srgbClr val="FFFFFF"/>
                </a:solidFill>
                <a:latin typeface="Georgia" panose="02040502050405020303" pitchFamily="18" charset="0"/>
              </a:rPr>
              <a:pPr algn="r" eaLnBrk="1" hangingPunct="1">
                <a:buClrTx/>
                <a:buFontTx/>
                <a:buNone/>
              </a:pPr>
              <a:t>2</a:t>
            </a:fld>
            <a:endParaRPr lang="es-ES" altLang="es-ES">
              <a:solidFill>
                <a:srgbClr val="FFFFFF"/>
              </a:solidFill>
              <a:latin typeface="Georgia" panose="02040502050405020303" pitchFamily="18" charset="0"/>
            </a:endParaRPr>
          </a:p>
        </p:txBody>
      </p:sp>
      <p:sp>
        <p:nvSpPr>
          <p:cNvPr id="10246" name="2 Marcador de contenido"/>
          <p:cNvSpPr txBox="1">
            <a:spLocks/>
          </p:cNvSpPr>
          <p:nvPr/>
        </p:nvSpPr>
        <p:spPr bwMode="auto">
          <a:xfrm>
            <a:off x="1979613" y="3213100"/>
            <a:ext cx="4824412" cy="3603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&lt;!DOCTYPE html&gt;	</a:t>
            </a:r>
          </a:p>
        </p:txBody>
      </p:sp>
      <p:sp>
        <p:nvSpPr>
          <p:cNvPr id="10247" name="2 Marcador de contenido"/>
          <p:cNvSpPr txBox="1">
            <a:spLocks/>
          </p:cNvSpPr>
          <p:nvPr/>
        </p:nvSpPr>
        <p:spPr bwMode="auto">
          <a:xfrm>
            <a:off x="1979613" y="4581525"/>
            <a:ext cx="4824412" cy="3603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&lt;meta charset="UTF-8"&gt;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Nuevas Funcionalidades(I)</a:t>
            </a:r>
          </a:p>
        </p:txBody>
      </p:sp>
      <p:sp>
        <p:nvSpPr>
          <p:cNvPr id="47107" name="Text Box 2"/>
          <p:cNvSpPr txBox="1">
            <a:spLocks noChangeArrowheads="1"/>
          </p:cNvSpPr>
          <p:nvPr/>
        </p:nvSpPr>
        <p:spPr bwMode="auto">
          <a:xfrm>
            <a:off x="468313" y="1557338"/>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marL="654050" indent="-255588">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spcBef>
                <a:spcPts val="300"/>
              </a:spcBef>
            </a:pPr>
            <a:r>
              <a:rPr lang="es-ES" altLang="es-ES" sz="2200">
                <a:solidFill>
                  <a:srgbClr val="000000"/>
                </a:solidFill>
                <a:latin typeface="Georgia" panose="02040502050405020303" pitchFamily="18" charset="0"/>
              </a:rPr>
              <a:t>El nuevo estandar de HTML, HTML5 se compone de varios módulos. Cada uno de estos módulos se centra en un aspecto del estandar. Cada uno de ellos se encuentra en distinto estado de desarrollo.</a:t>
            </a:r>
          </a:p>
          <a:p>
            <a:pPr>
              <a:spcBef>
                <a:spcPts val="300"/>
              </a:spcBef>
            </a:pPr>
            <a:r>
              <a:rPr lang="es-ES" altLang="es-ES" sz="2200">
                <a:solidFill>
                  <a:srgbClr val="000000"/>
                </a:solidFill>
                <a:latin typeface="Georgia" panose="02040502050405020303" pitchFamily="18" charset="0"/>
              </a:rPr>
              <a:t>Resumiendo, las características más importantes de HTML5 son:</a:t>
            </a:r>
          </a:p>
          <a:p>
            <a:pPr eaLnBrk="1" hangingPunct="1">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Mejor organización del código con etiquetas semánticas</a:t>
            </a:r>
          </a:p>
          <a:p>
            <a:pPr lvl="1" eaLnBrk="1" hangingPunct="1">
              <a:spcBef>
                <a:spcPts val="300"/>
              </a:spcBef>
              <a:buClr>
                <a:srgbClr val="A04DA3"/>
              </a:buClr>
              <a:buFont typeface="Georgia" panose="02040502050405020303" pitchFamily="18" charset="0"/>
              <a:buChar char="•"/>
            </a:pPr>
            <a:r>
              <a:rPr lang="es-ES" altLang="es-ES">
                <a:solidFill>
                  <a:srgbClr val="000000"/>
                </a:solidFill>
                <a:latin typeface="Georgia" panose="02040502050405020303" pitchFamily="18" charset="0"/>
              </a:rPr>
              <a:t>Aparecen nuevas etiquetas: &lt;section&gt;, &lt;nav&gt;,  &lt;article&gt;, &lt;aside&gt;, &lt;hgroup&gt;, &lt;header&gt;, &lt;footer&gt;, &lt;time&gt;, &lt;mark&gt;</a:t>
            </a:r>
          </a:p>
          <a:p>
            <a:pPr eaLnBrk="1" hangingPunct="1">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Soporte de canvas 2d y 3d</a:t>
            </a:r>
          </a:p>
          <a:p>
            <a:pPr lvl="1" eaLnBrk="1" hangingPunct="1">
              <a:spcBef>
                <a:spcPts val="300"/>
              </a:spcBef>
              <a:buClr>
                <a:srgbClr val="A04DA3"/>
              </a:buClr>
              <a:buFont typeface="Georgia" panose="02040502050405020303" pitchFamily="18" charset="0"/>
              <a:buChar char="•"/>
            </a:pPr>
            <a:r>
              <a:rPr lang="es-ES" altLang="es-ES">
                <a:solidFill>
                  <a:srgbClr val="000000"/>
                </a:solidFill>
                <a:latin typeface="Georgia" panose="02040502050405020303" pitchFamily="18" charset="0"/>
              </a:rPr>
              <a:t>Aparece la etiqueta &lt;canvas&gt;</a:t>
            </a:r>
          </a:p>
          <a:p>
            <a:pPr eaLnBrk="1" hangingPunct="1">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Soporte integrado de audio y video</a:t>
            </a:r>
          </a:p>
          <a:p>
            <a:pPr lvl="1">
              <a:spcBef>
                <a:spcPts val="300"/>
              </a:spcBef>
              <a:buClr>
                <a:srgbClr val="438086"/>
              </a:buClr>
              <a:buFont typeface="Georgia" panose="02040502050405020303" pitchFamily="18" charset="0"/>
              <a:buChar char="▫"/>
            </a:pPr>
            <a:r>
              <a:rPr lang="es-ES" altLang="es-ES">
                <a:solidFill>
                  <a:srgbClr val="000000"/>
                </a:solidFill>
                <a:latin typeface="Georgia" panose="02040502050405020303" pitchFamily="18" charset="0"/>
              </a:rPr>
              <a:t>Aparecen las etiquetas &lt;audio&gt; y &lt;video&gt;</a:t>
            </a:r>
          </a:p>
          <a:p>
            <a:pPr>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Mejora en funcionalidad</a:t>
            </a:r>
          </a:p>
          <a:p>
            <a:pPr lvl="1">
              <a:spcBef>
                <a:spcPts val="300"/>
              </a:spcBef>
              <a:buClr>
                <a:srgbClr val="438086"/>
              </a:buClr>
              <a:buFont typeface="Georgia" panose="02040502050405020303" pitchFamily="18" charset="0"/>
              <a:buChar char="▫"/>
            </a:pPr>
            <a:r>
              <a:rPr lang="es-ES" altLang="es-ES">
                <a:solidFill>
                  <a:srgbClr val="000000"/>
                </a:solidFill>
                <a:latin typeface="Georgia" panose="02040502050405020303" pitchFamily="18" charset="0"/>
              </a:rPr>
              <a:t>Drag&amp;Drop, API File, SVG, Server</a:t>
            </a:r>
            <a:r>
              <a:rPr lang="es-ES" altLang="es-ES" sz="2000" b="1">
                <a:solidFill>
                  <a:srgbClr val="FF0000"/>
                </a:solidFill>
                <a:latin typeface="Georgia" panose="02040502050405020303" pitchFamily="18" charset="0"/>
              </a:rPr>
              <a:t> </a:t>
            </a:r>
            <a:r>
              <a:rPr lang="es-ES" altLang="es-ES">
                <a:solidFill>
                  <a:srgbClr val="000000"/>
                </a:solidFill>
                <a:latin typeface="Georgia" panose="02040502050405020303" pitchFamily="18" charset="0"/>
              </a:rPr>
              <a:t>Sent</a:t>
            </a:r>
            <a:r>
              <a:rPr lang="es-ES" altLang="es-ES" sz="2000" b="1">
                <a:solidFill>
                  <a:srgbClr val="FF0000"/>
                </a:solidFill>
                <a:latin typeface="Georgia" panose="02040502050405020303" pitchFamily="18" charset="0"/>
              </a:rPr>
              <a:t> </a:t>
            </a:r>
            <a:r>
              <a:rPr lang="es-ES" altLang="es-ES">
                <a:solidFill>
                  <a:srgbClr val="000000"/>
                </a:solidFill>
                <a:latin typeface="Georgia" panose="02040502050405020303" pitchFamily="18" charset="0"/>
              </a:rPr>
              <a:t>Notifications,</a:t>
            </a:r>
          </a:p>
        </p:txBody>
      </p:sp>
      <p:sp>
        <p:nvSpPr>
          <p:cNvPr id="47108"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47109"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E9FF6ABC-9055-442C-ACF3-55B06DC9CEBE}" type="slidenum">
              <a:rPr lang="es-ES" altLang="es-ES">
                <a:solidFill>
                  <a:srgbClr val="FFFFFF"/>
                </a:solidFill>
                <a:latin typeface="Georgia" panose="02040502050405020303" pitchFamily="18" charset="0"/>
              </a:rPr>
              <a:pPr algn="r" eaLnBrk="1" hangingPunct="1"/>
              <a:t>20</a:t>
            </a:fld>
            <a:endParaRPr lang="es-ES" altLang="es-ES">
              <a:solidFill>
                <a:srgbClr val="FFFFFF"/>
              </a:solidFill>
              <a:latin typeface="Georgia" panose="02040502050405020303"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Nuevas Funcionalidades(II)</a:t>
            </a:r>
          </a:p>
        </p:txBody>
      </p:sp>
      <p:sp>
        <p:nvSpPr>
          <p:cNvPr id="49155" name="Text Box 2"/>
          <p:cNvSpPr txBox="1">
            <a:spLocks noChangeArrowheads="1"/>
          </p:cNvSpPr>
          <p:nvPr/>
        </p:nvSpPr>
        <p:spPr bwMode="auto">
          <a:xfrm>
            <a:off x="468313" y="1557338"/>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3538" indent="-254000">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1pPr>
            <a:lvl2pPr marL="654050" indent="-242888">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9pPr>
          </a:lstStyle>
          <a:p>
            <a:pPr eaLnBrk="1" hangingPunct="1">
              <a:spcBef>
                <a:spcPts val="300"/>
              </a:spcBef>
              <a:buClr>
                <a:srgbClr val="A04DA3"/>
              </a:buClr>
              <a:buFont typeface="Georgia" panose="02040502050405020303" pitchFamily="18" charset="0"/>
              <a:buChar char="•"/>
            </a:pPr>
            <a:r>
              <a:rPr lang="es-ES" altLang="es-ES" sz="2000" b="1" dirty="0" smtClean="0">
                <a:solidFill>
                  <a:srgbClr val="FF0000"/>
                </a:solidFill>
                <a:latin typeface="Georgia" panose="02040502050405020303" pitchFamily="18" charset="0"/>
              </a:rPr>
              <a:t>Nuevos </a:t>
            </a:r>
            <a:r>
              <a:rPr lang="es-ES" altLang="es-ES" sz="2000" b="1" dirty="0">
                <a:solidFill>
                  <a:srgbClr val="FF0000"/>
                </a:solidFill>
                <a:latin typeface="Georgia" panose="02040502050405020303" pitchFamily="18" charset="0"/>
              </a:rPr>
              <a:t>elementos input</a:t>
            </a:r>
          </a:p>
          <a:p>
            <a:pPr lvl="1">
              <a:spcBef>
                <a:spcPts val="300"/>
              </a:spcBef>
              <a:buClr>
                <a:srgbClr val="438086"/>
              </a:buClr>
              <a:buFont typeface="Georgia" panose="02040502050405020303" pitchFamily="18" charset="0"/>
              <a:buChar char="▫"/>
            </a:pPr>
            <a:r>
              <a:rPr lang="es-ES" altLang="es-ES" dirty="0">
                <a:solidFill>
                  <a:srgbClr val="000000"/>
                </a:solidFill>
                <a:latin typeface="Georgia" panose="02040502050405020303" pitchFamily="18" charset="0"/>
              </a:rPr>
              <a:t>Aparecen los nuevos tipos: date, </a:t>
            </a:r>
            <a:r>
              <a:rPr lang="es-ES" altLang="es-ES" dirty="0" err="1">
                <a:solidFill>
                  <a:srgbClr val="000000"/>
                </a:solidFill>
                <a:latin typeface="Georgia" panose="02040502050405020303" pitchFamily="18" charset="0"/>
              </a:rPr>
              <a:t>search</a:t>
            </a:r>
            <a:r>
              <a:rPr lang="es-ES" altLang="es-ES" dirty="0">
                <a:solidFill>
                  <a:srgbClr val="000000"/>
                </a:solidFill>
                <a:latin typeface="Georgia" panose="02040502050405020303" pitchFamily="18" charset="0"/>
              </a:rPr>
              <a:t>, color, email, </a:t>
            </a:r>
            <a:r>
              <a:rPr lang="es-ES" altLang="es-ES" dirty="0" err="1">
                <a:solidFill>
                  <a:srgbClr val="000000"/>
                </a:solidFill>
                <a:latin typeface="Georgia" panose="02040502050405020303" pitchFamily="18" charset="0"/>
              </a:rPr>
              <a:t>number</a:t>
            </a:r>
            <a:r>
              <a:rPr lang="es-ES" altLang="es-ES" dirty="0">
                <a:solidFill>
                  <a:srgbClr val="000000"/>
                </a:solidFill>
                <a:latin typeface="Georgia" panose="02040502050405020303" pitchFamily="18" charset="0"/>
              </a:rPr>
              <a:t>, </a:t>
            </a:r>
            <a:r>
              <a:rPr lang="es-ES" altLang="es-ES" dirty="0" err="1">
                <a:solidFill>
                  <a:srgbClr val="000000"/>
                </a:solidFill>
                <a:latin typeface="Georgia" panose="02040502050405020303" pitchFamily="18" charset="0"/>
              </a:rPr>
              <a:t>tel</a:t>
            </a:r>
            <a:r>
              <a:rPr lang="es-ES" altLang="es-ES" dirty="0">
                <a:solidFill>
                  <a:srgbClr val="000000"/>
                </a:solidFill>
                <a:latin typeface="Georgia" panose="02040502050405020303" pitchFamily="18" charset="0"/>
              </a:rPr>
              <a:t>, time, </a:t>
            </a:r>
            <a:r>
              <a:rPr lang="es-ES" altLang="es-ES" dirty="0" err="1">
                <a:solidFill>
                  <a:srgbClr val="000000"/>
                </a:solidFill>
                <a:latin typeface="Georgia" panose="02040502050405020303" pitchFamily="18" charset="0"/>
              </a:rPr>
              <a:t>range,url</a:t>
            </a:r>
            <a:r>
              <a:rPr lang="es-ES" altLang="es-ES" dirty="0">
                <a:solidFill>
                  <a:srgbClr val="000000"/>
                </a:solidFill>
                <a:latin typeface="Georgia" panose="02040502050405020303" pitchFamily="18" charset="0"/>
              </a:rPr>
              <a:t>, </a:t>
            </a:r>
            <a:r>
              <a:rPr lang="es-ES" altLang="es-ES" dirty="0" err="1">
                <a:solidFill>
                  <a:srgbClr val="000000"/>
                </a:solidFill>
                <a:latin typeface="Georgia" panose="02040502050405020303" pitchFamily="18" charset="0"/>
              </a:rPr>
              <a:t>month</a:t>
            </a:r>
            <a:r>
              <a:rPr lang="es-ES" altLang="es-ES" dirty="0">
                <a:solidFill>
                  <a:srgbClr val="000000"/>
                </a:solidFill>
                <a:latin typeface="Georgia" panose="02040502050405020303" pitchFamily="18" charset="0"/>
              </a:rPr>
              <a:t>, </a:t>
            </a:r>
            <a:r>
              <a:rPr lang="es-ES" altLang="es-ES" dirty="0" err="1">
                <a:solidFill>
                  <a:srgbClr val="000000"/>
                </a:solidFill>
                <a:latin typeface="Georgia" panose="02040502050405020303" pitchFamily="18" charset="0"/>
              </a:rPr>
              <a:t>week</a:t>
            </a:r>
            <a:r>
              <a:rPr lang="es-ES" altLang="es-ES" dirty="0">
                <a:solidFill>
                  <a:srgbClr val="000000"/>
                </a:solidFill>
                <a:latin typeface="Georgia" panose="02040502050405020303" pitchFamily="18" charset="0"/>
              </a:rPr>
              <a:t> y nuevos atributos para los input: </a:t>
            </a:r>
            <a:r>
              <a:rPr lang="es-ES" altLang="es-ES" dirty="0" err="1">
                <a:solidFill>
                  <a:srgbClr val="000000"/>
                </a:solidFill>
                <a:latin typeface="Georgia" panose="02040502050405020303" pitchFamily="18" charset="0"/>
              </a:rPr>
              <a:t>placeholder</a:t>
            </a:r>
            <a:r>
              <a:rPr lang="es-ES" altLang="es-ES" dirty="0">
                <a:solidFill>
                  <a:srgbClr val="000000"/>
                </a:solidFill>
                <a:latin typeface="Georgia" panose="02040502050405020303" pitchFamily="18" charset="0"/>
              </a:rPr>
              <a:t>, autofocus, </a:t>
            </a:r>
            <a:r>
              <a:rPr lang="es-ES" altLang="es-ES" dirty="0" err="1">
                <a:solidFill>
                  <a:srgbClr val="000000"/>
                </a:solidFill>
                <a:latin typeface="Georgia" panose="02040502050405020303" pitchFamily="18" charset="0"/>
              </a:rPr>
              <a:t>novalidate</a:t>
            </a:r>
            <a:r>
              <a:rPr lang="es-ES" altLang="es-ES" dirty="0">
                <a:solidFill>
                  <a:srgbClr val="000000"/>
                </a:solidFill>
                <a:latin typeface="Georgia" panose="02040502050405020303" pitchFamily="18" charset="0"/>
              </a:rPr>
              <a:t>, </a:t>
            </a:r>
            <a:r>
              <a:rPr lang="es-ES" altLang="es-ES" dirty="0" err="1">
                <a:solidFill>
                  <a:srgbClr val="000000"/>
                </a:solidFill>
                <a:latin typeface="Georgia" panose="02040502050405020303" pitchFamily="18" charset="0"/>
              </a:rPr>
              <a:t>required</a:t>
            </a:r>
            <a:r>
              <a:rPr lang="es-ES" altLang="es-ES" dirty="0">
                <a:solidFill>
                  <a:srgbClr val="000000"/>
                </a:solidFill>
                <a:latin typeface="Georgia" panose="02040502050405020303" pitchFamily="18" charset="0"/>
              </a:rPr>
              <a:t>.</a:t>
            </a:r>
          </a:p>
          <a:p>
            <a:pPr>
              <a:spcBef>
                <a:spcPts val="300"/>
              </a:spcBef>
              <a:buClr>
                <a:srgbClr val="A04DA3"/>
              </a:buClr>
              <a:buFont typeface="Georgia" panose="02040502050405020303" pitchFamily="18" charset="0"/>
              <a:buChar char="•"/>
            </a:pPr>
            <a:r>
              <a:rPr lang="es-ES" altLang="es-ES" sz="2000" b="1" dirty="0">
                <a:solidFill>
                  <a:srgbClr val="FF0000"/>
                </a:solidFill>
                <a:latin typeface="Georgia" panose="02040502050405020303" pitchFamily="18" charset="0"/>
              </a:rPr>
              <a:t>Bases de datos</a:t>
            </a:r>
          </a:p>
          <a:p>
            <a:pPr lvl="1">
              <a:spcBef>
                <a:spcPts val="300"/>
              </a:spcBef>
              <a:buClr>
                <a:srgbClr val="438086"/>
              </a:buClr>
              <a:buFont typeface="Georgia" panose="02040502050405020303" pitchFamily="18" charset="0"/>
              <a:buChar char="▫"/>
            </a:pPr>
            <a:r>
              <a:rPr lang="es-ES" altLang="es-ES" dirty="0">
                <a:solidFill>
                  <a:srgbClr val="000000"/>
                </a:solidFill>
                <a:latin typeface="Georgia" panose="02040502050405020303" pitchFamily="18" charset="0"/>
              </a:rPr>
              <a:t>Hay dos posibilidades para utilizar Base de Datos en los navegadores desde HTML5: </a:t>
            </a:r>
            <a:r>
              <a:rPr lang="es-ES" altLang="es-ES" dirty="0" err="1">
                <a:solidFill>
                  <a:srgbClr val="000000"/>
                </a:solidFill>
                <a:latin typeface="Georgia" panose="02040502050405020303" pitchFamily="18" charset="0"/>
              </a:rPr>
              <a:t>WebDB</a:t>
            </a:r>
            <a:r>
              <a:rPr lang="es-ES" altLang="es-ES" dirty="0">
                <a:solidFill>
                  <a:srgbClr val="000000"/>
                </a:solidFill>
                <a:latin typeface="Georgia" panose="02040502050405020303" pitchFamily="18" charset="0"/>
              </a:rPr>
              <a:t> e </a:t>
            </a:r>
            <a:r>
              <a:rPr lang="es-ES" altLang="es-ES" dirty="0" err="1">
                <a:solidFill>
                  <a:srgbClr val="000000"/>
                </a:solidFill>
                <a:latin typeface="Georgia" panose="02040502050405020303" pitchFamily="18" charset="0"/>
              </a:rPr>
              <a:t>IndexedDB</a:t>
            </a:r>
            <a:r>
              <a:rPr lang="es-ES" altLang="es-ES" dirty="0">
                <a:solidFill>
                  <a:srgbClr val="000000"/>
                </a:solidFill>
                <a:latin typeface="Georgia" panose="02040502050405020303" pitchFamily="18" charset="0"/>
              </a:rPr>
              <a:t>. Aunque </a:t>
            </a:r>
            <a:r>
              <a:rPr lang="es-ES" altLang="es-ES" dirty="0" smtClean="0">
                <a:solidFill>
                  <a:srgbClr val="000000"/>
                </a:solidFill>
                <a:latin typeface="Georgia" panose="02040502050405020303" pitchFamily="18" charset="0"/>
              </a:rPr>
              <a:t>el </a:t>
            </a:r>
            <a:r>
              <a:rPr lang="es-ES" altLang="es-ES" dirty="0" err="1">
                <a:solidFill>
                  <a:srgbClr val="000000"/>
                </a:solidFill>
                <a:latin typeface="Georgia" panose="02040502050405020303" pitchFamily="18" charset="0"/>
              </a:rPr>
              <a:t>estandar</a:t>
            </a:r>
            <a:r>
              <a:rPr lang="es-ES" altLang="es-ES" dirty="0">
                <a:solidFill>
                  <a:srgbClr val="000000"/>
                </a:solidFill>
                <a:latin typeface="Georgia" panose="02040502050405020303" pitchFamily="18" charset="0"/>
              </a:rPr>
              <a:t> se ha decantado por </a:t>
            </a:r>
            <a:r>
              <a:rPr lang="es-ES" altLang="es-ES" dirty="0" err="1">
                <a:solidFill>
                  <a:srgbClr val="000000"/>
                </a:solidFill>
                <a:latin typeface="Georgia" panose="02040502050405020303" pitchFamily="18" charset="0"/>
              </a:rPr>
              <a:t>IndexedDB</a:t>
            </a:r>
            <a:r>
              <a:rPr lang="es-ES" altLang="es-ES" dirty="0">
                <a:solidFill>
                  <a:srgbClr val="000000"/>
                </a:solidFill>
                <a:latin typeface="Georgia" panose="02040502050405020303" pitchFamily="18" charset="0"/>
              </a:rPr>
              <a:t>.</a:t>
            </a:r>
          </a:p>
          <a:p>
            <a:pPr eaLnBrk="1" hangingPunct="1">
              <a:spcBef>
                <a:spcPts val="300"/>
              </a:spcBef>
              <a:buClr>
                <a:srgbClr val="A04DA3"/>
              </a:buClr>
              <a:buFont typeface="Georgia" panose="02040502050405020303" pitchFamily="18" charset="0"/>
              <a:buChar char="•"/>
            </a:pPr>
            <a:r>
              <a:rPr lang="es-ES" altLang="es-ES" sz="2000" b="1" dirty="0" err="1" smtClean="0">
                <a:solidFill>
                  <a:srgbClr val="FF0000"/>
                </a:solidFill>
                <a:latin typeface="Georgia" panose="02040502050405020303" pitchFamily="18" charset="0"/>
              </a:rPr>
              <a:t>LocalStorage</a:t>
            </a:r>
            <a:r>
              <a:rPr lang="es-ES" altLang="es-ES" sz="2000" b="1" dirty="0" smtClean="0">
                <a:solidFill>
                  <a:srgbClr val="FF0000"/>
                </a:solidFill>
                <a:latin typeface="Georgia" panose="02040502050405020303" pitchFamily="18" charset="0"/>
              </a:rPr>
              <a:t> y </a:t>
            </a:r>
            <a:r>
              <a:rPr lang="es-ES" altLang="es-ES" sz="2000" b="1" dirty="0" err="1" smtClean="0">
                <a:solidFill>
                  <a:srgbClr val="FF0000"/>
                </a:solidFill>
                <a:latin typeface="Georgia" panose="02040502050405020303" pitchFamily="18" charset="0"/>
              </a:rPr>
              <a:t>SessionStorage</a:t>
            </a:r>
            <a:endParaRPr lang="es-ES" altLang="es-ES" sz="2000" b="1" dirty="0">
              <a:solidFill>
                <a:srgbClr val="FF0000"/>
              </a:solidFill>
              <a:latin typeface="Georgia" panose="02040502050405020303" pitchFamily="18" charset="0"/>
            </a:endParaRPr>
          </a:p>
          <a:p>
            <a:pPr lvl="1">
              <a:spcBef>
                <a:spcPts val="300"/>
              </a:spcBef>
              <a:buClr>
                <a:srgbClr val="438086"/>
              </a:buClr>
              <a:buFont typeface="Georgia" panose="02040502050405020303" pitchFamily="18" charset="0"/>
              <a:buChar char="▫"/>
            </a:pPr>
            <a:r>
              <a:rPr lang="es-ES" altLang="es-ES" dirty="0">
                <a:solidFill>
                  <a:srgbClr val="000000"/>
                </a:solidFill>
                <a:latin typeface="Georgia" panose="02040502050405020303" pitchFamily="18" charset="0"/>
              </a:rPr>
              <a:t>HTML5 define </a:t>
            </a:r>
            <a:r>
              <a:rPr lang="es-ES" altLang="es-ES" dirty="0" smtClean="0">
                <a:solidFill>
                  <a:srgbClr val="000000"/>
                </a:solidFill>
                <a:latin typeface="Georgia" panose="02040502050405020303" pitchFamily="18" charset="0"/>
              </a:rPr>
              <a:t>nuevos espacios </a:t>
            </a:r>
            <a:r>
              <a:rPr lang="es-ES" altLang="es-ES" dirty="0">
                <a:solidFill>
                  <a:srgbClr val="000000"/>
                </a:solidFill>
                <a:latin typeface="Georgia" panose="02040502050405020303" pitchFamily="18" charset="0"/>
              </a:rPr>
              <a:t>de almacenamiento donde el sitio web puede almacenar información. El concepto es similar a las cookies, pero pensando en información de mayor tamaño</a:t>
            </a:r>
            <a:r>
              <a:rPr lang="es-ES" altLang="es-ES" dirty="0" smtClean="0">
                <a:solidFill>
                  <a:srgbClr val="000000"/>
                </a:solidFill>
                <a:latin typeface="Georgia" panose="02040502050405020303" pitchFamily="18" charset="0"/>
              </a:rPr>
              <a:t>. </a:t>
            </a:r>
            <a:r>
              <a:rPr lang="es-ES" altLang="es-ES" dirty="0" err="1" smtClean="0">
                <a:solidFill>
                  <a:srgbClr val="000000"/>
                </a:solidFill>
                <a:latin typeface="Georgia" panose="02040502050405020303" pitchFamily="18" charset="0"/>
              </a:rPr>
              <a:t>SessionStorage</a:t>
            </a:r>
            <a:r>
              <a:rPr lang="es-ES" altLang="es-ES" dirty="0" smtClean="0">
                <a:solidFill>
                  <a:srgbClr val="000000"/>
                </a:solidFill>
                <a:latin typeface="Georgia" panose="02040502050405020303" pitchFamily="18" charset="0"/>
              </a:rPr>
              <a:t> mantiene sus datos mientras esté abierto el navegador. </a:t>
            </a:r>
            <a:r>
              <a:rPr lang="es-ES" altLang="es-ES" dirty="0" err="1" smtClean="0">
                <a:solidFill>
                  <a:srgbClr val="000000"/>
                </a:solidFill>
                <a:latin typeface="Georgia" panose="02040502050405020303" pitchFamily="18" charset="0"/>
              </a:rPr>
              <a:t>LocalStorage</a:t>
            </a:r>
            <a:r>
              <a:rPr lang="es-ES" altLang="es-ES" dirty="0" smtClean="0">
                <a:solidFill>
                  <a:srgbClr val="000000"/>
                </a:solidFill>
                <a:latin typeface="Georgia" panose="02040502050405020303" pitchFamily="18" charset="0"/>
              </a:rPr>
              <a:t> mantiene sus datos hasta que el usuario los borre.</a:t>
            </a:r>
            <a:endParaRPr lang="es-ES" altLang="es-ES" dirty="0">
              <a:solidFill>
                <a:srgbClr val="000000"/>
              </a:solidFill>
              <a:latin typeface="Georgia" panose="02040502050405020303" pitchFamily="18" charset="0"/>
            </a:endParaRPr>
          </a:p>
          <a:p>
            <a:pPr eaLnBrk="1" hangingPunct="1">
              <a:spcBef>
                <a:spcPts val="300"/>
              </a:spcBef>
              <a:buClr>
                <a:srgbClr val="A04DA3"/>
              </a:buClr>
              <a:buFont typeface="Georgia" panose="02040502050405020303" pitchFamily="18" charset="0"/>
              <a:buChar char="•"/>
            </a:pPr>
            <a:r>
              <a:rPr lang="es-ES" altLang="es-ES" sz="2000" b="1" dirty="0" err="1">
                <a:solidFill>
                  <a:srgbClr val="FF0000"/>
                </a:solidFill>
                <a:latin typeface="Georgia" panose="02040502050405020303" pitchFamily="18" charset="0"/>
              </a:rPr>
              <a:t>WebWorkers</a:t>
            </a:r>
            <a:endParaRPr lang="es-ES" altLang="es-ES" sz="2000" b="1" dirty="0">
              <a:solidFill>
                <a:srgbClr val="FF0000"/>
              </a:solidFill>
              <a:latin typeface="Georgia" panose="02040502050405020303" pitchFamily="18" charset="0"/>
            </a:endParaRPr>
          </a:p>
          <a:p>
            <a:pPr lvl="1">
              <a:spcBef>
                <a:spcPts val="300"/>
              </a:spcBef>
              <a:buClr>
                <a:srgbClr val="438086"/>
              </a:buClr>
              <a:buFont typeface="Georgia" panose="02040502050405020303" pitchFamily="18" charset="0"/>
              <a:buChar char="▫"/>
            </a:pPr>
            <a:r>
              <a:rPr lang="es-ES" altLang="es-ES" dirty="0">
                <a:solidFill>
                  <a:srgbClr val="000000"/>
                </a:solidFill>
                <a:latin typeface="Georgia" panose="02040502050405020303" pitchFamily="18" charset="0"/>
              </a:rPr>
              <a:t>Gracias a los </a:t>
            </a:r>
            <a:r>
              <a:rPr lang="es-ES" altLang="es-ES" dirty="0" err="1">
                <a:solidFill>
                  <a:srgbClr val="000000"/>
                </a:solidFill>
                <a:latin typeface="Georgia" panose="02040502050405020303" pitchFamily="18" charset="0"/>
              </a:rPr>
              <a:t>WebWorkers</a:t>
            </a:r>
            <a:r>
              <a:rPr lang="es-ES" altLang="es-ES" dirty="0">
                <a:solidFill>
                  <a:srgbClr val="000000"/>
                </a:solidFill>
                <a:latin typeface="Georgia" panose="02040502050405020303" pitchFamily="18" charset="0"/>
              </a:rPr>
              <a:t> los navegadores pueden abrir nuevos hilos de ejecución en </a:t>
            </a:r>
            <a:r>
              <a:rPr lang="es-ES" altLang="es-ES" dirty="0" err="1">
                <a:solidFill>
                  <a:srgbClr val="000000"/>
                </a:solidFill>
                <a:latin typeface="Georgia" panose="02040502050405020303" pitchFamily="18" charset="0"/>
              </a:rPr>
              <a:t>background</a:t>
            </a:r>
            <a:r>
              <a:rPr lang="es-ES" altLang="es-ES" dirty="0">
                <a:solidFill>
                  <a:srgbClr val="000000"/>
                </a:solidFill>
                <a:latin typeface="Georgia" panose="02040502050405020303" pitchFamily="18" charset="0"/>
              </a:rPr>
              <a:t> de código JavaScript.</a:t>
            </a:r>
          </a:p>
        </p:txBody>
      </p:sp>
      <p:sp>
        <p:nvSpPr>
          <p:cNvPr id="49156"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49157"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5D45D417-B2BC-4862-8FC9-B53DF981A7D6}" type="slidenum">
              <a:rPr lang="es-ES" altLang="es-ES">
                <a:solidFill>
                  <a:srgbClr val="FFFFFF"/>
                </a:solidFill>
                <a:latin typeface="Georgia" panose="02040502050405020303" pitchFamily="18" charset="0"/>
              </a:rPr>
              <a:pPr algn="r" eaLnBrk="1" hangingPunct="1"/>
              <a:t>21</a:t>
            </a:fld>
            <a:endParaRPr lang="es-ES" altLang="es-ES">
              <a:solidFill>
                <a:srgbClr val="FFFFFF"/>
              </a:solidFill>
              <a:latin typeface="Georgia" panose="02040502050405020303"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Nuevas Funcionalidades(III)</a:t>
            </a:r>
          </a:p>
        </p:txBody>
      </p:sp>
      <p:sp>
        <p:nvSpPr>
          <p:cNvPr id="51203" name="Text Box 2"/>
          <p:cNvSpPr txBox="1">
            <a:spLocks noChangeArrowheads="1"/>
          </p:cNvSpPr>
          <p:nvPr/>
        </p:nvSpPr>
        <p:spPr bwMode="auto">
          <a:xfrm>
            <a:off x="468313" y="1557338"/>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marL="654050" indent="-242888">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spcBef>
                <a:spcPts val="300"/>
              </a:spcBef>
              <a:buSzPct val="45000"/>
            </a:pPr>
            <a:r>
              <a:rPr lang="es-ES" altLang="es-ES" sz="2000" b="1" dirty="0" err="1">
                <a:solidFill>
                  <a:srgbClr val="FF0000"/>
                </a:solidFill>
                <a:latin typeface="Georgia" panose="02040502050405020303" pitchFamily="18" charset="0"/>
              </a:rPr>
              <a:t>ApplicationCache</a:t>
            </a:r>
            <a:endParaRPr lang="es-ES" altLang="es-ES" sz="2000" b="1" dirty="0">
              <a:solidFill>
                <a:srgbClr val="FF0000"/>
              </a:solidFill>
              <a:latin typeface="Georgia" panose="02040502050405020303" pitchFamily="18" charset="0"/>
            </a:endParaRPr>
          </a:p>
          <a:p>
            <a:pPr lvl="1">
              <a:spcBef>
                <a:spcPts val="300"/>
              </a:spcBef>
              <a:buClr>
                <a:srgbClr val="438086"/>
              </a:buClr>
              <a:buFont typeface="Georgia" panose="02040502050405020303" pitchFamily="18" charset="0"/>
              <a:buChar char="▫"/>
            </a:pPr>
            <a:r>
              <a:rPr lang="es-ES" altLang="es-ES" dirty="0">
                <a:solidFill>
                  <a:srgbClr val="000000"/>
                </a:solidFill>
                <a:latin typeface="Georgia" panose="02040502050405020303" pitchFamily="18" charset="0"/>
              </a:rPr>
              <a:t>La caché de aplicaciones web permite que si una web está diseñada para trabajar en modo offline, cuando la visitemos online el navegador nos informará de los ficheros que son necesarios para poder ejecutarla posteriormente offline. De esta manera, podremos realizar los cambios que queramos en la aplicación en modo offline, y cuando volvamos a estar online estos cambios se subirán al servidor web</a:t>
            </a:r>
            <a:r>
              <a:rPr lang="es-ES" altLang="es-ES" dirty="0" smtClean="0">
                <a:solidFill>
                  <a:srgbClr val="000000"/>
                </a:solidFill>
                <a:latin typeface="Georgia" panose="02040502050405020303" pitchFamily="18" charset="0"/>
              </a:rPr>
              <a:t>.</a:t>
            </a:r>
          </a:p>
          <a:p>
            <a:pPr marL="411162" lvl="1" indent="0">
              <a:spcBef>
                <a:spcPts val="300"/>
              </a:spcBef>
              <a:buClr>
                <a:srgbClr val="438086"/>
              </a:buClr>
            </a:pPr>
            <a:r>
              <a:rPr lang="es-ES" altLang="es-ES" dirty="0">
                <a:solidFill>
                  <a:srgbClr val="000000"/>
                </a:solidFill>
                <a:latin typeface="Georgia" panose="02040502050405020303" pitchFamily="18" charset="0"/>
                <a:hlinkClick r:id="rId3"/>
              </a:rPr>
              <a:t>https://developer.mozilla.org/es/docs/Web/HTML/Recursos_offline_en_firefox</a:t>
            </a:r>
            <a:endParaRPr lang="es-ES" altLang="es-ES" dirty="0">
              <a:solidFill>
                <a:srgbClr val="000000"/>
              </a:solidFill>
              <a:latin typeface="Georgia" panose="02040502050405020303" pitchFamily="18" charset="0"/>
            </a:endParaRPr>
          </a:p>
          <a:p>
            <a:pPr eaLnBrk="1" hangingPunct="1">
              <a:spcBef>
                <a:spcPts val="300"/>
              </a:spcBef>
              <a:buClr>
                <a:srgbClr val="A04DA3"/>
              </a:buClr>
              <a:buFont typeface="Georgia" panose="02040502050405020303" pitchFamily="18" charset="0"/>
              <a:buChar char="•"/>
            </a:pPr>
            <a:r>
              <a:rPr lang="es-ES" altLang="es-ES" sz="2000" b="1" dirty="0" err="1">
                <a:solidFill>
                  <a:srgbClr val="FF0000"/>
                </a:solidFill>
                <a:latin typeface="Georgia" panose="02040502050405020303" pitchFamily="18" charset="0"/>
              </a:rPr>
              <a:t>Geolocation</a:t>
            </a:r>
            <a:endParaRPr lang="es-ES" altLang="es-ES" sz="2000" b="1" dirty="0">
              <a:solidFill>
                <a:srgbClr val="FF0000"/>
              </a:solidFill>
              <a:latin typeface="Georgia" panose="02040502050405020303" pitchFamily="18" charset="0"/>
            </a:endParaRPr>
          </a:p>
          <a:p>
            <a:pPr lvl="1">
              <a:spcBef>
                <a:spcPts val="300"/>
              </a:spcBef>
              <a:buClr>
                <a:srgbClr val="438086"/>
              </a:buClr>
              <a:buFont typeface="Georgia" panose="02040502050405020303" pitchFamily="18" charset="0"/>
              <a:buChar char="▫"/>
            </a:pPr>
            <a:r>
              <a:rPr lang="es-ES" altLang="es-ES" dirty="0">
                <a:solidFill>
                  <a:srgbClr val="000000"/>
                </a:solidFill>
                <a:latin typeface="Georgia" panose="02040502050405020303" pitchFamily="18" charset="0"/>
              </a:rPr>
              <a:t>Los navegadores que soporten HTML5 permitirán conocer las coordenadas geográficas (latitud/longitud) del cliente que ha solicitado la página web.</a:t>
            </a:r>
          </a:p>
          <a:p>
            <a:pPr eaLnBrk="1" hangingPunct="1">
              <a:spcBef>
                <a:spcPts val="300"/>
              </a:spcBef>
              <a:buClr>
                <a:srgbClr val="A04DA3"/>
              </a:buClr>
              <a:buFont typeface="Georgia" panose="02040502050405020303" pitchFamily="18" charset="0"/>
              <a:buChar char="•"/>
            </a:pPr>
            <a:r>
              <a:rPr lang="es-ES" altLang="es-ES" sz="2000" b="1" dirty="0" err="1">
                <a:solidFill>
                  <a:srgbClr val="FF0000"/>
                </a:solidFill>
                <a:latin typeface="Georgia" panose="02040502050405020303" pitchFamily="18" charset="0"/>
              </a:rPr>
              <a:t>Microdata</a:t>
            </a:r>
            <a:endParaRPr lang="es-ES" altLang="es-ES" sz="2000" b="1" dirty="0">
              <a:solidFill>
                <a:srgbClr val="FF0000"/>
              </a:solidFill>
              <a:latin typeface="Georgia" panose="02040502050405020303" pitchFamily="18" charset="0"/>
            </a:endParaRPr>
          </a:p>
          <a:p>
            <a:pPr lvl="1">
              <a:spcBef>
                <a:spcPts val="300"/>
              </a:spcBef>
              <a:buClr>
                <a:srgbClr val="438086"/>
              </a:buClr>
              <a:buFont typeface="Georgia" panose="02040502050405020303" pitchFamily="18" charset="0"/>
              <a:buChar char="▫"/>
            </a:pPr>
            <a:r>
              <a:rPr lang="es-ES" altLang="es-ES" dirty="0">
                <a:solidFill>
                  <a:srgbClr val="000000"/>
                </a:solidFill>
                <a:latin typeface="Georgia" panose="02040502050405020303" pitchFamily="18" charset="0"/>
              </a:rPr>
              <a:t>Los </a:t>
            </a:r>
            <a:r>
              <a:rPr lang="es-ES" altLang="es-ES" dirty="0" err="1">
                <a:solidFill>
                  <a:srgbClr val="000000"/>
                </a:solidFill>
                <a:latin typeface="Georgia" panose="02040502050405020303" pitchFamily="18" charset="0"/>
              </a:rPr>
              <a:t>microdatos</a:t>
            </a:r>
            <a:r>
              <a:rPr lang="es-ES" altLang="es-ES" dirty="0">
                <a:solidFill>
                  <a:srgbClr val="000000"/>
                </a:solidFill>
                <a:latin typeface="Georgia" panose="02040502050405020303" pitchFamily="18" charset="0"/>
              </a:rPr>
              <a:t> permiten añadir información semántica a los elementos de nuestra web. Por ejemplo, la fecha de publicación de un artículo, o la licencia de uso de una imagen.</a:t>
            </a:r>
          </a:p>
        </p:txBody>
      </p:sp>
      <p:sp>
        <p:nvSpPr>
          <p:cNvPr id="51204"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51205"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DDCE4C4A-E8B7-4644-9365-82777B879165}" type="slidenum">
              <a:rPr lang="es-ES" altLang="es-ES">
                <a:solidFill>
                  <a:srgbClr val="FFFFFF"/>
                </a:solidFill>
                <a:latin typeface="Georgia" panose="02040502050405020303" pitchFamily="18" charset="0"/>
              </a:rPr>
              <a:pPr algn="r" eaLnBrk="1" hangingPunct="1"/>
              <a:t>22</a:t>
            </a:fld>
            <a:endParaRPr lang="es-ES" altLang="es-ES">
              <a:solidFill>
                <a:srgbClr val="FFFFFF"/>
              </a:solidFill>
              <a:latin typeface="Georgia" panose="02040502050405020303"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Nuevas Funcionalidades(V)</a:t>
            </a:r>
          </a:p>
        </p:txBody>
      </p:sp>
      <p:sp>
        <p:nvSpPr>
          <p:cNvPr id="53251" name="Text Box 2"/>
          <p:cNvSpPr txBox="1">
            <a:spLocks noChangeArrowheads="1"/>
          </p:cNvSpPr>
          <p:nvPr/>
        </p:nvSpPr>
        <p:spPr bwMode="auto">
          <a:xfrm>
            <a:off x="468313" y="1557338"/>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marL="654050" indent="-242888">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spcBef>
                <a:spcPts val="300"/>
              </a:spcBef>
              <a:buSzPct val="45000"/>
            </a:pPr>
            <a:r>
              <a:rPr lang="es-ES" altLang="es-ES" sz="2000">
                <a:solidFill>
                  <a:srgbClr val="000000"/>
                </a:solidFill>
                <a:latin typeface="Georgia" panose="02040502050405020303" pitchFamily="18" charset="0"/>
              </a:rPr>
              <a:t>Existen distintos frameworks que nos pueden ser útiles a la hora de trabajar con HTML5</a:t>
            </a:r>
          </a:p>
          <a:p>
            <a:pPr eaLnBrk="1" hangingPunct="1">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Modernizr</a:t>
            </a:r>
          </a:p>
          <a:p>
            <a:pPr lvl="1">
              <a:spcBef>
                <a:spcPts val="300"/>
              </a:spcBef>
              <a:buClr>
                <a:srgbClr val="438086"/>
              </a:buClr>
              <a:buFont typeface="Georgia" panose="02040502050405020303" pitchFamily="18" charset="0"/>
              <a:buChar char="▫"/>
            </a:pPr>
            <a:r>
              <a:rPr lang="es-ES" altLang="es-ES">
                <a:solidFill>
                  <a:srgbClr val="000000"/>
                </a:solidFill>
                <a:latin typeface="Georgia" panose="02040502050405020303" pitchFamily="18" charset="0"/>
              </a:rPr>
              <a:t>Debido a la situación actual en la que se encuentra el desarrollo del estandar HTML5  y su implementación por parte de  los navegadores, es necesario comprobar que el navegador soporta la característica HTML5 que deseamos utilizar..</a:t>
            </a:r>
          </a:p>
          <a:p>
            <a:pPr lvl="1">
              <a:spcBef>
                <a:spcPts val="300"/>
              </a:spcBef>
              <a:buClr>
                <a:srgbClr val="438086"/>
              </a:buClr>
              <a:buFont typeface="Georgia" panose="02040502050405020303" pitchFamily="18" charset="0"/>
              <a:buChar char="▫"/>
            </a:pPr>
            <a:r>
              <a:rPr lang="es-ES" altLang="es-ES">
                <a:solidFill>
                  <a:srgbClr val="000000"/>
                </a:solidFill>
                <a:latin typeface="Georgia" panose="02040502050405020303" pitchFamily="18" charset="0"/>
              </a:rPr>
              <a:t> Realizada por el MIT, Modernizr  facilita la detección de las distintas características de HTML5 para adaptar nuestra web en caso de que no las soporte.</a:t>
            </a:r>
          </a:p>
          <a:p>
            <a:pPr eaLnBrk="1" hangingPunct="1">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Diversas APIs</a:t>
            </a:r>
          </a:p>
          <a:p>
            <a:pPr lvl="1">
              <a:spcBef>
                <a:spcPts val="300"/>
              </a:spcBef>
              <a:buClr>
                <a:srgbClr val="438086"/>
              </a:buClr>
              <a:buFont typeface="Georgia" panose="02040502050405020303" pitchFamily="18" charset="0"/>
              <a:buChar char="▫"/>
            </a:pPr>
            <a:r>
              <a:rPr lang="es-ES" altLang="es-ES">
                <a:solidFill>
                  <a:srgbClr val="000000"/>
                </a:solidFill>
                <a:latin typeface="Georgia" panose="02040502050405020303" pitchFamily="18" charset="0"/>
              </a:rPr>
              <a:t>Existen diversas APIs desarrolladas en javascript que permiten utilizar funcionalidades de HTML5 en aquellos navegadores que no soportan HTML5: YUI,  Dojo, jQuery, Closure Library, geo.js, </a:t>
            </a:r>
          </a:p>
        </p:txBody>
      </p:sp>
      <p:sp>
        <p:nvSpPr>
          <p:cNvPr id="53252"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53253"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36EAFDA3-BE96-4BC0-AA36-7B37885A602E}" type="slidenum">
              <a:rPr lang="es-ES" altLang="es-ES">
                <a:solidFill>
                  <a:srgbClr val="FFFFFF"/>
                </a:solidFill>
                <a:latin typeface="Georgia" panose="02040502050405020303" pitchFamily="18" charset="0"/>
              </a:rPr>
              <a:pPr algn="r" eaLnBrk="1" hangingPunct="1"/>
              <a:t>23</a:t>
            </a:fld>
            <a:endParaRPr lang="es-ES" altLang="es-ES">
              <a:solidFill>
                <a:srgbClr val="FFFFFF"/>
              </a:solidFill>
              <a:latin typeface="Georgia" panose="02040502050405020303"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
          <p:cNvSpPr txBox="1">
            <a:spLocks noChangeArrowheads="1"/>
          </p:cNvSpPr>
          <p:nvPr/>
        </p:nvSpPr>
        <p:spPr bwMode="auto">
          <a:xfrm>
            <a:off x="468313" y="6921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Ejemplos</a:t>
            </a:r>
          </a:p>
        </p:txBody>
      </p:sp>
      <p:sp>
        <p:nvSpPr>
          <p:cNvPr id="55299" name="Text Box 2"/>
          <p:cNvSpPr txBox="1">
            <a:spLocks noChangeArrowheads="1"/>
          </p:cNvSpPr>
          <p:nvPr/>
        </p:nvSpPr>
        <p:spPr bwMode="auto">
          <a:xfrm>
            <a:off x="468313" y="1268413"/>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eaLnBrk="1" hangingPunct="1">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Mejor organización HTML</a:t>
            </a:r>
          </a:p>
          <a:p>
            <a:pPr>
              <a:spcBef>
                <a:spcPts val="300"/>
              </a:spcBef>
            </a:pPr>
            <a:r>
              <a:rPr lang="es-ES" altLang="es-ES">
                <a:solidFill>
                  <a:srgbClr val="000000"/>
                </a:solidFill>
                <a:latin typeface="Georgia" panose="02040502050405020303" pitchFamily="18" charset="0"/>
              </a:rPr>
              <a:t>		</a:t>
            </a:r>
          </a:p>
        </p:txBody>
      </p:sp>
      <p:sp>
        <p:nvSpPr>
          <p:cNvPr id="55300"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55301"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4BBD3372-1669-41A2-BF82-21FCA8CFD989}" type="slidenum">
              <a:rPr lang="es-ES" altLang="es-ES">
                <a:solidFill>
                  <a:srgbClr val="FFFFFF"/>
                </a:solidFill>
                <a:latin typeface="Georgia" panose="02040502050405020303" pitchFamily="18" charset="0"/>
              </a:rPr>
              <a:pPr algn="r" eaLnBrk="1" hangingPunct="1"/>
              <a:t>24</a:t>
            </a:fld>
            <a:endParaRPr lang="es-ES" altLang="es-ES">
              <a:solidFill>
                <a:srgbClr val="FFFFFF"/>
              </a:solidFill>
              <a:latin typeface="Georgia" panose="02040502050405020303" pitchFamily="18" charset="0"/>
            </a:endParaRPr>
          </a:p>
        </p:txBody>
      </p:sp>
      <p:sp>
        <p:nvSpPr>
          <p:cNvPr id="55302" name="2 Marcador de contenido"/>
          <p:cNvSpPr txBox="1">
            <a:spLocks/>
          </p:cNvSpPr>
          <p:nvPr/>
        </p:nvSpPr>
        <p:spPr bwMode="auto">
          <a:xfrm>
            <a:off x="250825" y="1628775"/>
            <a:ext cx="8713788" cy="51133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&lt;!DOCTYPE html&gt;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&lt;html&gt;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&lt;head&gt;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&lt;style&gt;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body { margin: 0 auto; width: 600px; }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section { display: block;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section#articles { width: 440px; float: left; padding: 10px; background-color: #fbf0cc;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article &gt; header { text-decoration: underline; margin-bottom: 10px;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aside { float: left; width: 100px; padding: 10px;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footer { overflow: hidden; clear: both; text-align: center; padding: 20px;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nav li { float: left; width: 100px; text-align:center; padding: 10px; color: #fff;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nav ul { list-style: none; overflow: hidden; padding: 0; margin: 0; background-color: #424242;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a { color: #65ac1c;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nav li a { color: #fff;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&lt;/style&gt;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&lt;/head&gt;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1"/>
          <p:cNvSpPr txBox="1">
            <a:spLocks noChangeArrowheads="1"/>
          </p:cNvSpPr>
          <p:nvPr/>
        </p:nvSpPr>
        <p:spPr bwMode="auto">
          <a:xfrm>
            <a:off x="468313" y="836613"/>
            <a:ext cx="8229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Ejemplos</a:t>
            </a:r>
          </a:p>
        </p:txBody>
      </p:sp>
      <p:sp>
        <p:nvSpPr>
          <p:cNvPr id="57347"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57348"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507094B9-4551-43AA-9E86-4AEC15E84449}" type="slidenum">
              <a:rPr lang="es-ES" altLang="es-ES">
                <a:solidFill>
                  <a:srgbClr val="FFFFFF"/>
                </a:solidFill>
                <a:latin typeface="Georgia" panose="02040502050405020303" pitchFamily="18" charset="0"/>
              </a:rPr>
              <a:pPr algn="r" eaLnBrk="1" hangingPunct="1"/>
              <a:t>25</a:t>
            </a:fld>
            <a:endParaRPr lang="es-ES" altLang="es-ES">
              <a:solidFill>
                <a:srgbClr val="FFFFFF"/>
              </a:solidFill>
              <a:latin typeface="Georgia" panose="02040502050405020303" pitchFamily="18" charset="0"/>
            </a:endParaRPr>
          </a:p>
        </p:txBody>
      </p:sp>
      <p:sp>
        <p:nvSpPr>
          <p:cNvPr id="57349" name="2 Marcador de contenido"/>
          <p:cNvSpPr txBox="1">
            <a:spLocks/>
          </p:cNvSpPr>
          <p:nvPr/>
        </p:nvSpPr>
        <p:spPr bwMode="auto">
          <a:xfrm>
            <a:off x="250825" y="1628775"/>
            <a:ext cx="8713788" cy="4968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&lt;body style="font: 75% Lucida Grande, Trebuchet MS"&gt;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&lt;!--Cabecera --&gt;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&lt;header&gt;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&lt;hgroup&gt;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&lt;h1&gt;Page Title&lt;/h1&gt;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&lt;h2&gt;Page Subtitle&lt;/h2&gt;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&lt;/hgroup&gt;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&lt;/header&gt;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 Menu navegación --&gt;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&lt;nav&gt;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&lt;ul&gt;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&lt;li&gt;&lt;a href="#"&gt;Home&lt;/a&gt;&lt;/li&gt;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&lt;li&gt;&lt;a href="#"&gt;Tutorials&lt;/a&gt;&lt;/li&gt;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&lt;li&gt;&lt;a href="#"&gt;About&lt;/a&gt;&lt;/li&gt;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&lt;li&gt;&lt;a href="#"&gt;Contact&lt;/a&gt;&lt;/li&gt;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&lt;/ul&gt;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&lt;/nav&gt;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 Secciones y artículos --&gt;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
          <p:cNvSpPr txBox="1">
            <a:spLocks noChangeArrowheads="1"/>
          </p:cNvSpPr>
          <p:nvPr/>
        </p:nvSpPr>
        <p:spPr bwMode="auto">
          <a:xfrm>
            <a:off x="468313" y="836613"/>
            <a:ext cx="8229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Ejemplos</a:t>
            </a:r>
          </a:p>
        </p:txBody>
      </p:sp>
      <p:sp>
        <p:nvSpPr>
          <p:cNvPr id="59395"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59396"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287FD581-BA7A-47CF-A85F-74905181CF4E}" type="slidenum">
              <a:rPr lang="es-ES" altLang="es-ES">
                <a:solidFill>
                  <a:srgbClr val="FFFFFF"/>
                </a:solidFill>
                <a:latin typeface="Georgia" panose="02040502050405020303" pitchFamily="18" charset="0"/>
              </a:rPr>
              <a:pPr algn="r" eaLnBrk="1" hangingPunct="1"/>
              <a:t>26</a:t>
            </a:fld>
            <a:endParaRPr lang="es-ES" altLang="es-ES">
              <a:solidFill>
                <a:srgbClr val="FFFFFF"/>
              </a:solidFill>
              <a:latin typeface="Georgia" panose="02040502050405020303" pitchFamily="18" charset="0"/>
            </a:endParaRPr>
          </a:p>
        </p:txBody>
      </p:sp>
      <p:sp>
        <p:nvSpPr>
          <p:cNvPr id="59397" name="2 Marcador de contenido"/>
          <p:cNvSpPr txBox="1">
            <a:spLocks/>
          </p:cNvSpPr>
          <p:nvPr/>
        </p:nvSpPr>
        <p:spPr bwMode="auto">
          <a:xfrm>
            <a:off x="250825" y="1628775"/>
            <a:ext cx="8713788" cy="4968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&lt;section id="articles"&gt;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&lt;article&gt;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&lt;header&gt;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&lt;h2&gt;&lt;a href="#"&gt;Article Title&lt;/a&gt;&lt;/h2&gt;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&lt;/header&gt;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&lt;section&gt;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Lorem ipsum dolor sit amet, consectetur adipisicing elit, sed do eiusmod tempor incididunt ut labore et dolore magna aliqua.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&lt;/section&gt;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&lt;/article&gt;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&lt;article&gt;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&lt;header&gt;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&lt;h2&gt;&lt;a href="#"&gt;Article Title&lt;/a&gt;&lt;/h2&gt;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&lt;/header&gt;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&lt;section&gt;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Lorem ipsum dolor sit amet, consectetur adipisicing elit, sed do eiusmod tempor incididunt ut labore et dolore magna aliqua.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&lt;/section&gt;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&lt;/article&gt;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&lt;/section&gt;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1"/>
          <p:cNvSpPr txBox="1">
            <a:spLocks noChangeArrowheads="1"/>
          </p:cNvSpPr>
          <p:nvPr/>
        </p:nvSpPr>
        <p:spPr bwMode="auto">
          <a:xfrm>
            <a:off x="468313" y="836613"/>
            <a:ext cx="8229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Ejemplos</a:t>
            </a:r>
          </a:p>
        </p:txBody>
      </p:sp>
      <p:sp>
        <p:nvSpPr>
          <p:cNvPr id="61443"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61444"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84904BAD-6900-488A-B499-39E78ED6C496}" type="slidenum">
              <a:rPr lang="es-ES" altLang="es-ES">
                <a:solidFill>
                  <a:srgbClr val="FFFFFF"/>
                </a:solidFill>
                <a:latin typeface="Georgia" panose="02040502050405020303" pitchFamily="18" charset="0"/>
              </a:rPr>
              <a:pPr algn="r" eaLnBrk="1" hangingPunct="1"/>
              <a:t>27</a:t>
            </a:fld>
            <a:endParaRPr lang="es-ES" altLang="es-ES">
              <a:solidFill>
                <a:srgbClr val="FFFFFF"/>
              </a:solidFill>
              <a:latin typeface="Georgia" panose="02040502050405020303" pitchFamily="18" charset="0"/>
            </a:endParaRPr>
          </a:p>
        </p:txBody>
      </p:sp>
      <p:sp>
        <p:nvSpPr>
          <p:cNvPr id="61445" name="2 Marcador de contenido"/>
          <p:cNvSpPr txBox="1">
            <a:spLocks/>
          </p:cNvSpPr>
          <p:nvPr/>
        </p:nvSpPr>
        <p:spPr bwMode="auto">
          <a:xfrm>
            <a:off x="250825" y="1700213"/>
            <a:ext cx="8713788" cy="48974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 Menu lateral --&gt;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&lt;aside&gt;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&lt;h2&gt;Top links&lt;/h2&gt;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&lt;ul&gt;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&lt;li&gt;&lt;a ref="external" href="#"&gt;Link 1&lt;/a&gt;&lt;/li&gt;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&lt;li&gt;&lt;a ref="external" href="#"&gt;Link 2&lt;/a&gt;&lt;/li&gt;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&lt;li&gt;&lt;a ref="external" href="#"&gt;Link 3&lt;/a&gt;&lt;/li&gt;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&lt;li&gt;&lt;a ref="external" href="#"&gt;Link 4&lt;/a&gt;&lt;/li&gt;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&lt;li&gt;&lt;a ref="external" href="#"&gt;Link 5&lt;/a&gt;&lt;/li&gt;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&lt;/ul&gt;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&lt;/aside&gt;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 Pie de página --&gt;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&lt;footer&gt;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Footer content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&lt;/footer&gt;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&lt;/body&gt;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&lt;/html&gt;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
          <p:cNvSpPr txBox="1">
            <a:spLocks noChangeArrowheads="1"/>
          </p:cNvSpPr>
          <p:nvPr/>
        </p:nvSpPr>
        <p:spPr bwMode="auto">
          <a:xfrm>
            <a:off x="468313" y="6921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Ejemplos</a:t>
            </a:r>
          </a:p>
        </p:txBody>
      </p:sp>
      <p:sp>
        <p:nvSpPr>
          <p:cNvPr id="63491" name="Text Box 2"/>
          <p:cNvSpPr txBox="1">
            <a:spLocks noChangeArrowheads="1"/>
          </p:cNvSpPr>
          <p:nvPr/>
        </p:nvSpPr>
        <p:spPr bwMode="auto">
          <a:xfrm>
            <a:off x="468313" y="1268413"/>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eaLnBrk="1" hangingPunct="1">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Audio/Video</a:t>
            </a:r>
          </a:p>
          <a:p>
            <a:pPr>
              <a:spcBef>
                <a:spcPts val="300"/>
              </a:spcBef>
            </a:pPr>
            <a:r>
              <a:rPr lang="es-ES" altLang="es-ES">
                <a:solidFill>
                  <a:srgbClr val="000000"/>
                </a:solidFill>
                <a:latin typeface="Georgia" panose="02040502050405020303" pitchFamily="18" charset="0"/>
              </a:rPr>
              <a:t>		</a:t>
            </a:r>
          </a:p>
        </p:txBody>
      </p:sp>
      <p:sp>
        <p:nvSpPr>
          <p:cNvPr id="63492"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63493"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3D6E1920-DF92-4273-9349-297E268139DB}" type="slidenum">
              <a:rPr lang="es-ES" altLang="es-ES">
                <a:solidFill>
                  <a:srgbClr val="FFFFFF"/>
                </a:solidFill>
                <a:latin typeface="Georgia" panose="02040502050405020303" pitchFamily="18" charset="0"/>
              </a:rPr>
              <a:pPr algn="r" eaLnBrk="1" hangingPunct="1"/>
              <a:t>28</a:t>
            </a:fld>
            <a:endParaRPr lang="es-ES" altLang="es-ES">
              <a:solidFill>
                <a:srgbClr val="FFFFFF"/>
              </a:solidFill>
              <a:latin typeface="Georgia" panose="02040502050405020303" pitchFamily="18" charset="0"/>
            </a:endParaRPr>
          </a:p>
        </p:txBody>
      </p:sp>
      <p:sp>
        <p:nvSpPr>
          <p:cNvPr id="63494" name="2 Marcador de contenido"/>
          <p:cNvSpPr txBox="1">
            <a:spLocks/>
          </p:cNvSpPr>
          <p:nvPr/>
        </p:nvSpPr>
        <p:spPr bwMode="auto">
          <a:xfrm>
            <a:off x="250825" y="1628775"/>
            <a:ext cx="8713788" cy="50355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n-US" altLang="es-ES" sz="1600" dirty="0">
                <a:solidFill>
                  <a:schemeClr val="tx1"/>
                </a:solidFill>
              </a:rPr>
              <a:t> </a:t>
            </a:r>
            <a:r>
              <a:rPr lang="en-US" altLang="es-ES" sz="1600" dirty="0">
                <a:solidFill>
                  <a:srgbClr val="00FF00"/>
                </a:solidFill>
                <a:latin typeface="Courier New" panose="02070309020205020404" pitchFamily="49" charset="0"/>
                <a:cs typeface="Courier New" panose="02070309020205020404" pitchFamily="49" charset="0"/>
              </a:rPr>
              <a:t>&lt;audio id="audio1" controls </a:t>
            </a:r>
            <a:r>
              <a:rPr lang="en-US" altLang="es-ES" sz="1600" dirty="0" err="1">
                <a:solidFill>
                  <a:srgbClr val="00FF00"/>
                </a:solidFill>
                <a:latin typeface="Courier New" panose="02070309020205020404" pitchFamily="49" charset="0"/>
                <a:cs typeface="Courier New" panose="02070309020205020404" pitchFamily="49" charset="0"/>
              </a:rPr>
              <a:t>autobuffer</a:t>
            </a:r>
            <a:r>
              <a:rPr lang="en-US" altLang="es-ES" sz="1600" dirty="0">
                <a:solidFill>
                  <a:srgbClr val="00FF00"/>
                </a:solidFill>
                <a:latin typeface="Courier New" panose="02070309020205020404" pitchFamily="49" charset="0"/>
                <a:cs typeface="Courier New" panose="02070309020205020404" pitchFamily="49" charset="0"/>
              </a:rPr>
              <a:t>&gt;</a:t>
            </a:r>
          </a:p>
          <a:p>
            <a:pPr eaLnBrk="1" hangingPunct="1">
              <a:spcBef>
                <a:spcPct val="20000"/>
              </a:spcBef>
            </a:pPr>
            <a:r>
              <a:rPr lang="en-US" altLang="es-ES" sz="1600" dirty="0">
                <a:solidFill>
                  <a:srgbClr val="00FF00"/>
                </a:solidFill>
                <a:latin typeface="Courier New" panose="02070309020205020404" pitchFamily="49" charset="0"/>
                <a:cs typeface="Courier New" panose="02070309020205020404" pitchFamily="49" charset="0"/>
              </a:rPr>
              <a:t>	&lt;source </a:t>
            </a:r>
            <a:r>
              <a:rPr lang="en-US" altLang="es-ES" sz="1600" dirty="0" err="1">
                <a:solidFill>
                  <a:srgbClr val="00FF00"/>
                </a:solidFill>
                <a:latin typeface="Courier New" panose="02070309020205020404" pitchFamily="49" charset="0"/>
                <a:cs typeface="Courier New" panose="02070309020205020404" pitchFamily="49" charset="0"/>
              </a:rPr>
              <a:t>src</a:t>
            </a:r>
            <a:r>
              <a:rPr lang="en-US" altLang="es-ES" sz="1600" dirty="0">
                <a:solidFill>
                  <a:srgbClr val="00FF00"/>
                </a:solidFill>
                <a:latin typeface="Courier New" panose="02070309020205020404" pitchFamily="49" charset="0"/>
                <a:cs typeface="Courier New" panose="02070309020205020404" pitchFamily="49" charset="0"/>
              </a:rPr>
              <a:t>="http://playground.html5rocks.com/samples/html5_misc/rushus-modal_blues.mp3" type="audio/mpeg" /&gt;</a:t>
            </a:r>
            <a:br>
              <a:rPr lang="en-US" altLang="es-ES" sz="1600" dirty="0">
                <a:solidFill>
                  <a:srgbClr val="00FF00"/>
                </a:solidFill>
                <a:latin typeface="Courier New" panose="02070309020205020404" pitchFamily="49" charset="0"/>
                <a:cs typeface="Courier New" panose="02070309020205020404" pitchFamily="49" charset="0"/>
              </a:rPr>
            </a:br>
            <a:r>
              <a:rPr lang="en-US" altLang="es-ES" sz="1600" dirty="0">
                <a:solidFill>
                  <a:srgbClr val="00FF00"/>
                </a:solidFill>
                <a:latin typeface="Courier New" panose="02070309020205020404" pitchFamily="49" charset="0"/>
                <a:cs typeface="Courier New" panose="02070309020205020404" pitchFamily="49" charset="0"/>
              </a:rPr>
              <a:t>&lt;source </a:t>
            </a:r>
            <a:r>
              <a:rPr lang="en-US" altLang="es-ES" sz="1600" dirty="0" err="1">
                <a:solidFill>
                  <a:srgbClr val="00FF00"/>
                </a:solidFill>
                <a:latin typeface="Courier New" panose="02070309020205020404" pitchFamily="49" charset="0"/>
                <a:cs typeface="Courier New" panose="02070309020205020404" pitchFamily="49" charset="0"/>
              </a:rPr>
              <a:t>src</a:t>
            </a:r>
            <a:r>
              <a:rPr lang="en-US" altLang="es-ES" sz="1600" dirty="0">
                <a:solidFill>
                  <a:srgbClr val="00FF00"/>
                </a:solidFill>
                <a:latin typeface="Courier New" panose="02070309020205020404" pitchFamily="49" charset="0"/>
                <a:cs typeface="Courier New" panose="02070309020205020404" pitchFamily="49" charset="0"/>
              </a:rPr>
              <a:t>="http://playground.html5rocks.com/samples/html5_misc/rushus-modal_blues.ogg" type="audio/</a:t>
            </a:r>
            <a:r>
              <a:rPr lang="en-US" altLang="es-ES" sz="1600" dirty="0" err="1">
                <a:solidFill>
                  <a:srgbClr val="00FF00"/>
                </a:solidFill>
                <a:latin typeface="Courier New" panose="02070309020205020404" pitchFamily="49" charset="0"/>
                <a:cs typeface="Courier New" panose="02070309020205020404" pitchFamily="49" charset="0"/>
              </a:rPr>
              <a:t>ogg</a:t>
            </a:r>
            <a:r>
              <a:rPr lang="en-US" altLang="es-ES" sz="1600" dirty="0">
                <a:solidFill>
                  <a:srgbClr val="00FF00"/>
                </a:solidFill>
                <a:latin typeface="Courier New" panose="02070309020205020404" pitchFamily="49" charset="0"/>
                <a:cs typeface="Courier New" panose="02070309020205020404" pitchFamily="49" charset="0"/>
              </a:rPr>
              <a:t>" /&gt;</a:t>
            </a:r>
          </a:p>
          <a:p>
            <a:pPr eaLnBrk="1" hangingPunct="1">
              <a:spcBef>
                <a:spcPct val="20000"/>
              </a:spcBef>
            </a:pPr>
            <a:r>
              <a:rPr lang="en-US" altLang="es-ES" sz="1600" dirty="0">
                <a:solidFill>
                  <a:srgbClr val="00FF00"/>
                </a:solidFill>
                <a:latin typeface="Courier New" panose="02070309020205020404" pitchFamily="49" charset="0"/>
                <a:cs typeface="Courier New" panose="02070309020205020404" pitchFamily="49" charset="0"/>
              </a:rPr>
              <a:t>&lt;/audio&gt;</a:t>
            </a:r>
          </a:p>
          <a:p>
            <a:pPr eaLnBrk="1" hangingPunct="1">
              <a:spcBef>
                <a:spcPct val="20000"/>
              </a:spcBef>
            </a:pPr>
            <a:r>
              <a:rPr lang="es-ES" altLang="es-ES" sz="1600" dirty="0">
                <a:solidFill>
                  <a:srgbClr val="00FF00"/>
                </a:solidFill>
                <a:latin typeface="Courier New" panose="02070309020205020404" pitchFamily="49" charset="0"/>
                <a:cs typeface="Courier New" panose="02070309020205020404" pitchFamily="49" charset="0"/>
              </a:rPr>
              <a:t>&lt;video id="video1" </a:t>
            </a:r>
            <a:r>
              <a:rPr lang="es-ES" altLang="es-ES" sz="1600" dirty="0" err="1">
                <a:solidFill>
                  <a:srgbClr val="00FF00"/>
                </a:solidFill>
                <a:latin typeface="Courier New" panose="02070309020205020404" pitchFamily="49" charset="0"/>
                <a:cs typeface="Courier New" panose="02070309020205020404" pitchFamily="49" charset="0"/>
              </a:rPr>
              <a:t>width</a:t>
            </a:r>
            <a:r>
              <a:rPr lang="es-ES" altLang="es-ES" sz="1600" dirty="0">
                <a:solidFill>
                  <a:srgbClr val="00FF00"/>
                </a:solidFill>
                <a:latin typeface="Courier New" panose="02070309020205020404" pitchFamily="49" charset="0"/>
                <a:cs typeface="Courier New" panose="02070309020205020404" pitchFamily="49" charset="0"/>
              </a:rPr>
              <a:t>="320" </a:t>
            </a:r>
            <a:r>
              <a:rPr lang="es-ES" altLang="es-ES" sz="1600" dirty="0" err="1">
                <a:solidFill>
                  <a:srgbClr val="00FF00"/>
                </a:solidFill>
                <a:latin typeface="Courier New" panose="02070309020205020404" pitchFamily="49" charset="0"/>
                <a:cs typeface="Courier New" panose="02070309020205020404" pitchFamily="49" charset="0"/>
              </a:rPr>
              <a:t>controls</a:t>
            </a:r>
            <a:r>
              <a:rPr lang="es-ES" altLang="es-ES" sz="1600" dirty="0">
                <a:solidFill>
                  <a:srgbClr val="00FF00"/>
                </a:solidFill>
                <a:latin typeface="Courier New" panose="02070309020205020404" pitchFamily="49" charset="0"/>
                <a:cs typeface="Courier New" panose="02070309020205020404" pitchFamily="49" charset="0"/>
              </a:rPr>
              <a:t> </a:t>
            </a:r>
            <a:r>
              <a:rPr lang="es-ES" altLang="es-ES" sz="1600" dirty="0" err="1">
                <a:solidFill>
                  <a:srgbClr val="00FF00"/>
                </a:solidFill>
                <a:latin typeface="Courier New" panose="02070309020205020404" pitchFamily="49" charset="0"/>
                <a:cs typeface="Courier New" panose="02070309020205020404" pitchFamily="49" charset="0"/>
              </a:rPr>
              <a:t>autobuffer</a:t>
            </a:r>
            <a:r>
              <a:rPr lang="es-ES" altLang="es-ES" sz="1600" dirty="0">
                <a:solidFill>
                  <a:srgbClr val="00FF00"/>
                </a:solidFill>
                <a:latin typeface="Courier New" panose="02070309020205020404" pitchFamily="49" charset="0"/>
                <a:cs typeface="Courier New" panose="02070309020205020404" pitchFamily="49" charset="0"/>
              </a:rPr>
              <a:t>&gt;</a:t>
            </a:r>
            <a:br>
              <a:rPr lang="es-ES" altLang="es-ES" sz="1600" dirty="0">
                <a:solidFill>
                  <a:srgbClr val="00FF00"/>
                </a:solidFill>
                <a:latin typeface="Courier New" panose="02070309020205020404" pitchFamily="49" charset="0"/>
                <a:cs typeface="Courier New" panose="02070309020205020404" pitchFamily="49" charset="0"/>
              </a:rPr>
            </a:br>
            <a:r>
              <a:rPr lang="es-ES" altLang="es-ES" sz="1600" dirty="0">
                <a:solidFill>
                  <a:srgbClr val="00FF00"/>
                </a:solidFill>
                <a:latin typeface="Courier New" panose="02070309020205020404" pitchFamily="49" charset="0"/>
                <a:cs typeface="Courier New" panose="02070309020205020404" pitchFamily="49" charset="0"/>
              </a:rPr>
              <a:t>&lt;</a:t>
            </a:r>
            <a:r>
              <a:rPr lang="es-ES" altLang="es-ES" sz="1600" dirty="0" err="1">
                <a:solidFill>
                  <a:srgbClr val="00FF00"/>
                </a:solidFill>
                <a:latin typeface="Courier New" panose="02070309020205020404" pitchFamily="49" charset="0"/>
                <a:cs typeface="Courier New" panose="02070309020205020404" pitchFamily="49" charset="0"/>
              </a:rPr>
              <a:t>source</a:t>
            </a:r>
            <a:r>
              <a:rPr lang="es-ES" altLang="es-ES" sz="1600" dirty="0">
                <a:solidFill>
                  <a:srgbClr val="00FF00"/>
                </a:solidFill>
                <a:latin typeface="Courier New" panose="02070309020205020404" pitchFamily="49" charset="0"/>
                <a:cs typeface="Courier New" panose="02070309020205020404" pitchFamily="49" charset="0"/>
              </a:rPr>
              <a:t> </a:t>
            </a:r>
            <a:r>
              <a:rPr lang="es-ES" altLang="es-ES" sz="1600" dirty="0" err="1">
                <a:solidFill>
                  <a:srgbClr val="00FF00"/>
                </a:solidFill>
                <a:latin typeface="Courier New" panose="02070309020205020404" pitchFamily="49" charset="0"/>
                <a:cs typeface="Courier New" panose="02070309020205020404" pitchFamily="49" charset="0"/>
              </a:rPr>
              <a:t>src</a:t>
            </a:r>
            <a:r>
              <a:rPr lang="es-ES" altLang="es-ES" sz="1600" dirty="0">
                <a:solidFill>
                  <a:srgbClr val="00FF00"/>
                </a:solidFill>
                <a:latin typeface="Courier New" panose="02070309020205020404" pitchFamily="49" charset="0"/>
                <a:cs typeface="Courier New" panose="02070309020205020404" pitchFamily="49" charset="0"/>
              </a:rPr>
              <a:t>="http://playground.html5rocks.com/</a:t>
            </a:r>
            <a:r>
              <a:rPr lang="es-ES" altLang="es-ES" sz="1600" dirty="0" err="1">
                <a:solidFill>
                  <a:srgbClr val="00FF00"/>
                </a:solidFill>
                <a:latin typeface="Courier New" panose="02070309020205020404" pitchFamily="49" charset="0"/>
                <a:cs typeface="Courier New" panose="02070309020205020404" pitchFamily="49" charset="0"/>
              </a:rPr>
              <a:t>samples</a:t>
            </a:r>
            <a:r>
              <a:rPr lang="es-ES" altLang="es-ES" sz="1600" dirty="0">
                <a:solidFill>
                  <a:srgbClr val="00FF00"/>
                </a:solidFill>
                <a:latin typeface="Courier New" panose="02070309020205020404" pitchFamily="49" charset="0"/>
                <a:cs typeface="Courier New" panose="02070309020205020404" pitchFamily="49" charset="0"/>
              </a:rPr>
              <a:t>/html5_misc/</a:t>
            </a:r>
            <a:r>
              <a:rPr lang="es-ES" altLang="es-ES" sz="1600" dirty="0" err="1">
                <a:solidFill>
                  <a:srgbClr val="00FF00"/>
                </a:solidFill>
                <a:latin typeface="Courier New" panose="02070309020205020404" pitchFamily="49" charset="0"/>
                <a:cs typeface="Courier New" panose="02070309020205020404" pitchFamily="49" charset="0"/>
              </a:rPr>
              <a:t>chrome_japan.webm</a:t>
            </a:r>
            <a:r>
              <a:rPr lang="es-ES" altLang="es-ES" sz="1600" dirty="0">
                <a:solidFill>
                  <a:srgbClr val="00FF00"/>
                </a:solidFill>
                <a:latin typeface="Courier New" panose="02070309020205020404" pitchFamily="49" charset="0"/>
                <a:cs typeface="Courier New" panose="02070309020205020404" pitchFamily="49" charset="0"/>
              </a:rPr>
              <a:t>" </a:t>
            </a:r>
            <a:r>
              <a:rPr lang="es-ES" altLang="es-ES" sz="1600" dirty="0" err="1">
                <a:solidFill>
                  <a:srgbClr val="00FF00"/>
                </a:solidFill>
                <a:latin typeface="Courier New" panose="02070309020205020404" pitchFamily="49" charset="0"/>
                <a:cs typeface="Courier New" panose="02070309020205020404" pitchFamily="49" charset="0"/>
              </a:rPr>
              <a:t>type</a:t>
            </a:r>
            <a:r>
              <a:rPr lang="es-ES" altLang="es-ES" sz="1600" dirty="0">
                <a:solidFill>
                  <a:srgbClr val="00FF00"/>
                </a:solidFill>
                <a:latin typeface="Courier New" panose="02070309020205020404" pitchFamily="49" charset="0"/>
                <a:cs typeface="Courier New" panose="02070309020205020404" pitchFamily="49" charset="0"/>
              </a:rPr>
              <a:t>='video/</a:t>
            </a:r>
            <a:r>
              <a:rPr lang="es-ES" altLang="es-ES" sz="1600" dirty="0" err="1">
                <a:solidFill>
                  <a:srgbClr val="00FF00"/>
                </a:solidFill>
                <a:latin typeface="Courier New" panose="02070309020205020404" pitchFamily="49" charset="0"/>
                <a:cs typeface="Courier New" panose="02070309020205020404" pitchFamily="49" charset="0"/>
              </a:rPr>
              <a:t>webm</a:t>
            </a:r>
            <a:r>
              <a:rPr lang="es-ES" altLang="es-ES" sz="1600" dirty="0">
                <a:solidFill>
                  <a:srgbClr val="00FF00"/>
                </a:solidFill>
                <a:latin typeface="Courier New" panose="02070309020205020404" pitchFamily="49" charset="0"/>
                <a:cs typeface="Courier New" panose="02070309020205020404" pitchFamily="49" charset="0"/>
              </a:rPr>
              <a:t>; </a:t>
            </a:r>
            <a:r>
              <a:rPr lang="es-ES" altLang="es-ES" sz="1600" dirty="0" err="1">
                <a:solidFill>
                  <a:srgbClr val="00FF00"/>
                </a:solidFill>
                <a:latin typeface="Courier New" panose="02070309020205020404" pitchFamily="49" charset="0"/>
                <a:cs typeface="Courier New" panose="02070309020205020404" pitchFamily="49" charset="0"/>
              </a:rPr>
              <a:t>codecs</a:t>
            </a:r>
            <a:r>
              <a:rPr lang="es-ES" altLang="es-ES" sz="1600" dirty="0">
                <a:solidFill>
                  <a:srgbClr val="00FF00"/>
                </a:solidFill>
                <a:latin typeface="Courier New" panose="02070309020205020404" pitchFamily="49" charset="0"/>
                <a:cs typeface="Courier New" panose="02070309020205020404" pitchFamily="49" charset="0"/>
              </a:rPr>
              <a:t>="vp8, </a:t>
            </a:r>
            <a:r>
              <a:rPr lang="es-ES" altLang="es-ES" sz="1600" dirty="0" err="1">
                <a:solidFill>
                  <a:srgbClr val="00FF00"/>
                </a:solidFill>
                <a:latin typeface="Courier New" panose="02070309020205020404" pitchFamily="49" charset="0"/>
                <a:cs typeface="Courier New" panose="02070309020205020404" pitchFamily="49" charset="0"/>
              </a:rPr>
              <a:t>vorbis</a:t>
            </a:r>
            <a:r>
              <a:rPr lang="es-ES" altLang="es-ES" sz="1600" dirty="0">
                <a:solidFill>
                  <a:srgbClr val="00FF00"/>
                </a:solidFill>
                <a:latin typeface="Courier New" panose="02070309020205020404" pitchFamily="49" charset="0"/>
                <a:cs typeface="Courier New" panose="02070309020205020404" pitchFamily="49" charset="0"/>
              </a:rPr>
              <a:t>"' /&gt; </a:t>
            </a:r>
            <a:br>
              <a:rPr lang="es-ES" altLang="es-ES" sz="1600" dirty="0">
                <a:solidFill>
                  <a:srgbClr val="00FF00"/>
                </a:solidFill>
                <a:latin typeface="Courier New" panose="02070309020205020404" pitchFamily="49" charset="0"/>
                <a:cs typeface="Courier New" panose="02070309020205020404" pitchFamily="49" charset="0"/>
              </a:rPr>
            </a:br>
            <a:r>
              <a:rPr lang="es-ES" altLang="es-ES" sz="1600" dirty="0">
                <a:solidFill>
                  <a:srgbClr val="00FF00"/>
                </a:solidFill>
                <a:latin typeface="Courier New" panose="02070309020205020404" pitchFamily="49" charset="0"/>
                <a:cs typeface="Courier New" panose="02070309020205020404" pitchFamily="49" charset="0"/>
              </a:rPr>
              <a:t>&lt;</a:t>
            </a:r>
            <a:r>
              <a:rPr lang="es-ES" altLang="es-ES" sz="1600" dirty="0" err="1">
                <a:solidFill>
                  <a:srgbClr val="00FF00"/>
                </a:solidFill>
                <a:latin typeface="Courier New" panose="02070309020205020404" pitchFamily="49" charset="0"/>
                <a:cs typeface="Courier New" panose="02070309020205020404" pitchFamily="49" charset="0"/>
              </a:rPr>
              <a:t>source</a:t>
            </a:r>
            <a:r>
              <a:rPr lang="es-ES" altLang="es-ES" sz="1600" dirty="0">
                <a:solidFill>
                  <a:srgbClr val="00FF00"/>
                </a:solidFill>
                <a:latin typeface="Courier New" panose="02070309020205020404" pitchFamily="49" charset="0"/>
                <a:cs typeface="Courier New" panose="02070309020205020404" pitchFamily="49" charset="0"/>
              </a:rPr>
              <a:t> </a:t>
            </a:r>
            <a:r>
              <a:rPr lang="es-ES" altLang="es-ES" sz="1600" dirty="0" err="1">
                <a:solidFill>
                  <a:srgbClr val="00FF00"/>
                </a:solidFill>
                <a:latin typeface="Courier New" panose="02070309020205020404" pitchFamily="49" charset="0"/>
                <a:cs typeface="Courier New" panose="02070309020205020404" pitchFamily="49" charset="0"/>
              </a:rPr>
              <a:t>src</a:t>
            </a:r>
            <a:r>
              <a:rPr lang="es-ES" altLang="es-ES" sz="1600" dirty="0">
                <a:solidFill>
                  <a:srgbClr val="00FF00"/>
                </a:solidFill>
                <a:latin typeface="Courier New" panose="02070309020205020404" pitchFamily="49" charset="0"/>
                <a:cs typeface="Courier New" panose="02070309020205020404" pitchFamily="49" charset="0"/>
              </a:rPr>
              <a:t>="http://playground.html5rocks.com/</a:t>
            </a:r>
            <a:r>
              <a:rPr lang="es-ES" altLang="es-ES" sz="1600" dirty="0" err="1">
                <a:solidFill>
                  <a:srgbClr val="00FF00"/>
                </a:solidFill>
                <a:latin typeface="Courier New" panose="02070309020205020404" pitchFamily="49" charset="0"/>
                <a:cs typeface="Courier New" panose="02070309020205020404" pitchFamily="49" charset="0"/>
              </a:rPr>
              <a:t>samples</a:t>
            </a:r>
            <a:r>
              <a:rPr lang="es-ES" altLang="es-ES" sz="1600" dirty="0">
                <a:solidFill>
                  <a:srgbClr val="00FF00"/>
                </a:solidFill>
                <a:latin typeface="Courier New" panose="02070309020205020404" pitchFamily="49" charset="0"/>
                <a:cs typeface="Courier New" panose="02070309020205020404" pitchFamily="49" charset="0"/>
              </a:rPr>
              <a:t>/html5_misc/chrome_japan.mp4" </a:t>
            </a:r>
            <a:r>
              <a:rPr lang="es-ES" altLang="es-ES" sz="1600" dirty="0" err="1">
                <a:solidFill>
                  <a:srgbClr val="00FF00"/>
                </a:solidFill>
                <a:latin typeface="Courier New" panose="02070309020205020404" pitchFamily="49" charset="0"/>
                <a:cs typeface="Courier New" panose="02070309020205020404" pitchFamily="49" charset="0"/>
              </a:rPr>
              <a:t>type</a:t>
            </a:r>
            <a:r>
              <a:rPr lang="es-ES" altLang="es-ES" sz="1600" dirty="0">
                <a:solidFill>
                  <a:srgbClr val="00FF00"/>
                </a:solidFill>
                <a:latin typeface="Courier New" panose="02070309020205020404" pitchFamily="49" charset="0"/>
                <a:cs typeface="Courier New" panose="02070309020205020404" pitchFamily="49" charset="0"/>
              </a:rPr>
              <a:t>="video/mp4" /&gt; </a:t>
            </a:r>
            <a:br>
              <a:rPr lang="es-ES" altLang="es-ES" sz="1600" dirty="0">
                <a:solidFill>
                  <a:srgbClr val="00FF00"/>
                </a:solidFill>
                <a:latin typeface="Courier New" panose="02070309020205020404" pitchFamily="49" charset="0"/>
                <a:cs typeface="Courier New" panose="02070309020205020404" pitchFamily="49" charset="0"/>
              </a:rPr>
            </a:br>
            <a:r>
              <a:rPr lang="es-ES" altLang="es-ES" sz="1600" dirty="0">
                <a:solidFill>
                  <a:srgbClr val="00FF00"/>
                </a:solidFill>
                <a:latin typeface="Courier New" panose="02070309020205020404" pitchFamily="49" charset="0"/>
                <a:cs typeface="Courier New" panose="02070309020205020404" pitchFamily="49" charset="0"/>
              </a:rPr>
              <a:t>&lt;</a:t>
            </a:r>
            <a:r>
              <a:rPr lang="es-ES" altLang="es-ES" sz="1600" dirty="0" err="1">
                <a:solidFill>
                  <a:srgbClr val="00FF00"/>
                </a:solidFill>
                <a:latin typeface="Courier New" panose="02070309020205020404" pitchFamily="49" charset="0"/>
                <a:cs typeface="Courier New" panose="02070309020205020404" pitchFamily="49" charset="0"/>
              </a:rPr>
              <a:t>source</a:t>
            </a:r>
            <a:r>
              <a:rPr lang="es-ES" altLang="es-ES" sz="1600" dirty="0">
                <a:solidFill>
                  <a:srgbClr val="00FF00"/>
                </a:solidFill>
                <a:latin typeface="Courier New" panose="02070309020205020404" pitchFamily="49" charset="0"/>
                <a:cs typeface="Courier New" panose="02070309020205020404" pitchFamily="49" charset="0"/>
              </a:rPr>
              <a:t> </a:t>
            </a:r>
            <a:r>
              <a:rPr lang="es-ES" altLang="es-ES" sz="1600" dirty="0" err="1">
                <a:solidFill>
                  <a:srgbClr val="00FF00"/>
                </a:solidFill>
                <a:latin typeface="Courier New" panose="02070309020205020404" pitchFamily="49" charset="0"/>
                <a:cs typeface="Courier New" panose="02070309020205020404" pitchFamily="49" charset="0"/>
              </a:rPr>
              <a:t>src</a:t>
            </a:r>
            <a:r>
              <a:rPr lang="es-ES" altLang="es-ES" sz="1600" dirty="0">
                <a:solidFill>
                  <a:srgbClr val="00FF00"/>
                </a:solidFill>
                <a:latin typeface="Courier New" panose="02070309020205020404" pitchFamily="49" charset="0"/>
                <a:cs typeface="Courier New" panose="02070309020205020404" pitchFamily="49" charset="0"/>
              </a:rPr>
              <a:t>="http://playground.html5rocks.com/</a:t>
            </a:r>
            <a:r>
              <a:rPr lang="es-ES" altLang="es-ES" sz="1600" dirty="0" err="1">
                <a:solidFill>
                  <a:srgbClr val="00FF00"/>
                </a:solidFill>
                <a:latin typeface="Courier New" panose="02070309020205020404" pitchFamily="49" charset="0"/>
                <a:cs typeface="Courier New" panose="02070309020205020404" pitchFamily="49" charset="0"/>
              </a:rPr>
              <a:t>samples</a:t>
            </a:r>
            <a:r>
              <a:rPr lang="es-ES" altLang="es-ES" sz="1600" dirty="0">
                <a:solidFill>
                  <a:srgbClr val="00FF00"/>
                </a:solidFill>
                <a:latin typeface="Courier New" panose="02070309020205020404" pitchFamily="49" charset="0"/>
                <a:cs typeface="Courier New" panose="02070309020205020404" pitchFamily="49" charset="0"/>
              </a:rPr>
              <a:t>/html5_misc/</a:t>
            </a:r>
            <a:r>
              <a:rPr lang="es-ES" altLang="es-ES" sz="1600" dirty="0" err="1">
                <a:solidFill>
                  <a:srgbClr val="00FF00"/>
                </a:solidFill>
                <a:latin typeface="Courier New" panose="02070309020205020404" pitchFamily="49" charset="0"/>
                <a:cs typeface="Courier New" panose="02070309020205020404" pitchFamily="49" charset="0"/>
              </a:rPr>
              <a:t>chrome_japan.ogv</a:t>
            </a:r>
            <a:r>
              <a:rPr lang="es-ES" altLang="es-ES" sz="1600" dirty="0">
                <a:solidFill>
                  <a:srgbClr val="00FF00"/>
                </a:solidFill>
                <a:latin typeface="Courier New" panose="02070309020205020404" pitchFamily="49" charset="0"/>
                <a:cs typeface="Courier New" panose="02070309020205020404" pitchFamily="49" charset="0"/>
              </a:rPr>
              <a:t>" </a:t>
            </a:r>
            <a:r>
              <a:rPr lang="es-ES" altLang="es-ES" sz="1600" dirty="0" err="1">
                <a:solidFill>
                  <a:srgbClr val="00FF00"/>
                </a:solidFill>
                <a:latin typeface="Courier New" panose="02070309020205020404" pitchFamily="49" charset="0"/>
                <a:cs typeface="Courier New" panose="02070309020205020404" pitchFamily="49" charset="0"/>
              </a:rPr>
              <a:t>type</a:t>
            </a:r>
            <a:r>
              <a:rPr lang="es-ES" altLang="es-ES" sz="1600" dirty="0">
                <a:solidFill>
                  <a:srgbClr val="00FF00"/>
                </a:solidFill>
                <a:latin typeface="Courier New" panose="02070309020205020404" pitchFamily="49" charset="0"/>
                <a:cs typeface="Courier New" panose="02070309020205020404" pitchFamily="49" charset="0"/>
              </a:rPr>
              <a:t>='video/</a:t>
            </a:r>
            <a:r>
              <a:rPr lang="es-ES" altLang="es-ES" sz="1600" dirty="0" err="1">
                <a:solidFill>
                  <a:srgbClr val="00FF00"/>
                </a:solidFill>
                <a:latin typeface="Courier New" panose="02070309020205020404" pitchFamily="49" charset="0"/>
                <a:cs typeface="Courier New" panose="02070309020205020404" pitchFamily="49" charset="0"/>
              </a:rPr>
              <a:t>ogg</a:t>
            </a:r>
            <a:r>
              <a:rPr lang="es-ES" altLang="es-ES" sz="1600" dirty="0">
                <a:solidFill>
                  <a:srgbClr val="00FF00"/>
                </a:solidFill>
                <a:latin typeface="Courier New" panose="02070309020205020404" pitchFamily="49" charset="0"/>
                <a:cs typeface="Courier New" panose="02070309020205020404" pitchFamily="49" charset="0"/>
              </a:rPr>
              <a:t>; </a:t>
            </a:r>
            <a:r>
              <a:rPr lang="es-ES" altLang="es-ES" sz="1600" dirty="0" err="1">
                <a:solidFill>
                  <a:srgbClr val="00FF00"/>
                </a:solidFill>
                <a:latin typeface="Courier New" panose="02070309020205020404" pitchFamily="49" charset="0"/>
                <a:cs typeface="Courier New" panose="02070309020205020404" pitchFamily="49" charset="0"/>
              </a:rPr>
              <a:t>codecs</a:t>
            </a:r>
            <a:r>
              <a:rPr lang="es-ES" altLang="es-ES" sz="1600" dirty="0">
                <a:solidFill>
                  <a:srgbClr val="00FF00"/>
                </a:solidFill>
                <a:latin typeface="Courier New" panose="02070309020205020404" pitchFamily="49" charset="0"/>
                <a:cs typeface="Courier New" panose="02070309020205020404" pitchFamily="49" charset="0"/>
              </a:rPr>
              <a:t>="</a:t>
            </a:r>
            <a:r>
              <a:rPr lang="es-ES" altLang="es-ES" sz="1600" dirty="0" err="1">
                <a:solidFill>
                  <a:srgbClr val="00FF00"/>
                </a:solidFill>
                <a:latin typeface="Courier New" panose="02070309020205020404" pitchFamily="49" charset="0"/>
                <a:cs typeface="Courier New" panose="02070309020205020404" pitchFamily="49" charset="0"/>
              </a:rPr>
              <a:t>theora</a:t>
            </a:r>
            <a:r>
              <a:rPr lang="es-ES" altLang="es-ES" sz="1600" dirty="0">
                <a:solidFill>
                  <a:srgbClr val="00FF00"/>
                </a:solidFill>
                <a:latin typeface="Courier New" panose="02070309020205020404" pitchFamily="49" charset="0"/>
                <a:cs typeface="Courier New" panose="02070309020205020404" pitchFamily="49" charset="0"/>
              </a:rPr>
              <a:t>, </a:t>
            </a:r>
            <a:r>
              <a:rPr lang="es-ES" altLang="es-ES" sz="1600" dirty="0" err="1">
                <a:solidFill>
                  <a:srgbClr val="00FF00"/>
                </a:solidFill>
                <a:latin typeface="Courier New" panose="02070309020205020404" pitchFamily="49" charset="0"/>
                <a:cs typeface="Courier New" panose="02070309020205020404" pitchFamily="49" charset="0"/>
              </a:rPr>
              <a:t>vorbis</a:t>
            </a:r>
            <a:r>
              <a:rPr lang="es-ES" altLang="es-ES" sz="1600" dirty="0">
                <a:solidFill>
                  <a:srgbClr val="00FF00"/>
                </a:solidFill>
                <a:latin typeface="Courier New" panose="02070309020205020404" pitchFamily="49" charset="0"/>
                <a:cs typeface="Courier New" panose="02070309020205020404" pitchFamily="49" charset="0"/>
              </a:rPr>
              <a:t>"' /&gt;</a:t>
            </a:r>
          </a:p>
          <a:p>
            <a:pPr eaLnBrk="1" hangingPunct="1">
              <a:spcBef>
                <a:spcPct val="20000"/>
              </a:spcBef>
            </a:pPr>
            <a:r>
              <a:rPr lang="es-ES" altLang="es-ES" sz="1600" dirty="0">
                <a:solidFill>
                  <a:srgbClr val="00FF00"/>
                </a:solidFill>
                <a:latin typeface="Courier New" panose="02070309020205020404" pitchFamily="49" charset="0"/>
                <a:cs typeface="Courier New" panose="02070309020205020404" pitchFamily="49" charset="0"/>
              </a:rPr>
              <a:t>&lt;/video&gt;</a:t>
            </a:r>
          </a:p>
          <a:p>
            <a:pPr eaLnBrk="1" hangingPunct="1">
              <a:spcBef>
                <a:spcPct val="20000"/>
              </a:spcBef>
            </a:pPr>
            <a:endParaRPr lang="en-US" altLang="es-ES" sz="1600" dirty="0">
              <a:solidFill>
                <a:srgbClr val="00FF00"/>
              </a:solidFill>
              <a:latin typeface="Courier New" panose="02070309020205020404" pitchFamily="49" charset="0"/>
              <a:cs typeface="Courier New" panose="02070309020205020404" pitchFamily="49" charset="0"/>
            </a:endParaRPr>
          </a:p>
          <a:p>
            <a:pPr eaLnBrk="1" hangingPunct="1">
              <a:spcBef>
                <a:spcPct val="20000"/>
              </a:spcBef>
            </a:pPr>
            <a:endParaRPr lang="es-ES" altLang="es-ES" sz="1600" dirty="0">
              <a:solidFill>
                <a:srgbClr val="00FF00"/>
              </a:solidFill>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p:cNvSpPr txBox="1">
            <a:spLocks noChangeArrowheads="1"/>
          </p:cNvSpPr>
          <p:nvPr/>
        </p:nvSpPr>
        <p:spPr bwMode="auto">
          <a:xfrm>
            <a:off x="468313" y="6921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Ejemplos</a:t>
            </a:r>
          </a:p>
        </p:txBody>
      </p:sp>
      <p:sp>
        <p:nvSpPr>
          <p:cNvPr id="65539" name="Text Box 2"/>
          <p:cNvSpPr txBox="1">
            <a:spLocks noChangeArrowheads="1"/>
          </p:cNvSpPr>
          <p:nvPr/>
        </p:nvSpPr>
        <p:spPr bwMode="auto">
          <a:xfrm>
            <a:off x="468313" y="1268413"/>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eaLnBrk="1" hangingPunct="1">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Canvas</a:t>
            </a:r>
          </a:p>
          <a:p>
            <a:pPr>
              <a:spcBef>
                <a:spcPts val="300"/>
              </a:spcBef>
            </a:pPr>
            <a:r>
              <a:rPr lang="es-ES" altLang="es-ES">
                <a:solidFill>
                  <a:srgbClr val="000000"/>
                </a:solidFill>
                <a:latin typeface="Georgia" panose="02040502050405020303" pitchFamily="18" charset="0"/>
              </a:rPr>
              <a:t>		</a:t>
            </a:r>
          </a:p>
        </p:txBody>
      </p:sp>
      <p:sp>
        <p:nvSpPr>
          <p:cNvPr id="65540"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65541"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8D31B65E-A2B3-46DD-9146-3BD54EAACF7B}" type="slidenum">
              <a:rPr lang="es-ES" altLang="es-ES">
                <a:solidFill>
                  <a:srgbClr val="FFFFFF"/>
                </a:solidFill>
                <a:latin typeface="Georgia" panose="02040502050405020303" pitchFamily="18" charset="0"/>
              </a:rPr>
              <a:pPr algn="r" eaLnBrk="1" hangingPunct="1"/>
              <a:t>29</a:t>
            </a:fld>
            <a:endParaRPr lang="es-ES" altLang="es-ES">
              <a:solidFill>
                <a:srgbClr val="FFFFFF"/>
              </a:solidFill>
              <a:latin typeface="Georgia" panose="02040502050405020303" pitchFamily="18" charset="0"/>
            </a:endParaRPr>
          </a:p>
        </p:txBody>
      </p:sp>
      <p:sp>
        <p:nvSpPr>
          <p:cNvPr id="65542" name="2 Marcador de contenido"/>
          <p:cNvSpPr txBox="1">
            <a:spLocks/>
          </p:cNvSpPr>
          <p:nvPr/>
        </p:nvSpPr>
        <p:spPr bwMode="auto">
          <a:xfrm>
            <a:off x="179388" y="1628775"/>
            <a:ext cx="8713787" cy="51133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s-ES" altLang="es-ES" sz="1600" dirty="0" smtClean="0">
                <a:solidFill>
                  <a:srgbClr val="00FF00"/>
                </a:solidFill>
                <a:latin typeface="Courier New" panose="02070309020205020404" pitchFamily="49" charset="0"/>
                <a:cs typeface="Courier New" panose="02070309020205020404" pitchFamily="49" charset="0"/>
              </a:rPr>
              <a:t>&lt;</a:t>
            </a:r>
            <a:r>
              <a:rPr lang="es-ES" altLang="es-ES" sz="1600" dirty="0" err="1" smtClean="0">
                <a:solidFill>
                  <a:srgbClr val="00FF00"/>
                </a:solidFill>
                <a:latin typeface="Courier New" panose="02070309020205020404" pitchFamily="49" charset="0"/>
                <a:cs typeface="Courier New" panose="02070309020205020404" pitchFamily="49" charset="0"/>
              </a:rPr>
              <a:t>canvas</a:t>
            </a:r>
            <a:r>
              <a:rPr lang="es-ES" altLang="es-ES" sz="1600" dirty="0" smtClean="0">
                <a:solidFill>
                  <a:srgbClr val="00FF00"/>
                </a:solidFill>
                <a:latin typeface="Courier New" panose="02070309020205020404" pitchFamily="49" charset="0"/>
                <a:cs typeface="Courier New" panose="02070309020205020404" pitchFamily="49" charset="0"/>
              </a:rPr>
              <a:t> </a:t>
            </a:r>
            <a:r>
              <a:rPr lang="es-ES" altLang="es-ES" sz="1600" dirty="0">
                <a:solidFill>
                  <a:srgbClr val="00FF00"/>
                </a:solidFill>
                <a:latin typeface="Courier New" panose="02070309020205020404" pitchFamily="49" charset="0"/>
                <a:cs typeface="Courier New" panose="02070309020205020404" pitchFamily="49" charset="0"/>
              </a:rPr>
              <a:t>id="</a:t>
            </a:r>
            <a:r>
              <a:rPr lang="es-ES" altLang="es-ES" sz="1600" dirty="0" err="1">
                <a:solidFill>
                  <a:srgbClr val="00FF00"/>
                </a:solidFill>
                <a:latin typeface="Courier New" panose="02070309020205020404" pitchFamily="49" charset="0"/>
                <a:cs typeface="Courier New" panose="02070309020205020404" pitchFamily="49" charset="0"/>
              </a:rPr>
              <a:t>entorno_canvas</a:t>
            </a:r>
            <a:r>
              <a:rPr lang="es-ES" altLang="es-ES" sz="1600" dirty="0">
                <a:solidFill>
                  <a:srgbClr val="00FF00"/>
                </a:solidFill>
                <a:latin typeface="Courier New" panose="02070309020205020404" pitchFamily="49" charset="0"/>
                <a:cs typeface="Courier New" panose="02070309020205020404" pitchFamily="49" charset="0"/>
              </a:rPr>
              <a:t>" </a:t>
            </a:r>
            <a:r>
              <a:rPr lang="es-ES" altLang="es-ES" sz="1600" dirty="0" err="1">
                <a:solidFill>
                  <a:srgbClr val="00FF00"/>
                </a:solidFill>
                <a:latin typeface="Courier New" panose="02070309020205020404" pitchFamily="49" charset="0"/>
                <a:cs typeface="Courier New" panose="02070309020205020404" pitchFamily="49" charset="0"/>
              </a:rPr>
              <a:t>width</a:t>
            </a:r>
            <a:r>
              <a:rPr lang="es-ES" altLang="es-ES" sz="1600" dirty="0">
                <a:solidFill>
                  <a:srgbClr val="00FF00"/>
                </a:solidFill>
                <a:latin typeface="Courier New" panose="02070309020205020404" pitchFamily="49" charset="0"/>
                <a:cs typeface="Courier New" panose="02070309020205020404" pitchFamily="49" charset="0"/>
              </a:rPr>
              <a:t>="360" </a:t>
            </a:r>
            <a:r>
              <a:rPr lang="es-ES" altLang="es-ES" sz="1600" dirty="0" err="1">
                <a:solidFill>
                  <a:srgbClr val="00FF00"/>
                </a:solidFill>
                <a:latin typeface="Courier New" panose="02070309020205020404" pitchFamily="49" charset="0"/>
                <a:cs typeface="Courier New" panose="02070309020205020404" pitchFamily="49" charset="0"/>
              </a:rPr>
              <a:t>height</a:t>
            </a:r>
            <a:r>
              <a:rPr lang="es-ES" altLang="es-ES" sz="1600" dirty="0">
                <a:solidFill>
                  <a:srgbClr val="00FF00"/>
                </a:solidFill>
                <a:latin typeface="Courier New" panose="02070309020205020404" pitchFamily="49" charset="0"/>
                <a:cs typeface="Courier New" panose="02070309020205020404" pitchFamily="49" charset="0"/>
              </a:rPr>
              <a:t>="240"&gt;; </a:t>
            </a:r>
          </a:p>
          <a:p>
            <a:pPr eaLnBrk="1" hangingPunct="1">
              <a:spcBef>
                <a:spcPct val="20000"/>
              </a:spcBef>
            </a:pPr>
            <a:r>
              <a:rPr lang="es-ES" altLang="es-ES" sz="1600" dirty="0">
                <a:solidFill>
                  <a:srgbClr val="00FF00"/>
                </a:solidFill>
                <a:latin typeface="Courier New" panose="02070309020205020404" pitchFamily="49" charset="0"/>
                <a:cs typeface="Courier New" panose="02070309020205020404" pitchFamily="49" charset="0"/>
              </a:rPr>
              <a:t>&lt;/</a:t>
            </a:r>
            <a:r>
              <a:rPr lang="es-ES" altLang="es-ES" sz="1600" dirty="0" err="1">
                <a:solidFill>
                  <a:srgbClr val="00FF00"/>
                </a:solidFill>
                <a:latin typeface="Courier New" panose="02070309020205020404" pitchFamily="49" charset="0"/>
                <a:cs typeface="Courier New" panose="02070309020205020404" pitchFamily="49" charset="0"/>
              </a:rPr>
              <a:t>canvas</a:t>
            </a:r>
            <a:r>
              <a:rPr lang="es-ES" altLang="es-ES" sz="1600" dirty="0">
                <a:solidFill>
                  <a:srgbClr val="00FF00"/>
                </a:solidFill>
                <a:latin typeface="Courier New" panose="02070309020205020404" pitchFamily="49" charset="0"/>
                <a:cs typeface="Courier New" panose="02070309020205020404" pitchFamily="49" charset="0"/>
              </a:rPr>
              <a:t>&gt;</a:t>
            </a:r>
          </a:p>
          <a:p>
            <a:pPr eaLnBrk="1" hangingPunct="1">
              <a:spcBef>
                <a:spcPct val="20000"/>
              </a:spcBef>
            </a:pPr>
            <a:endParaRPr lang="es-ES" altLang="es-ES" sz="1600" dirty="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dirty="0" err="1">
                <a:solidFill>
                  <a:srgbClr val="00FF00"/>
                </a:solidFill>
                <a:latin typeface="Courier New" panose="02070309020205020404" pitchFamily="49" charset="0"/>
                <a:cs typeface="Courier New" panose="02070309020205020404" pitchFamily="49" charset="0"/>
              </a:rPr>
              <a:t>var</a:t>
            </a:r>
            <a:r>
              <a:rPr lang="es-ES" altLang="es-ES" sz="1600" dirty="0">
                <a:solidFill>
                  <a:srgbClr val="00FF00"/>
                </a:solidFill>
                <a:latin typeface="Courier New" panose="02070309020205020404" pitchFamily="49" charset="0"/>
                <a:cs typeface="Courier New" panose="02070309020205020404" pitchFamily="49" charset="0"/>
              </a:rPr>
              <a:t> </a:t>
            </a:r>
            <a:r>
              <a:rPr lang="es-ES" altLang="es-ES" sz="1600" dirty="0" err="1">
                <a:solidFill>
                  <a:srgbClr val="00FF00"/>
                </a:solidFill>
                <a:latin typeface="Courier New" panose="02070309020205020404" pitchFamily="49" charset="0"/>
                <a:cs typeface="Courier New" panose="02070309020205020404" pitchFamily="49" charset="0"/>
              </a:rPr>
              <a:t>canvas</a:t>
            </a:r>
            <a:r>
              <a:rPr lang="es-ES" altLang="es-ES" sz="1600" dirty="0">
                <a:solidFill>
                  <a:srgbClr val="00FF00"/>
                </a:solidFill>
                <a:latin typeface="Courier New" panose="02070309020205020404" pitchFamily="49" charset="0"/>
                <a:cs typeface="Courier New" panose="02070309020205020404" pitchFamily="49" charset="0"/>
              </a:rPr>
              <a:t> = </a:t>
            </a:r>
            <a:r>
              <a:rPr lang="es-ES" altLang="es-ES" sz="1600" dirty="0" err="1">
                <a:solidFill>
                  <a:srgbClr val="00FF00"/>
                </a:solidFill>
                <a:latin typeface="Courier New" panose="02070309020205020404" pitchFamily="49" charset="0"/>
                <a:cs typeface="Courier New" panose="02070309020205020404" pitchFamily="49" charset="0"/>
              </a:rPr>
              <a:t>document.getElementById</a:t>
            </a:r>
            <a:r>
              <a:rPr lang="es-ES" altLang="es-ES" sz="1600" dirty="0">
                <a:solidFill>
                  <a:srgbClr val="00FF00"/>
                </a:solidFill>
                <a:latin typeface="Courier New" panose="02070309020205020404" pitchFamily="49" charset="0"/>
                <a:cs typeface="Courier New" panose="02070309020205020404" pitchFamily="49" charset="0"/>
              </a:rPr>
              <a:t>('</a:t>
            </a:r>
            <a:r>
              <a:rPr lang="es-ES" altLang="es-ES" sz="1600" dirty="0" err="1">
                <a:solidFill>
                  <a:srgbClr val="00FF00"/>
                </a:solidFill>
                <a:latin typeface="Courier New" panose="02070309020205020404" pitchFamily="49" charset="0"/>
                <a:cs typeface="Courier New" panose="02070309020205020404" pitchFamily="49" charset="0"/>
              </a:rPr>
              <a:t>entorno_canvas</a:t>
            </a:r>
            <a:r>
              <a:rPr lang="es-ES" altLang="es-ES" sz="1600" dirty="0">
                <a:solidFill>
                  <a:srgbClr val="00FF00"/>
                </a:solidFill>
                <a:latin typeface="Courier New" panose="02070309020205020404" pitchFamily="49" charset="0"/>
                <a:cs typeface="Courier New" panose="02070309020205020404" pitchFamily="49" charset="0"/>
              </a:rPr>
              <a:t>'); </a:t>
            </a:r>
          </a:p>
          <a:p>
            <a:pPr eaLnBrk="1" hangingPunct="1">
              <a:spcBef>
                <a:spcPct val="20000"/>
              </a:spcBef>
            </a:pPr>
            <a:r>
              <a:rPr lang="es-ES" altLang="es-ES" sz="1600" dirty="0" err="1">
                <a:solidFill>
                  <a:srgbClr val="00FF00"/>
                </a:solidFill>
                <a:latin typeface="Courier New" panose="02070309020205020404" pitchFamily="49" charset="0"/>
                <a:cs typeface="Courier New" panose="02070309020205020404" pitchFamily="49" charset="0"/>
              </a:rPr>
              <a:t>var</a:t>
            </a:r>
            <a:r>
              <a:rPr lang="es-ES" altLang="es-ES" sz="1600" dirty="0">
                <a:solidFill>
                  <a:srgbClr val="00FF00"/>
                </a:solidFill>
                <a:latin typeface="Courier New" panose="02070309020205020404" pitchFamily="49" charset="0"/>
                <a:cs typeface="Courier New" panose="02070309020205020404" pitchFamily="49" charset="0"/>
              </a:rPr>
              <a:t> </a:t>
            </a:r>
            <a:r>
              <a:rPr lang="es-ES" altLang="es-ES" sz="1600" dirty="0" err="1">
                <a:solidFill>
                  <a:srgbClr val="00FF00"/>
                </a:solidFill>
                <a:latin typeface="Courier New" panose="02070309020205020404" pitchFamily="49" charset="0"/>
                <a:cs typeface="Courier New" panose="02070309020205020404" pitchFamily="49" charset="0"/>
              </a:rPr>
              <a:t>context</a:t>
            </a:r>
            <a:r>
              <a:rPr lang="es-ES" altLang="es-ES" sz="1600" dirty="0">
                <a:solidFill>
                  <a:srgbClr val="00FF00"/>
                </a:solidFill>
                <a:latin typeface="Courier New" panose="02070309020205020404" pitchFamily="49" charset="0"/>
                <a:cs typeface="Courier New" panose="02070309020205020404" pitchFamily="49" charset="0"/>
              </a:rPr>
              <a:t> = </a:t>
            </a:r>
            <a:r>
              <a:rPr lang="es-ES" altLang="es-ES" sz="1600" dirty="0" err="1">
                <a:solidFill>
                  <a:srgbClr val="00FF00"/>
                </a:solidFill>
                <a:latin typeface="Courier New" panose="02070309020205020404" pitchFamily="49" charset="0"/>
                <a:cs typeface="Courier New" panose="02070309020205020404" pitchFamily="49" charset="0"/>
              </a:rPr>
              <a:t>canvas.getContext</a:t>
            </a:r>
            <a:r>
              <a:rPr lang="es-ES" altLang="es-ES" sz="1600" dirty="0">
                <a:solidFill>
                  <a:srgbClr val="00FF00"/>
                </a:solidFill>
                <a:latin typeface="Courier New" panose="02070309020205020404" pitchFamily="49" charset="0"/>
                <a:cs typeface="Courier New" panose="02070309020205020404" pitchFamily="49" charset="0"/>
              </a:rPr>
              <a:t>('2d');</a:t>
            </a:r>
          </a:p>
          <a:p>
            <a:pPr eaLnBrk="1" hangingPunct="1">
              <a:spcBef>
                <a:spcPct val="20000"/>
              </a:spcBef>
            </a:pPr>
            <a:r>
              <a:rPr lang="es-ES" altLang="es-ES" sz="1600" dirty="0">
                <a:solidFill>
                  <a:srgbClr val="00FF00"/>
                </a:solidFill>
                <a:latin typeface="Courier New" panose="02070309020205020404" pitchFamily="49" charset="0"/>
                <a:cs typeface="Courier New" panose="02070309020205020404" pitchFamily="49" charset="0"/>
              </a:rPr>
              <a:t>&lt;!– Dibujamos un </a:t>
            </a:r>
            <a:r>
              <a:rPr lang="es-ES" altLang="es-ES" sz="1600" dirty="0" err="1">
                <a:solidFill>
                  <a:srgbClr val="00FF00"/>
                </a:solidFill>
                <a:latin typeface="Courier New" panose="02070309020205020404" pitchFamily="49" charset="0"/>
                <a:cs typeface="Courier New" panose="02070309020205020404" pitchFamily="49" charset="0"/>
              </a:rPr>
              <a:t>rectangulo</a:t>
            </a:r>
            <a:r>
              <a:rPr lang="es-ES" altLang="es-ES" sz="1600" dirty="0">
                <a:solidFill>
                  <a:srgbClr val="00FF00"/>
                </a:solidFill>
                <a:latin typeface="Courier New" panose="02070309020205020404" pitchFamily="49" charset="0"/>
                <a:cs typeface="Courier New" panose="02070309020205020404" pitchFamily="49" charset="0"/>
              </a:rPr>
              <a:t> --&gt;</a:t>
            </a:r>
          </a:p>
          <a:p>
            <a:pPr eaLnBrk="1" hangingPunct="1">
              <a:spcBef>
                <a:spcPct val="20000"/>
              </a:spcBef>
            </a:pPr>
            <a:r>
              <a:rPr lang="es-ES" altLang="es-ES" sz="1600" dirty="0" err="1">
                <a:solidFill>
                  <a:srgbClr val="00FF00"/>
                </a:solidFill>
                <a:latin typeface="Courier New" panose="02070309020205020404" pitchFamily="49" charset="0"/>
                <a:cs typeface="Courier New" panose="02070309020205020404" pitchFamily="49" charset="0"/>
              </a:rPr>
              <a:t>context.strokeStyle</a:t>
            </a:r>
            <a:r>
              <a:rPr lang="es-ES" altLang="es-ES" sz="1600" dirty="0">
                <a:solidFill>
                  <a:srgbClr val="00FF00"/>
                </a:solidFill>
                <a:latin typeface="Courier New" panose="02070309020205020404" pitchFamily="49" charset="0"/>
                <a:cs typeface="Courier New" panose="02070309020205020404" pitchFamily="49" charset="0"/>
              </a:rPr>
              <a:t> = '#8f9814';</a:t>
            </a:r>
          </a:p>
          <a:p>
            <a:pPr eaLnBrk="1" hangingPunct="1">
              <a:spcBef>
                <a:spcPct val="20000"/>
              </a:spcBef>
            </a:pPr>
            <a:r>
              <a:rPr lang="nl-NL" altLang="es-ES" sz="1600" dirty="0">
                <a:solidFill>
                  <a:srgbClr val="00FF00"/>
                </a:solidFill>
                <a:latin typeface="Courier New" panose="02070309020205020404" pitchFamily="49" charset="0"/>
                <a:cs typeface="Courier New" panose="02070309020205020404" pitchFamily="49" charset="0"/>
              </a:rPr>
              <a:t>context.strokeRect (20, 30, 100, 50);</a:t>
            </a:r>
          </a:p>
          <a:p>
            <a:pPr eaLnBrk="1" hangingPunct="1">
              <a:spcBef>
                <a:spcPct val="20000"/>
              </a:spcBef>
            </a:pPr>
            <a:r>
              <a:rPr lang="es-ES" altLang="es-ES" sz="1600" dirty="0">
                <a:solidFill>
                  <a:srgbClr val="00FF00"/>
                </a:solidFill>
                <a:latin typeface="Courier New" panose="02070309020205020404" pitchFamily="49" charset="0"/>
                <a:cs typeface="Courier New" panose="02070309020205020404" pitchFamily="49" charset="0"/>
              </a:rPr>
              <a:t>&lt;!– Dibujamos un </a:t>
            </a:r>
            <a:r>
              <a:rPr lang="es-ES" altLang="es-ES" sz="1600" dirty="0" err="1">
                <a:solidFill>
                  <a:srgbClr val="00FF00"/>
                </a:solidFill>
                <a:latin typeface="Courier New" panose="02070309020205020404" pitchFamily="49" charset="0"/>
                <a:cs typeface="Courier New" panose="02070309020205020404" pitchFamily="49" charset="0"/>
              </a:rPr>
              <a:t>rectangulo</a:t>
            </a:r>
            <a:r>
              <a:rPr lang="es-ES" altLang="es-ES" sz="1600" dirty="0">
                <a:solidFill>
                  <a:srgbClr val="00FF00"/>
                </a:solidFill>
                <a:latin typeface="Courier New" panose="02070309020205020404" pitchFamily="49" charset="0"/>
                <a:cs typeface="Courier New" panose="02070309020205020404" pitchFamily="49" charset="0"/>
              </a:rPr>
              <a:t> relleno--&gt;</a:t>
            </a:r>
            <a:endParaRPr lang="nl-NL" altLang="es-ES" sz="1600" dirty="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dirty="0" err="1">
                <a:solidFill>
                  <a:srgbClr val="00FF00"/>
                </a:solidFill>
                <a:latin typeface="Courier New" panose="02070309020205020404" pitchFamily="49" charset="0"/>
                <a:cs typeface="Courier New" panose="02070309020205020404" pitchFamily="49" charset="0"/>
              </a:rPr>
              <a:t>context.fillStyle</a:t>
            </a:r>
            <a:r>
              <a:rPr lang="es-ES" altLang="es-ES" sz="1600" dirty="0">
                <a:solidFill>
                  <a:srgbClr val="00FF00"/>
                </a:solidFill>
                <a:latin typeface="Courier New" panose="02070309020205020404" pitchFamily="49" charset="0"/>
                <a:cs typeface="Courier New" panose="02070309020205020404" pitchFamily="49" charset="0"/>
              </a:rPr>
              <a:t> = '#ff8f43';</a:t>
            </a:r>
            <a:endParaRPr lang="nl-NL" altLang="es-ES" sz="1600" dirty="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dirty="0" err="1">
                <a:solidFill>
                  <a:srgbClr val="00FF00"/>
                </a:solidFill>
                <a:latin typeface="Courier New" panose="02070309020205020404" pitchFamily="49" charset="0"/>
                <a:cs typeface="Courier New" panose="02070309020205020404" pitchFamily="49" charset="0"/>
              </a:rPr>
              <a:t>context.fillRect</a:t>
            </a:r>
            <a:r>
              <a:rPr lang="es-ES" altLang="es-ES" sz="1600" dirty="0">
                <a:solidFill>
                  <a:srgbClr val="00FF00"/>
                </a:solidFill>
                <a:latin typeface="Courier New" panose="02070309020205020404" pitchFamily="49" charset="0"/>
                <a:cs typeface="Courier New" panose="02070309020205020404" pitchFamily="49" charset="0"/>
              </a:rPr>
              <a:t>(40, 60, 100, 50);</a:t>
            </a:r>
          </a:p>
          <a:p>
            <a:pPr eaLnBrk="1" hangingPunct="1">
              <a:spcBef>
                <a:spcPct val="20000"/>
              </a:spcBef>
            </a:pPr>
            <a:r>
              <a:rPr lang="es-ES" altLang="es-ES" sz="1600" dirty="0">
                <a:solidFill>
                  <a:srgbClr val="00FF00"/>
                </a:solidFill>
                <a:latin typeface="Courier New" panose="02070309020205020404" pitchFamily="49" charset="0"/>
                <a:cs typeface="Courier New" panose="02070309020205020404" pitchFamily="49" charset="0"/>
              </a:rPr>
              <a:t>&lt;!– Dibujamos una imagen--&gt;</a:t>
            </a:r>
          </a:p>
          <a:p>
            <a:pPr eaLnBrk="1" hangingPunct="1">
              <a:spcBef>
                <a:spcPct val="20000"/>
              </a:spcBef>
            </a:pPr>
            <a:r>
              <a:rPr lang="es-ES" altLang="es-ES" sz="1600" dirty="0" err="1">
                <a:solidFill>
                  <a:srgbClr val="00FF00"/>
                </a:solidFill>
                <a:latin typeface="Courier New" panose="02070309020205020404" pitchFamily="49" charset="0"/>
                <a:cs typeface="Courier New" panose="02070309020205020404" pitchFamily="49" charset="0"/>
              </a:rPr>
              <a:t>var</a:t>
            </a:r>
            <a:r>
              <a:rPr lang="es-ES" altLang="es-ES" sz="1600" dirty="0">
                <a:solidFill>
                  <a:srgbClr val="00FF00"/>
                </a:solidFill>
                <a:latin typeface="Courier New" panose="02070309020205020404" pitchFamily="49" charset="0"/>
                <a:cs typeface="Courier New" panose="02070309020205020404" pitchFamily="49" charset="0"/>
              </a:rPr>
              <a:t> </a:t>
            </a:r>
            <a:r>
              <a:rPr lang="es-ES" altLang="es-ES" sz="1600" dirty="0" err="1">
                <a:solidFill>
                  <a:srgbClr val="00FF00"/>
                </a:solidFill>
                <a:latin typeface="Courier New" panose="02070309020205020404" pitchFamily="49" charset="0"/>
                <a:cs typeface="Courier New" panose="02070309020205020404" pitchFamily="49" charset="0"/>
              </a:rPr>
              <a:t>img_buffer</a:t>
            </a:r>
            <a:r>
              <a:rPr lang="es-ES" altLang="es-ES" sz="1600" dirty="0">
                <a:solidFill>
                  <a:srgbClr val="00FF00"/>
                </a:solidFill>
                <a:latin typeface="Courier New" panose="02070309020205020404" pitchFamily="49" charset="0"/>
                <a:cs typeface="Courier New" panose="02070309020205020404" pitchFamily="49" charset="0"/>
              </a:rPr>
              <a:t> = </a:t>
            </a:r>
            <a:r>
              <a:rPr lang="es-ES" altLang="es-ES" sz="1600" dirty="0" err="1">
                <a:solidFill>
                  <a:srgbClr val="00FF00"/>
                </a:solidFill>
                <a:latin typeface="Courier New" panose="02070309020205020404" pitchFamily="49" charset="0"/>
                <a:cs typeface="Courier New" panose="02070309020205020404" pitchFamily="49" charset="0"/>
              </a:rPr>
              <a:t>document.createElement</a:t>
            </a:r>
            <a:r>
              <a:rPr lang="es-ES" altLang="es-ES" sz="1600" dirty="0">
                <a:solidFill>
                  <a:srgbClr val="00FF00"/>
                </a:solidFill>
                <a:latin typeface="Courier New" panose="02070309020205020404" pitchFamily="49" charset="0"/>
                <a:cs typeface="Courier New" panose="02070309020205020404" pitchFamily="49" charset="0"/>
              </a:rPr>
              <a:t>('</a:t>
            </a:r>
            <a:r>
              <a:rPr lang="es-ES" altLang="es-ES" sz="1600" dirty="0" err="1">
                <a:solidFill>
                  <a:srgbClr val="00FF00"/>
                </a:solidFill>
                <a:latin typeface="Courier New" panose="02070309020205020404" pitchFamily="49" charset="0"/>
                <a:cs typeface="Courier New" panose="02070309020205020404" pitchFamily="49" charset="0"/>
              </a:rPr>
              <a:t>img</a:t>
            </a:r>
            <a:r>
              <a:rPr lang="es-ES" altLang="es-ES" sz="1600" dirty="0">
                <a:solidFill>
                  <a:srgbClr val="00FF00"/>
                </a:solidFill>
                <a:latin typeface="Courier New" panose="02070309020205020404" pitchFamily="49" charset="0"/>
                <a:cs typeface="Courier New" panose="02070309020205020404" pitchFamily="49" charset="0"/>
              </a:rPr>
              <a:t>');</a:t>
            </a:r>
          </a:p>
          <a:p>
            <a:pPr eaLnBrk="1" hangingPunct="1">
              <a:spcBef>
                <a:spcPct val="20000"/>
              </a:spcBef>
            </a:pPr>
            <a:r>
              <a:rPr lang="es-ES" altLang="es-ES" sz="1600" dirty="0" err="1">
                <a:solidFill>
                  <a:srgbClr val="00FF00"/>
                </a:solidFill>
                <a:latin typeface="Courier New" panose="02070309020205020404" pitchFamily="49" charset="0"/>
                <a:cs typeface="Courier New" panose="02070309020205020404" pitchFamily="49" charset="0"/>
              </a:rPr>
              <a:t>img_buffer.src</a:t>
            </a:r>
            <a:r>
              <a:rPr lang="es-ES" altLang="es-ES" sz="1600" dirty="0">
                <a:solidFill>
                  <a:srgbClr val="00FF00"/>
                </a:solidFill>
                <a:latin typeface="Courier New" panose="02070309020205020404" pitchFamily="49" charset="0"/>
                <a:cs typeface="Courier New" panose="02070309020205020404" pitchFamily="49" charset="0"/>
              </a:rPr>
              <a:t> = 'http://playground.html5rocks.com/</a:t>
            </a:r>
            <a:r>
              <a:rPr lang="es-ES" altLang="es-ES" sz="1600" dirty="0" err="1">
                <a:solidFill>
                  <a:srgbClr val="00FF00"/>
                </a:solidFill>
                <a:latin typeface="Courier New" panose="02070309020205020404" pitchFamily="49" charset="0"/>
                <a:cs typeface="Courier New" panose="02070309020205020404" pitchFamily="49" charset="0"/>
              </a:rPr>
              <a:t>images</a:t>
            </a:r>
            <a:r>
              <a:rPr lang="es-ES" altLang="es-ES" sz="1600" dirty="0">
                <a:solidFill>
                  <a:srgbClr val="00FF00"/>
                </a:solidFill>
                <a:latin typeface="Courier New" panose="02070309020205020404" pitchFamily="49" charset="0"/>
                <a:cs typeface="Courier New" panose="02070309020205020404" pitchFamily="49" charset="0"/>
              </a:rPr>
              <a:t>/normal_plus.png';</a:t>
            </a:r>
          </a:p>
          <a:p>
            <a:pPr eaLnBrk="1" hangingPunct="1">
              <a:spcBef>
                <a:spcPct val="20000"/>
              </a:spcBef>
            </a:pPr>
            <a:r>
              <a:rPr lang="es-ES" altLang="es-ES" sz="1600" dirty="0" err="1">
                <a:solidFill>
                  <a:srgbClr val="00FF00"/>
                </a:solidFill>
                <a:latin typeface="Courier New" panose="02070309020205020404" pitchFamily="49" charset="0"/>
                <a:cs typeface="Courier New" panose="02070309020205020404" pitchFamily="49" charset="0"/>
              </a:rPr>
              <a:t>img_buffer.onload</a:t>
            </a:r>
            <a:r>
              <a:rPr lang="es-ES" altLang="es-ES" sz="1600" dirty="0">
                <a:solidFill>
                  <a:srgbClr val="00FF00"/>
                </a:solidFill>
                <a:latin typeface="Courier New" panose="02070309020205020404" pitchFamily="49" charset="0"/>
                <a:cs typeface="Courier New" panose="02070309020205020404" pitchFamily="49" charset="0"/>
              </a:rPr>
              <a:t> = </a:t>
            </a:r>
            <a:r>
              <a:rPr lang="es-ES" altLang="es-ES" sz="1600" dirty="0" err="1">
                <a:solidFill>
                  <a:srgbClr val="00FF00"/>
                </a:solidFill>
                <a:latin typeface="Courier New" panose="02070309020205020404" pitchFamily="49" charset="0"/>
                <a:cs typeface="Courier New" panose="02070309020205020404" pitchFamily="49" charset="0"/>
              </a:rPr>
              <a:t>function</a:t>
            </a:r>
            <a:r>
              <a:rPr lang="es-ES" altLang="es-ES" sz="1600" dirty="0">
                <a:solidFill>
                  <a:srgbClr val="00FF00"/>
                </a:solidFill>
                <a:latin typeface="Courier New" panose="02070309020205020404" pitchFamily="49" charset="0"/>
                <a:cs typeface="Courier New" panose="02070309020205020404" pitchFamily="49" charset="0"/>
              </a:rPr>
              <a:t>() </a:t>
            </a:r>
            <a:r>
              <a:rPr lang="es-ES" altLang="es-ES" sz="1600" dirty="0" err="1">
                <a:solidFill>
                  <a:srgbClr val="00FF00"/>
                </a:solidFill>
                <a:latin typeface="Courier New" panose="02070309020205020404" pitchFamily="49" charset="0"/>
                <a:cs typeface="Courier New" panose="02070309020205020404" pitchFamily="49" charset="0"/>
              </a:rPr>
              <a:t>context.drawImage</a:t>
            </a:r>
            <a:r>
              <a:rPr lang="es-ES" altLang="es-ES" sz="1600" dirty="0">
                <a:solidFill>
                  <a:srgbClr val="00FF00"/>
                </a:solidFill>
                <a:latin typeface="Courier New" panose="02070309020205020404" pitchFamily="49" charset="0"/>
                <a:cs typeface="Courier New" panose="02070309020205020404" pitchFamily="49" charset="0"/>
              </a:rPr>
              <a:t>(img_buffer,50,0,100,100); }</a:t>
            </a:r>
          </a:p>
          <a:p>
            <a:pPr eaLnBrk="1" hangingPunct="1">
              <a:spcBef>
                <a:spcPct val="20000"/>
              </a:spcBef>
            </a:pPr>
            <a:endParaRPr lang="en-US" altLang="es-ES" sz="1600" dirty="0">
              <a:solidFill>
                <a:srgbClr val="00FF00"/>
              </a:solidFill>
              <a:latin typeface="Courier New" panose="02070309020205020404" pitchFamily="49" charset="0"/>
              <a:cs typeface="Courier New" panose="02070309020205020404" pitchFamily="49" charset="0"/>
            </a:endParaRPr>
          </a:p>
          <a:p>
            <a:pPr eaLnBrk="1" hangingPunct="1">
              <a:spcBef>
                <a:spcPct val="20000"/>
              </a:spcBef>
            </a:pPr>
            <a:endParaRPr lang="es-ES" altLang="es-ES" sz="1600" dirty="0">
              <a:solidFill>
                <a:srgbClr val="00FF00"/>
              </a:solidFill>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pPr>
            <a:r>
              <a:rPr lang="es-ES" altLang="es-ES" sz="3600">
                <a:solidFill>
                  <a:srgbClr val="424456"/>
                </a:solidFill>
                <a:latin typeface="Trebuchet MS" panose="020B0603020202020204" pitchFamily="34" charset="0"/>
              </a:rPr>
              <a:t>HTML_v5 – Introducción (II)</a:t>
            </a:r>
          </a:p>
        </p:txBody>
      </p:sp>
      <p:sp>
        <p:nvSpPr>
          <p:cNvPr id="12291"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12292"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2DED8AE4-CDAF-4010-B442-9588430724FD}" type="slidenum">
              <a:rPr lang="es-ES" altLang="es-ES">
                <a:solidFill>
                  <a:srgbClr val="FFFFFF"/>
                </a:solidFill>
                <a:latin typeface="Georgia" panose="02040502050405020303" pitchFamily="18" charset="0"/>
              </a:rPr>
              <a:pPr algn="r" eaLnBrk="1" hangingPunct="1">
                <a:buClrTx/>
                <a:buFontTx/>
                <a:buNone/>
              </a:pPr>
              <a:t>3</a:t>
            </a:fld>
            <a:endParaRPr lang="es-ES" altLang="es-ES">
              <a:solidFill>
                <a:srgbClr val="FFFFFF"/>
              </a:solidFill>
              <a:latin typeface="Georgia" panose="02040502050405020303" pitchFamily="18" charset="0"/>
            </a:endParaRPr>
          </a:p>
        </p:txBody>
      </p:sp>
      <p:sp>
        <p:nvSpPr>
          <p:cNvPr id="12293" name="2 Marcador de contenido"/>
          <p:cNvSpPr txBox="1">
            <a:spLocks/>
          </p:cNvSpPr>
          <p:nvPr/>
        </p:nvSpPr>
        <p:spPr bwMode="auto">
          <a:xfrm>
            <a:off x="250825" y="1989138"/>
            <a:ext cx="8713788" cy="39608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&lt;!DOCTYPE html&gt;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&lt;html lang="es"&gt;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&lt;head&gt;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&lt;meta charset="UTF-8"&gt;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&lt;title&gt;Title of the document&lt;/title&gt;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&lt;/head&gt;</a:t>
            </a: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&lt;body&gt;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&lt;p&gt;Contenido del documento&lt;/p&gt;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&lt;/body&gt;</a:t>
            </a: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&lt;/html&gt; </a:t>
            </a:r>
            <a:r>
              <a:rPr lang="es-ES" altLang="es-ES" sz="1600">
                <a:solidFill>
                  <a:srgbClr val="00FF00"/>
                </a:solidFill>
                <a:latin typeface="Courier New" panose="02070309020205020404" pitchFamily="49" charset="0"/>
                <a:cs typeface="Courier New" panose="02070309020205020404" pitchFamily="49" charset="0"/>
              </a:rPr>
              <a:t>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
          <p:cNvSpPr txBox="1">
            <a:spLocks noChangeArrowheads="1"/>
          </p:cNvSpPr>
          <p:nvPr/>
        </p:nvSpPr>
        <p:spPr bwMode="auto">
          <a:xfrm>
            <a:off x="468313" y="6921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Ejemplos</a:t>
            </a:r>
          </a:p>
        </p:txBody>
      </p:sp>
      <p:sp>
        <p:nvSpPr>
          <p:cNvPr id="67587" name="Text Box 2"/>
          <p:cNvSpPr txBox="1">
            <a:spLocks noChangeArrowheads="1"/>
          </p:cNvSpPr>
          <p:nvPr/>
        </p:nvSpPr>
        <p:spPr bwMode="auto">
          <a:xfrm>
            <a:off x="468313" y="1268413"/>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eaLnBrk="1" hangingPunct="1">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Microdata</a:t>
            </a:r>
          </a:p>
          <a:p>
            <a:pPr>
              <a:spcBef>
                <a:spcPts val="300"/>
              </a:spcBef>
            </a:pPr>
            <a:r>
              <a:rPr lang="es-ES" altLang="es-ES">
                <a:solidFill>
                  <a:srgbClr val="000000"/>
                </a:solidFill>
                <a:latin typeface="Georgia" panose="02040502050405020303" pitchFamily="18" charset="0"/>
              </a:rPr>
              <a:t>		</a:t>
            </a:r>
          </a:p>
        </p:txBody>
      </p:sp>
      <p:sp>
        <p:nvSpPr>
          <p:cNvPr id="67588"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67589"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AF3A939C-8DDF-46FF-BFBE-79381477A5D3}" type="slidenum">
              <a:rPr lang="es-ES" altLang="es-ES">
                <a:solidFill>
                  <a:srgbClr val="FFFFFF"/>
                </a:solidFill>
                <a:latin typeface="Georgia" panose="02040502050405020303" pitchFamily="18" charset="0"/>
              </a:rPr>
              <a:pPr algn="r" eaLnBrk="1" hangingPunct="1"/>
              <a:t>30</a:t>
            </a:fld>
            <a:endParaRPr lang="es-ES" altLang="es-ES">
              <a:solidFill>
                <a:srgbClr val="FFFFFF"/>
              </a:solidFill>
              <a:latin typeface="Georgia" panose="02040502050405020303" pitchFamily="18" charset="0"/>
            </a:endParaRPr>
          </a:p>
        </p:txBody>
      </p:sp>
      <p:sp>
        <p:nvSpPr>
          <p:cNvPr id="67590" name="2 Marcador de contenido"/>
          <p:cNvSpPr txBox="1">
            <a:spLocks/>
          </p:cNvSpPr>
          <p:nvPr/>
        </p:nvSpPr>
        <p:spPr bwMode="auto">
          <a:xfrm>
            <a:off x="250825" y="1628775"/>
            <a:ext cx="8713788" cy="50355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a:t>
            </a:r>
            <a:r>
              <a:rPr lang="es-ES" altLang="es-ES" sz="1600">
                <a:solidFill>
                  <a:srgbClr val="00FF00"/>
                </a:solidFill>
                <a:latin typeface="Courier New" panose="02070309020205020404" pitchFamily="49" charset="0"/>
                <a:cs typeface="Courier New" panose="02070309020205020404" pitchFamily="49" charset="0"/>
              </a:rPr>
              <a:t>&lt;!DOCTYPE html&gt;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&lt;html&gt;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&lt;body style="font: 75% Lucida Grande, Trebuchet MS"&gt;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 Más contenido semántico --&gt;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&lt;div itemscope&gt;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&lt;p&gt;Mi nombre es &lt;span itemprop=‘nombre'&gt;Luis&lt;/span&gt;.&lt;/p&gt;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&lt;p&gt;Mi grupo se llama &lt;span itemprop='banda'&gt;Los locos del blues&lt;/span&gt;.&lt;/p&gt;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&lt;p&gt;Soy &lt;span itemprop=‘nacionalidad'&gt;Español&lt;/span&gt;.&lt;/p&gt;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&lt;/div&gt;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&lt;/body&gt;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&lt;/html&gt;</a:t>
            </a: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1"/>
          <p:cNvSpPr txBox="1">
            <a:spLocks noChangeArrowheads="1"/>
          </p:cNvSpPr>
          <p:nvPr/>
        </p:nvSpPr>
        <p:spPr bwMode="auto">
          <a:xfrm>
            <a:off x="468313" y="6921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Ejemplos</a:t>
            </a:r>
          </a:p>
        </p:txBody>
      </p:sp>
      <p:sp>
        <p:nvSpPr>
          <p:cNvPr id="69635" name="Text Box 2"/>
          <p:cNvSpPr txBox="1">
            <a:spLocks noChangeArrowheads="1"/>
          </p:cNvSpPr>
          <p:nvPr/>
        </p:nvSpPr>
        <p:spPr bwMode="auto">
          <a:xfrm>
            <a:off x="468313" y="1268413"/>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eaLnBrk="1" hangingPunct="1">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Más semántica en los enlaces</a:t>
            </a:r>
          </a:p>
          <a:p>
            <a:pPr>
              <a:spcBef>
                <a:spcPts val="300"/>
              </a:spcBef>
            </a:pPr>
            <a:r>
              <a:rPr lang="es-ES" altLang="es-ES">
                <a:solidFill>
                  <a:srgbClr val="000000"/>
                </a:solidFill>
                <a:latin typeface="Georgia" panose="02040502050405020303" pitchFamily="18" charset="0"/>
              </a:rPr>
              <a:t>		</a:t>
            </a:r>
          </a:p>
        </p:txBody>
      </p:sp>
      <p:sp>
        <p:nvSpPr>
          <p:cNvPr id="69636"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69637"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74D646EE-9357-4435-A04B-97C95E1F00FB}" type="slidenum">
              <a:rPr lang="es-ES" altLang="es-ES">
                <a:solidFill>
                  <a:srgbClr val="FFFFFF"/>
                </a:solidFill>
                <a:latin typeface="Georgia" panose="02040502050405020303" pitchFamily="18" charset="0"/>
              </a:rPr>
              <a:pPr algn="r" eaLnBrk="1" hangingPunct="1"/>
              <a:t>31</a:t>
            </a:fld>
            <a:endParaRPr lang="es-ES" altLang="es-ES">
              <a:solidFill>
                <a:srgbClr val="FFFFFF"/>
              </a:solidFill>
              <a:latin typeface="Georgia" panose="02040502050405020303" pitchFamily="18" charset="0"/>
            </a:endParaRPr>
          </a:p>
        </p:txBody>
      </p:sp>
      <p:sp>
        <p:nvSpPr>
          <p:cNvPr id="69638" name="2 Marcador de contenido"/>
          <p:cNvSpPr txBox="1">
            <a:spLocks/>
          </p:cNvSpPr>
          <p:nvPr/>
        </p:nvSpPr>
        <p:spPr bwMode="auto">
          <a:xfrm>
            <a:off x="250825" y="1628775"/>
            <a:ext cx="8713788" cy="50355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n-US" altLang="es-ES" sz="1600">
                <a:solidFill>
                  <a:schemeClr val="tx1"/>
                </a:solidFill>
              </a:rPr>
              <a:t>    </a:t>
            </a:r>
            <a:r>
              <a:rPr lang="en-US" altLang="es-ES" sz="1600">
                <a:solidFill>
                  <a:srgbClr val="00FF00"/>
                </a:solidFill>
                <a:latin typeface="Courier New" panose="02070309020205020404" pitchFamily="49" charset="0"/>
                <a:cs typeface="Courier New" panose="02070309020205020404" pitchFamily="49" charset="0"/>
              </a:rPr>
              <a:t>&lt;!-- Adding more semantics to hyperlinks --&gt;</a:t>
            </a:r>
            <a:br>
              <a:rPr lang="en-US" altLang="es-ES" sz="1600">
                <a:solidFill>
                  <a:srgbClr val="00FF00"/>
                </a:solidFill>
                <a:latin typeface="Courier New" panose="02070309020205020404" pitchFamily="49" charset="0"/>
                <a:cs typeface="Courier New" panose="02070309020205020404" pitchFamily="49" charset="0"/>
              </a:rPr>
            </a:br>
            <a:r>
              <a:rPr lang="en-US" altLang="es-ES" sz="1600">
                <a:solidFill>
                  <a:srgbClr val="00FF00"/>
                </a:solidFill>
                <a:latin typeface="Courier New" panose="02070309020205020404" pitchFamily="49" charset="0"/>
                <a:cs typeface="Courier New" panose="02070309020205020404" pitchFamily="49" charset="0"/>
              </a:rPr>
              <a:t>    &lt;a ref='external' href="http://wikipedia.org"&gt;go to wikipedia&lt;/a&gt;</a:t>
            </a:r>
            <a:br>
              <a:rPr lang="en-US" altLang="es-ES" sz="1600">
                <a:solidFill>
                  <a:srgbClr val="00FF00"/>
                </a:solidFill>
                <a:latin typeface="Courier New" panose="02070309020205020404" pitchFamily="49" charset="0"/>
                <a:cs typeface="Courier New" panose="02070309020205020404" pitchFamily="49" charset="0"/>
              </a:rPr>
            </a:br>
            <a:r>
              <a:rPr lang="en-US" altLang="es-ES" sz="1600">
                <a:solidFill>
                  <a:srgbClr val="00FF00"/>
                </a:solidFill>
                <a:latin typeface="Courier New" panose="02070309020205020404" pitchFamily="49" charset="0"/>
                <a:cs typeface="Courier New" panose="02070309020205020404" pitchFamily="49" charset="0"/>
              </a:rPr>
              <a:t>    &lt;a rel='license' href="http://www.opensource.org/licenses/mit-license.php"&gt;MIT Licensed&lt;/a&gt;</a:t>
            </a:r>
            <a:br>
              <a:rPr lang="en-US" altLang="es-ES" sz="1600">
                <a:solidFill>
                  <a:srgbClr val="00FF00"/>
                </a:solidFill>
                <a:latin typeface="Courier New" panose="02070309020205020404" pitchFamily="49" charset="0"/>
                <a:cs typeface="Courier New" panose="02070309020205020404" pitchFamily="49" charset="0"/>
              </a:rPr>
            </a:br>
            <a:r>
              <a:rPr lang="en-US" altLang="es-ES" sz="1600">
                <a:solidFill>
                  <a:srgbClr val="00FF00"/>
                </a:solidFill>
                <a:latin typeface="Courier New" panose="02070309020205020404" pitchFamily="49" charset="0"/>
                <a:cs typeface="Courier New" panose="02070309020205020404" pitchFamily="49" charset="0"/>
              </a:rPr>
              <a:t>    &lt;a rel='help' href="help.html"&gt;Site help&lt;/a&gt;</a:t>
            </a:r>
            <a:br>
              <a:rPr lang="en-US" altLang="es-ES" sz="1600">
                <a:solidFill>
                  <a:srgbClr val="00FF00"/>
                </a:solidFill>
                <a:latin typeface="Courier New" panose="02070309020205020404" pitchFamily="49" charset="0"/>
                <a:cs typeface="Courier New" panose="02070309020205020404" pitchFamily="49" charset="0"/>
              </a:rPr>
            </a:br>
            <a:r>
              <a:rPr lang="en-US" altLang="es-ES" sz="1600">
                <a:solidFill>
                  <a:srgbClr val="00FF00"/>
                </a:solidFill>
                <a:latin typeface="Courier New" panose="02070309020205020404" pitchFamily="49" charset="0"/>
                <a:cs typeface="Courier New" panose="02070309020205020404" pitchFamily="49" charset="0"/>
              </a:rPr>
              <a:t>    &lt;a rel='tag' href="site/help/"&gt;Music&lt;/a&gt;</a:t>
            </a:r>
            <a:br>
              <a:rPr lang="en-US" altLang="es-ES" sz="1600">
                <a:solidFill>
                  <a:srgbClr val="00FF00"/>
                </a:solidFill>
                <a:latin typeface="Courier New" panose="02070309020205020404" pitchFamily="49" charset="0"/>
                <a:cs typeface="Courier New" panose="02070309020205020404" pitchFamily="49" charset="0"/>
              </a:rPr>
            </a:br>
            <a:r>
              <a:rPr lang="en-US" altLang="es-ES" sz="1600">
                <a:solidFill>
                  <a:srgbClr val="00FF00"/>
                </a:solidFill>
                <a:latin typeface="Courier New" panose="02070309020205020404" pitchFamily="49" charset="0"/>
                <a:cs typeface="Courier New" panose="02070309020205020404" pitchFamily="49" charset="0"/>
              </a:rPr>
              <a:t>    &lt;a rel="bookmark" href="a.html"&gt;Post Permalink&lt;/a&gt;</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1"/>
          <p:cNvSpPr txBox="1">
            <a:spLocks noChangeArrowheads="1"/>
          </p:cNvSpPr>
          <p:nvPr/>
        </p:nvSpPr>
        <p:spPr bwMode="auto">
          <a:xfrm>
            <a:off x="468313" y="6921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Ejemplos</a:t>
            </a:r>
          </a:p>
        </p:txBody>
      </p:sp>
      <p:sp>
        <p:nvSpPr>
          <p:cNvPr id="71683" name="Text Box 2"/>
          <p:cNvSpPr txBox="1">
            <a:spLocks noChangeArrowheads="1"/>
          </p:cNvSpPr>
          <p:nvPr/>
        </p:nvSpPr>
        <p:spPr bwMode="auto">
          <a:xfrm>
            <a:off x="468313" y="1268413"/>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eaLnBrk="1" hangingPunct="1">
              <a:spcBef>
                <a:spcPts val="300"/>
              </a:spcBef>
              <a:buClr>
                <a:srgbClr val="A04DA3"/>
              </a:buClr>
              <a:buFont typeface="Georgia" panose="02040502050405020303" pitchFamily="18" charset="0"/>
              <a:buChar char="•"/>
            </a:pPr>
            <a:r>
              <a:rPr lang="es-ES" altLang="es-ES" sz="2000" b="1" dirty="0">
                <a:solidFill>
                  <a:srgbClr val="FF0000"/>
                </a:solidFill>
                <a:latin typeface="Georgia" panose="02040502050405020303" pitchFamily="18" charset="0"/>
              </a:rPr>
              <a:t>Local </a:t>
            </a:r>
            <a:r>
              <a:rPr lang="es-ES" altLang="es-ES" sz="2000" b="1" dirty="0" smtClean="0">
                <a:solidFill>
                  <a:srgbClr val="FF0000"/>
                </a:solidFill>
                <a:latin typeface="Georgia" panose="02040502050405020303" pitchFamily="18" charset="0"/>
              </a:rPr>
              <a:t>Storage</a:t>
            </a:r>
          </a:p>
          <a:p>
            <a:pPr eaLnBrk="1" hangingPunct="1">
              <a:spcBef>
                <a:spcPts val="300"/>
              </a:spcBef>
              <a:buClr>
                <a:srgbClr val="A04DA3"/>
              </a:buClr>
              <a:buFont typeface="Georgia" panose="02040502050405020303" pitchFamily="18" charset="0"/>
              <a:buChar char="•"/>
            </a:pPr>
            <a:endParaRPr lang="es-ES" altLang="es-ES" sz="2000" b="1" dirty="0">
              <a:solidFill>
                <a:srgbClr val="FF0000"/>
              </a:solidFill>
              <a:latin typeface="Georgia" panose="02040502050405020303" pitchFamily="18" charset="0"/>
            </a:endParaRPr>
          </a:p>
          <a:p>
            <a:pPr eaLnBrk="1" hangingPunct="1">
              <a:spcBef>
                <a:spcPts val="300"/>
              </a:spcBef>
              <a:buClr>
                <a:srgbClr val="A04DA3"/>
              </a:buClr>
              <a:buFont typeface="Georgia" panose="02040502050405020303" pitchFamily="18" charset="0"/>
              <a:buChar char="•"/>
            </a:pPr>
            <a:endParaRPr lang="es-ES" altLang="es-ES" sz="2000" b="1" dirty="0" smtClean="0">
              <a:solidFill>
                <a:srgbClr val="FF0000"/>
              </a:solidFill>
              <a:latin typeface="Georgia" panose="02040502050405020303" pitchFamily="18" charset="0"/>
            </a:endParaRPr>
          </a:p>
          <a:p>
            <a:pPr eaLnBrk="1" hangingPunct="1">
              <a:spcBef>
                <a:spcPts val="300"/>
              </a:spcBef>
              <a:buClr>
                <a:srgbClr val="A04DA3"/>
              </a:buClr>
              <a:buFont typeface="Georgia" panose="02040502050405020303" pitchFamily="18" charset="0"/>
              <a:buChar char="•"/>
            </a:pPr>
            <a:endParaRPr lang="es-ES" altLang="es-ES" sz="2000" b="1" dirty="0">
              <a:solidFill>
                <a:srgbClr val="FF0000"/>
              </a:solidFill>
              <a:latin typeface="Georgia" panose="02040502050405020303" pitchFamily="18" charset="0"/>
            </a:endParaRPr>
          </a:p>
          <a:p>
            <a:pPr eaLnBrk="1" hangingPunct="1">
              <a:spcBef>
                <a:spcPts val="300"/>
              </a:spcBef>
              <a:buClr>
                <a:srgbClr val="A04DA3"/>
              </a:buClr>
              <a:buFont typeface="Georgia" panose="02040502050405020303" pitchFamily="18" charset="0"/>
              <a:buChar char="•"/>
            </a:pPr>
            <a:endParaRPr lang="es-ES" altLang="es-ES" sz="2000" b="1" dirty="0" smtClean="0">
              <a:solidFill>
                <a:srgbClr val="FF0000"/>
              </a:solidFill>
              <a:latin typeface="Georgia" panose="02040502050405020303" pitchFamily="18" charset="0"/>
            </a:endParaRPr>
          </a:p>
          <a:p>
            <a:pPr eaLnBrk="1" hangingPunct="1">
              <a:spcBef>
                <a:spcPts val="300"/>
              </a:spcBef>
              <a:buClr>
                <a:srgbClr val="A04DA3"/>
              </a:buClr>
              <a:buFont typeface="Georgia" panose="02040502050405020303" pitchFamily="18" charset="0"/>
              <a:buChar char="•"/>
            </a:pPr>
            <a:endParaRPr lang="es-ES" altLang="es-ES" sz="2000" b="1" dirty="0">
              <a:solidFill>
                <a:srgbClr val="FF0000"/>
              </a:solidFill>
              <a:latin typeface="Georgia" panose="02040502050405020303" pitchFamily="18" charset="0"/>
            </a:endParaRPr>
          </a:p>
          <a:p>
            <a:pPr eaLnBrk="1" hangingPunct="1">
              <a:spcBef>
                <a:spcPts val="300"/>
              </a:spcBef>
              <a:buClr>
                <a:srgbClr val="A04DA3"/>
              </a:buClr>
              <a:buFont typeface="Georgia" panose="02040502050405020303" pitchFamily="18" charset="0"/>
              <a:buChar char="•"/>
            </a:pPr>
            <a:endParaRPr lang="es-ES" altLang="es-ES" sz="2000" b="1" dirty="0" smtClean="0">
              <a:solidFill>
                <a:srgbClr val="FF0000"/>
              </a:solidFill>
              <a:latin typeface="Georgia" panose="02040502050405020303" pitchFamily="18" charset="0"/>
            </a:endParaRPr>
          </a:p>
          <a:p>
            <a:pPr marL="112712" indent="0" eaLnBrk="1" hangingPunct="1">
              <a:spcBef>
                <a:spcPts val="300"/>
              </a:spcBef>
              <a:buClr>
                <a:srgbClr val="A04DA3"/>
              </a:buClr>
            </a:pPr>
            <a:endParaRPr lang="es-ES" altLang="es-ES" sz="2000" b="1" dirty="0" smtClean="0">
              <a:solidFill>
                <a:srgbClr val="FF0000"/>
              </a:solidFill>
              <a:latin typeface="Georgia" panose="02040502050405020303" pitchFamily="18" charset="0"/>
            </a:endParaRPr>
          </a:p>
          <a:p>
            <a:pPr eaLnBrk="1" hangingPunct="1">
              <a:spcBef>
                <a:spcPts val="300"/>
              </a:spcBef>
              <a:buClr>
                <a:srgbClr val="A04DA3"/>
              </a:buClr>
              <a:buFont typeface="Georgia" panose="02040502050405020303" pitchFamily="18" charset="0"/>
              <a:buChar char="•"/>
            </a:pPr>
            <a:r>
              <a:rPr lang="es-ES" altLang="es-ES" sz="2000" b="1" dirty="0" err="1" smtClean="0">
                <a:solidFill>
                  <a:srgbClr val="FF0000"/>
                </a:solidFill>
                <a:latin typeface="Georgia" panose="02040502050405020303" pitchFamily="18" charset="0"/>
              </a:rPr>
              <a:t>Session</a:t>
            </a:r>
            <a:r>
              <a:rPr lang="es-ES" altLang="es-ES" sz="2000" b="1" dirty="0" smtClean="0">
                <a:solidFill>
                  <a:srgbClr val="FF0000"/>
                </a:solidFill>
                <a:latin typeface="Georgia" panose="02040502050405020303" pitchFamily="18" charset="0"/>
              </a:rPr>
              <a:t> Storage</a:t>
            </a:r>
            <a:endParaRPr lang="es-ES" altLang="es-ES" sz="2000" b="1" dirty="0">
              <a:solidFill>
                <a:srgbClr val="FF0000"/>
              </a:solidFill>
              <a:latin typeface="Georgia" panose="02040502050405020303" pitchFamily="18" charset="0"/>
            </a:endParaRPr>
          </a:p>
          <a:p>
            <a:pPr eaLnBrk="1" hangingPunct="1">
              <a:spcBef>
                <a:spcPts val="300"/>
              </a:spcBef>
              <a:buClr>
                <a:srgbClr val="A04DA3"/>
              </a:buClr>
              <a:buFont typeface="Georgia" panose="02040502050405020303" pitchFamily="18" charset="0"/>
              <a:buChar char="•"/>
            </a:pPr>
            <a:endParaRPr lang="es-ES" altLang="es-ES" sz="2000" b="1" dirty="0">
              <a:solidFill>
                <a:srgbClr val="FF0000"/>
              </a:solidFill>
              <a:latin typeface="Georgia" panose="02040502050405020303" pitchFamily="18" charset="0"/>
            </a:endParaRPr>
          </a:p>
          <a:p>
            <a:pPr>
              <a:spcBef>
                <a:spcPts val="300"/>
              </a:spcBef>
            </a:pPr>
            <a:r>
              <a:rPr lang="es-ES" altLang="es-ES" dirty="0">
                <a:solidFill>
                  <a:srgbClr val="000000"/>
                </a:solidFill>
                <a:latin typeface="Georgia" panose="02040502050405020303" pitchFamily="18" charset="0"/>
              </a:rPr>
              <a:t>		</a:t>
            </a:r>
          </a:p>
        </p:txBody>
      </p:sp>
      <p:sp>
        <p:nvSpPr>
          <p:cNvPr id="71684"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71685"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C9ECEF54-FE83-4105-9EB0-90D87061D0DA}" type="slidenum">
              <a:rPr lang="es-ES" altLang="es-ES">
                <a:solidFill>
                  <a:srgbClr val="FFFFFF"/>
                </a:solidFill>
                <a:latin typeface="Georgia" panose="02040502050405020303" pitchFamily="18" charset="0"/>
              </a:rPr>
              <a:pPr algn="r" eaLnBrk="1" hangingPunct="1"/>
              <a:t>32</a:t>
            </a:fld>
            <a:endParaRPr lang="es-ES" altLang="es-ES">
              <a:solidFill>
                <a:srgbClr val="FFFFFF"/>
              </a:solidFill>
              <a:latin typeface="Georgia" panose="02040502050405020303" pitchFamily="18" charset="0"/>
            </a:endParaRPr>
          </a:p>
        </p:txBody>
      </p:sp>
      <p:sp>
        <p:nvSpPr>
          <p:cNvPr id="71686" name="2 Marcador de contenido"/>
          <p:cNvSpPr txBox="1">
            <a:spLocks/>
          </p:cNvSpPr>
          <p:nvPr/>
        </p:nvSpPr>
        <p:spPr bwMode="auto">
          <a:xfrm>
            <a:off x="250825" y="1683693"/>
            <a:ext cx="8713788" cy="210534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n-US" altLang="es-ES" sz="1600" dirty="0" err="1" smtClean="0">
                <a:solidFill>
                  <a:srgbClr val="00FF00"/>
                </a:solidFill>
                <a:latin typeface="Courier New" panose="02070309020205020404" pitchFamily="49" charset="0"/>
                <a:cs typeface="Courier New" panose="02070309020205020404" pitchFamily="49" charset="0"/>
              </a:rPr>
              <a:t>var</a:t>
            </a:r>
            <a:r>
              <a:rPr lang="en-US" altLang="es-ES" sz="1600" dirty="0" smtClean="0">
                <a:solidFill>
                  <a:srgbClr val="00FF00"/>
                </a:solidFill>
                <a:latin typeface="Courier New" panose="02070309020205020404" pitchFamily="49" charset="0"/>
                <a:cs typeface="Courier New" panose="02070309020205020404" pitchFamily="49" charset="0"/>
              </a:rPr>
              <a:t> </a:t>
            </a:r>
            <a:r>
              <a:rPr lang="en-US" altLang="es-ES" sz="1600" dirty="0">
                <a:solidFill>
                  <a:srgbClr val="00FF00"/>
                </a:solidFill>
                <a:latin typeface="Courier New" panose="02070309020205020404" pitchFamily="49" charset="0"/>
                <a:cs typeface="Courier New" panose="02070309020205020404" pitchFamily="49" charset="0"/>
              </a:rPr>
              <a:t>area = </a:t>
            </a:r>
            <a:r>
              <a:rPr lang="en-US" altLang="es-ES" sz="1600" dirty="0" err="1">
                <a:solidFill>
                  <a:srgbClr val="00FF00"/>
                </a:solidFill>
                <a:latin typeface="Courier New" panose="02070309020205020404" pitchFamily="49" charset="0"/>
                <a:cs typeface="Courier New" panose="02070309020205020404" pitchFamily="49" charset="0"/>
              </a:rPr>
              <a:t>document.getElementById</a:t>
            </a:r>
            <a:r>
              <a:rPr lang="en-US" altLang="es-ES" sz="1600" dirty="0">
                <a:solidFill>
                  <a:srgbClr val="00FF00"/>
                </a:solidFill>
                <a:latin typeface="Courier New" panose="02070309020205020404" pitchFamily="49" charset="0"/>
                <a:cs typeface="Courier New" panose="02070309020205020404" pitchFamily="49" charset="0"/>
              </a:rPr>
              <a:t>("</a:t>
            </a:r>
            <a:r>
              <a:rPr lang="en-US" altLang="es-ES" sz="1600" dirty="0" err="1">
                <a:solidFill>
                  <a:srgbClr val="00FF00"/>
                </a:solidFill>
                <a:latin typeface="Courier New" panose="02070309020205020404" pitchFamily="49" charset="0"/>
                <a:cs typeface="Courier New" panose="02070309020205020404" pitchFamily="49" charset="0"/>
              </a:rPr>
              <a:t>txtAREA</a:t>
            </a:r>
            <a:r>
              <a:rPr lang="en-US" altLang="es-ES" sz="1600" dirty="0">
                <a:solidFill>
                  <a:srgbClr val="00FF00"/>
                </a:solidFill>
                <a:latin typeface="Courier New" panose="02070309020205020404" pitchFamily="49" charset="0"/>
                <a:cs typeface="Courier New" panose="02070309020205020404" pitchFamily="49" charset="0"/>
              </a:rPr>
              <a:t>");</a:t>
            </a:r>
          </a:p>
          <a:p>
            <a:pPr eaLnBrk="1" hangingPunct="1">
              <a:spcBef>
                <a:spcPct val="20000"/>
              </a:spcBef>
            </a:pPr>
            <a:r>
              <a:rPr lang="en-US" altLang="es-ES" sz="1600" dirty="0" err="1">
                <a:solidFill>
                  <a:srgbClr val="00FF00"/>
                </a:solidFill>
                <a:latin typeface="Courier New" panose="02070309020205020404" pitchFamily="49" charset="0"/>
                <a:cs typeface="Courier New" panose="02070309020205020404" pitchFamily="49" charset="0"/>
              </a:rPr>
              <a:t>area.addEventListener</a:t>
            </a:r>
            <a:r>
              <a:rPr lang="en-US" altLang="es-ES" sz="1600" dirty="0">
                <a:solidFill>
                  <a:srgbClr val="00FF00"/>
                </a:solidFill>
                <a:latin typeface="Courier New" panose="02070309020205020404" pitchFamily="49" charset="0"/>
                <a:cs typeface="Courier New" panose="02070309020205020404" pitchFamily="49" charset="0"/>
              </a:rPr>
              <a:t>("</a:t>
            </a:r>
            <a:r>
              <a:rPr lang="en-US" altLang="es-ES" sz="1600" dirty="0" err="1">
                <a:solidFill>
                  <a:srgbClr val="00FF00"/>
                </a:solidFill>
                <a:latin typeface="Courier New" panose="02070309020205020404" pitchFamily="49" charset="0"/>
                <a:cs typeface="Courier New" panose="02070309020205020404" pitchFamily="49" charset="0"/>
              </a:rPr>
              <a:t>keyup</a:t>
            </a:r>
            <a:r>
              <a:rPr lang="en-US" altLang="es-ES" sz="1600" dirty="0">
                <a:solidFill>
                  <a:srgbClr val="00FF00"/>
                </a:solidFill>
                <a:latin typeface="Courier New" panose="02070309020205020404" pitchFamily="49" charset="0"/>
                <a:cs typeface="Courier New" panose="02070309020205020404" pitchFamily="49" charset="0"/>
              </a:rPr>
              <a:t>", function () {</a:t>
            </a:r>
          </a:p>
          <a:p>
            <a:pPr eaLnBrk="1" hangingPunct="1">
              <a:spcBef>
                <a:spcPct val="20000"/>
              </a:spcBef>
            </a:pPr>
            <a:r>
              <a:rPr lang="en-US" altLang="es-ES" sz="1600" dirty="0">
                <a:solidFill>
                  <a:srgbClr val="00FF00"/>
                </a:solidFill>
                <a:latin typeface="Courier New" panose="02070309020205020404" pitchFamily="49" charset="0"/>
                <a:cs typeface="Courier New" panose="02070309020205020404" pitchFamily="49" charset="0"/>
              </a:rPr>
              <a:t>	</a:t>
            </a:r>
            <a:r>
              <a:rPr lang="en-US" altLang="es-ES" sz="1600" dirty="0" err="1">
                <a:solidFill>
                  <a:srgbClr val="00FF00"/>
                </a:solidFill>
                <a:latin typeface="Courier New" panose="02070309020205020404" pitchFamily="49" charset="0"/>
                <a:cs typeface="Courier New" panose="02070309020205020404" pitchFamily="49" charset="0"/>
              </a:rPr>
              <a:t>window.localStorage.setItem</a:t>
            </a:r>
            <a:r>
              <a:rPr lang="en-US" altLang="es-ES" sz="1600" dirty="0">
                <a:solidFill>
                  <a:srgbClr val="00FF00"/>
                </a:solidFill>
                <a:latin typeface="Courier New" panose="02070309020205020404" pitchFamily="49" charset="0"/>
                <a:cs typeface="Courier New" panose="02070309020205020404" pitchFamily="49" charset="0"/>
              </a:rPr>
              <a:t>('value', </a:t>
            </a:r>
            <a:r>
              <a:rPr lang="en-US" altLang="es-ES" sz="1600" dirty="0" err="1">
                <a:solidFill>
                  <a:srgbClr val="00FF00"/>
                </a:solidFill>
                <a:latin typeface="Courier New" panose="02070309020205020404" pitchFamily="49" charset="0"/>
                <a:cs typeface="Courier New" panose="02070309020205020404" pitchFamily="49" charset="0"/>
              </a:rPr>
              <a:t>area.value</a:t>
            </a:r>
            <a:r>
              <a:rPr lang="en-US" altLang="es-ES" sz="1600" dirty="0">
                <a:solidFill>
                  <a:srgbClr val="00FF00"/>
                </a:solidFill>
                <a:latin typeface="Courier New" panose="02070309020205020404" pitchFamily="49" charset="0"/>
                <a:cs typeface="Courier New" panose="02070309020205020404" pitchFamily="49" charset="0"/>
              </a:rPr>
              <a:t>);</a:t>
            </a:r>
          </a:p>
          <a:p>
            <a:pPr eaLnBrk="1" hangingPunct="1">
              <a:spcBef>
                <a:spcPct val="20000"/>
              </a:spcBef>
            </a:pPr>
            <a:r>
              <a:rPr lang="en-US" altLang="es-ES" sz="1600" dirty="0">
                <a:solidFill>
                  <a:srgbClr val="00FF00"/>
                </a:solidFill>
                <a:latin typeface="Courier New" panose="02070309020205020404" pitchFamily="49" charset="0"/>
                <a:cs typeface="Courier New" panose="02070309020205020404" pitchFamily="49" charset="0"/>
              </a:rPr>
              <a:t>	</a:t>
            </a:r>
            <a:r>
              <a:rPr lang="en-US" altLang="es-ES" sz="1600" dirty="0" err="1">
                <a:solidFill>
                  <a:srgbClr val="00FF00"/>
                </a:solidFill>
                <a:latin typeface="Courier New" panose="02070309020205020404" pitchFamily="49" charset="0"/>
                <a:cs typeface="Courier New" panose="02070309020205020404" pitchFamily="49" charset="0"/>
              </a:rPr>
              <a:t>window.localStorage.setItem</a:t>
            </a:r>
            <a:r>
              <a:rPr lang="en-US" altLang="es-ES" sz="1600" dirty="0">
                <a:solidFill>
                  <a:srgbClr val="00FF00"/>
                </a:solidFill>
                <a:latin typeface="Courier New" panose="02070309020205020404" pitchFamily="49" charset="0"/>
                <a:cs typeface="Courier New" panose="02070309020205020404" pitchFamily="49" charset="0"/>
              </a:rPr>
              <a:t>('timestamp', (new Date()).</a:t>
            </a:r>
            <a:r>
              <a:rPr lang="en-US" altLang="es-ES" sz="1600" dirty="0" err="1">
                <a:solidFill>
                  <a:srgbClr val="00FF00"/>
                </a:solidFill>
                <a:latin typeface="Courier New" panose="02070309020205020404" pitchFamily="49" charset="0"/>
                <a:cs typeface="Courier New" panose="02070309020205020404" pitchFamily="49" charset="0"/>
              </a:rPr>
              <a:t>getTime</a:t>
            </a:r>
            <a:r>
              <a:rPr lang="en-US" altLang="es-ES" sz="1600" dirty="0">
                <a:solidFill>
                  <a:srgbClr val="00FF00"/>
                </a:solidFill>
                <a:latin typeface="Courier New" panose="02070309020205020404" pitchFamily="49" charset="0"/>
                <a:cs typeface="Courier New" panose="02070309020205020404" pitchFamily="49" charset="0"/>
              </a:rPr>
              <a:t>());});</a:t>
            </a:r>
          </a:p>
          <a:p>
            <a:pPr eaLnBrk="1" hangingPunct="1">
              <a:spcBef>
                <a:spcPct val="20000"/>
              </a:spcBef>
            </a:pPr>
            <a:endParaRPr lang="en-US" altLang="es-ES" sz="1600" dirty="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n-US" altLang="es-ES" sz="1600" dirty="0" smtClean="0">
                <a:solidFill>
                  <a:srgbClr val="00FF00"/>
                </a:solidFill>
                <a:latin typeface="Courier New" panose="02070309020205020404" pitchFamily="49" charset="0"/>
                <a:cs typeface="Courier New" panose="02070309020205020404" pitchFamily="49" charset="0"/>
              </a:rPr>
              <a:t>if </a:t>
            </a:r>
            <a:r>
              <a:rPr lang="en-US" altLang="es-ES" sz="1600" dirty="0">
                <a:solidFill>
                  <a:srgbClr val="00FF00"/>
                </a:solidFill>
                <a:latin typeface="Courier New" panose="02070309020205020404" pitchFamily="49" charset="0"/>
                <a:cs typeface="Courier New" panose="02070309020205020404" pitchFamily="49" charset="0"/>
              </a:rPr>
              <a:t>(!</a:t>
            </a:r>
            <a:r>
              <a:rPr lang="en-US" altLang="es-ES" sz="1600" dirty="0" err="1">
                <a:solidFill>
                  <a:srgbClr val="00FF00"/>
                </a:solidFill>
                <a:latin typeface="Courier New" panose="02070309020205020404" pitchFamily="49" charset="0"/>
                <a:cs typeface="Courier New" panose="02070309020205020404" pitchFamily="49" charset="0"/>
              </a:rPr>
              <a:t>area.value</a:t>
            </a:r>
            <a:r>
              <a:rPr lang="en-US" altLang="es-ES" sz="1600" dirty="0">
                <a:solidFill>
                  <a:srgbClr val="00FF00"/>
                </a:solidFill>
                <a:latin typeface="Courier New" panose="02070309020205020404" pitchFamily="49" charset="0"/>
                <a:cs typeface="Courier New" panose="02070309020205020404" pitchFamily="49" charset="0"/>
              </a:rPr>
              <a:t>) {</a:t>
            </a:r>
            <a:r>
              <a:rPr lang="en-US" altLang="es-ES" sz="1600" dirty="0" err="1">
                <a:solidFill>
                  <a:srgbClr val="00FF00"/>
                </a:solidFill>
                <a:latin typeface="Courier New" panose="02070309020205020404" pitchFamily="49" charset="0"/>
                <a:cs typeface="Courier New" panose="02070309020205020404" pitchFamily="49" charset="0"/>
              </a:rPr>
              <a:t>area.value</a:t>
            </a:r>
            <a:r>
              <a:rPr lang="en-US" altLang="es-ES" sz="1600" dirty="0">
                <a:solidFill>
                  <a:srgbClr val="00FF00"/>
                </a:solidFill>
                <a:latin typeface="Courier New" panose="02070309020205020404" pitchFamily="49" charset="0"/>
                <a:cs typeface="Courier New" panose="02070309020205020404" pitchFamily="49" charset="0"/>
              </a:rPr>
              <a:t> = </a:t>
            </a:r>
            <a:r>
              <a:rPr lang="en-US" altLang="es-ES" sz="1600" dirty="0" err="1">
                <a:solidFill>
                  <a:srgbClr val="00FF00"/>
                </a:solidFill>
                <a:latin typeface="Courier New" panose="02070309020205020404" pitchFamily="49" charset="0"/>
                <a:cs typeface="Courier New" panose="02070309020205020404" pitchFamily="49" charset="0"/>
              </a:rPr>
              <a:t>window.localStorage.getItem</a:t>
            </a:r>
            <a:r>
              <a:rPr lang="en-US" altLang="es-ES" sz="1600" dirty="0">
                <a:solidFill>
                  <a:srgbClr val="00FF00"/>
                </a:solidFill>
                <a:latin typeface="Courier New" panose="02070309020205020404" pitchFamily="49" charset="0"/>
                <a:cs typeface="Courier New" panose="02070309020205020404" pitchFamily="49" charset="0"/>
              </a:rPr>
              <a:t>('value');}</a:t>
            </a:r>
            <a:endParaRPr lang="en-US" altLang="es-ES" sz="1600" dirty="0">
              <a:solidFill>
                <a:srgbClr val="00FF00"/>
              </a:solidFill>
              <a:latin typeface="Courier New" panose="02070309020205020404" pitchFamily="49" charset="0"/>
              <a:cs typeface="Courier New" panose="02070309020205020404" pitchFamily="49" charset="0"/>
            </a:endParaRPr>
          </a:p>
        </p:txBody>
      </p:sp>
      <p:sp>
        <p:nvSpPr>
          <p:cNvPr id="7" name="2 Marcador de contenido"/>
          <p:cNvSpPr txBox="1">
            <a:spLocks/>
          </p:cNvSpPr>
          <p:nvPr/>
        </p:nvSpPr>
        <p:spPr bwMode="auto">
          <a:xfrm>
            <a:off x="250700" y="4580533"/>
            <a:ext cx="8713788" cy="208882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n-US" altLang="es-ES" sz="1600" dirty="0" err="1" smtClean="0">
                <a:solidFill>
                  <a:srgbClr val="00FF00"/>
                </a:solidFill>
                <a:latin typeface="Courier New" panose="02070309020205020404" pitchFamily="49" charset="0"/>
                <a:cs typeface="Courier New" panose="02070309020205020404" pitchFamily="49" charset="0"/>
              </a:rPr>
              <a:t>var</a:t>
            </a:r>
            <a:r>
              <a:rPr lang="en-US" altLang="es-ES" sz="1600" dirty="0" smtClean="0">
                <a:solidFill>
                  <a:srgbClr val="00FF00"/>
                </a:solidFill>
                <a:latin typeface="Courier New" panose="02070309020205020404" pitchFamily="49" charset="0"/>
                <a:cs typeface="Courier New" panose="02070309020205020404" pitchFamily="49" charset="0"/>
              </a:rPr>
              <a:t> </a:t>
            </a:r>
            <a:r>
              <a:rPr lang="en-US" altLang="es-ES" sz="1600" dirty="0">
                <a:solidFill>
                  <a:srgbClr val="00FF00"/>
                </a:solidFill>
                <a:latin typeface="Courier New" panose="02070309020205020404" pitchFamily="49" charset="0"/>
                <a:cs typeface="Courier New" panose="02070309020205020404" pitchFamily="49" charset="0"/>
              </a:rPr>
              <a:t>area = </a:t>
            </a:r>
            <a:r>
              <a:rPr lang="en-US" altLang="es-ES" sz="1600" dirty="0" err="1">
                <a:solidFill>
                  <a:srgbClr val="00FF00"/>
                </a:solidFill>
                <a:latin typeface="Courier New" panose="02070309020205020404" pitchFamily="49" charset="0"/>
                <a:cs typeface="Courier New" panose="02070309020205020404" pitchFamily="49" charset="0"/>
              </a:rPr>
              <a:t>document.getElementById</a:t>
            </a:r>
            <a:r>
              <a:rPr lang="en-US" altLang="es-ES" sz="1600" dirty="0">
                <a:solidFill>
                  <a:srgbClr val="00FF00"/>
                </a:solidFill>
                <a:latin typeface="Courier New" panose="02070309020205020404" pitchFamily="49" charset="0"/>
                <a:cs typeface="Courier New" panose="02070309020205020404" pitchFamily="49" charset="0"/>
              </a:rPr>
              <a:t>("</a:t>
            </a:r>
            <a:r>
              <a:rPr lang="en-US" altLang="es-ES" sz="1600" dirty="0" err="1">
                <a:solidFill>
                  <a:srgbClr val="00FF00"/>
                </a:solidFill>
                <a:latin typeface="Courier New" panose="02070309020205020404" pitchFamily="49" charset="0"/>
                <a:cs typeface="Courier New" panose="02070309020205020404" pitchFamily="49" charset="0"/>
              </a:rPr>
              <a:t>txtAREA</a:t>
            </a:r>
            <a:r>
              <a:rPr lang="en-US" altLang="es-ES" sz="1600" dirty="0">
                <a:solidFill>
                  <a:srgbClr val="00FF00"/>
                </a:solidFill>
                <a:latin typeface="Courier New" panose="02070309020205020404" pitchFamily="49" charset="0"/>
                <a:cs typeface="Courier New" panose="02070309020205020404" pitchFamily="49" charset="0"/>
              </a:rPr>
              <a:t>");</a:t>
            </a:r>
          </a:p>
          <a:p>
            <a:pPr eaLnBrk="1" hangingPunct="1">
              <a:spcBef>
                <a:spcPct val="20000"/>
              </a:spcBef>
            </a:pPr>
            <a:r>
              <a:rPr lang="en-US" altLang="es-ES" sz="1600" dirty="0" err="1">
                <a:solidFill>
                  <a:srgbClr val="00FF00"/>
                </a:solidFill>
                <a:latin typeface="Courier New" panose="02070309020205020404" pitchFamily="49" charset="0"/>
                <a:cs typeface="Courier New" panose="02070309020205020404" pitchFamily="49" charset="0"/>
              </a:rPr>
              <a:t>area.addEventListener</a:t>
            </a:r>
            <a:r>
              <a:rPr lang="en-US" altLang="es-ES" sz="1600" dirty="0">
                <a:solidFill>
                  <a:srgbClr val="00FF00"/>
                </a:solidFill>
                <a:latin typeface="Courier New" panose="02070309020205020404" pitchFamily="49" charset="0"/>
                <a:cs typeface="Courier New" panose="02070309020205020404" pitchFamily="49" charset="0"/>
              </a:rPr>
              <a:t>("</a:t>
            </a:r>
            <a:r>
              <a:rPr lang="en-US" altLang="es-ES" sz="1600" dirty="0" err="1">
                <a:solidFill>
                  <a:srgbClr val="00FF00"/>
                </a:solidFill>
                <a:latin typeface="Courier New" panose="02070309020205020404" pitchFamily="49" charset="0"/>
                <a:cs typeface="Courier New" panose="02070309020205020404" pitchFamily="49" charset="0"/>
              </a:rPr>
              <a:t>keyup</a:t>
            </a:r>
            <a:r>
              <a:rPr lang="en-US" altLang="es-ES" sz="1600" dirty="0">
                <a:solidFill>
                  <a:srgbClr val="00FF00"/>
                </a:solidFill>
                <a:latin typeface="Courier New" panose="02070309020205020404" pitchFamily="49" charset="0"/>
                <a:cs typeface="Courier New" panose="02070309020205020404" pitchFamily="49" charset="0"/>
              </a:rPr>
              <a:t>", function () {</a:t>
            </a:r>
          </a:p>
          <a:p>
            <a:pPr eaLnBrk="1" hangingPunct="1">
              <a:spcBef>
                <a:spcPct val="20000"/>
              </a:spcBef>
            </a:pPr>
            <a:r>
              <a:rPr lang="en-US" altLang="es-ES" sz="1600" dirty="0">
                <a:solidFill>
                  <a:srgbClr val="00FF00"/>
                </a:solidFill>
                <a:latin typeface="Courier New" panose="02070309020205020404" pitchFamily="49" charset="0"/>
                <a:cs typeface="Courier New" panose="02070309020205020404" pitchFamily="49" charset="0"/>
              </a:rPr>
              <a:t>	</a:t>
            </a:r>
            <a:r>
              <a:rPr lang="en-US" altLang="es-ES" sz="1600" dirty="0" err="1">
                <a:solidFill>
                  <a:srgbClr val="00FF00"/>
                </a:solidFill>
                <a:latin typeface="Courier New" panose="02070309020205020404" pitchFamily="49" charset="0"/>
                <a:cs typeface="Courier New" panose="02070309020205020404" pitchFamily="49" charset="0"/>
              </a:rPr>
              <a:t>window.localStorage.setItem</a:t>
            </a:r>
            <a:r>
              <a:rPr lang="en-US" altLang="es-ES" sz="1600" dirty="0">
                <a:solidFill>
                  <a:srgbClr val="00FF00"/>
                </a:solidFill>
                <a:latin typeface="Courier New" panose="02070309020205020404" pitchFamily="49" charset="0"/>
                <a:cs typeface="Courier New" panose="02070309020205020404" pitchFamily="49" charset="0"/>
              </a:rPr>
              <a:t>('value', </a:t>
            </a:r>
            <a:r>
              <a:rPr lang="en-US" altLang="es-ES" sz="1600" dirty="0" err="1">
                <a:solidFill>
                  <a:srgbClr val="00FF00"/>
                </a:solidFill>
                <a:latin typeface="Courier New" panose="02070309020205020404" pitchFamily="49" charset="0"/>
                <a:cs typeface="Courier New" panose="02070309020205020404" pitchFamily="49" charset="0"/>
              </a:rPr>
              <a:t>area.value</a:t>
            </a:r>
            <a:r>
              <a:rPr lang="en-US" altLang="es-ES" sz="1600" dirty="0">
                <a:solidFill>
                  <a:srgbClr val="00FF00"/>
                </a:solidFill>
                <a:latin typeface="Courier New" panose="02070309020205020404" pitchFamily="49" charset="0"/>
                <a:cs typeface="Courier New" panose="02070309020205020404" pitchFamily="49" charset="0"/>
              </a:rPr>
              <a:t>);</a:t>
            </a:r>
          </a:p>
          <a:p>
            <a:pPr eaLnBrk="1" hangingPunct="1">
              <a:spcBef>
                <a:spcPct val="20000"/>
              </a:spcBef>
            </a:pPr>
            <a:r>
              <a:rPr lang="en-US" altLang="es-ES" sz="1600" dirty="0">
                <a:solidFill>
                  <a:srgbClr val="00FF00"/>
                </a:solidFill>
                <a:latin typeface="Courier New" panose="02070309020205020404" pitchFamily="49" charset="0"/>
                <a:cs typeface="Courier New" panose="02070309020205020404" pitchFamily="49" charset="0"/>
              </a:rPr>
              <a:t>	</a:t>
            </a:r>
            <a:r>
              <a:rPr lang="en-US" altLang="es-ES" sz="1600" dirty="0" err="1">
                <a:solidFill>
                  <a:srgbClr val="00FF00"/>
                </a:solidFill>
                <a:latin typeface="Courier New" panose="02070309020205020404" pitchFamily="49" charset="0"/>
                <a:cs typeface="Courier New" panose="02070309020205020404" pitchFamily="49" charset="0"/>
              </a:rPr>
              <a:t>window.localStorage.setItem</a:t>
            </a:r>
            <a:r>
              <a:rPr lang="en-US" altLang="es-ES" sz="1600" dirty="0">
                <a:solidFill>
                  <a:srgbClr val="00FF00"/>
                </a:solidFill>
                <a:latin typeface="Courier New" panose="02070309020205020404" pitchFamily="49" charset="0"/>
                <a:cs typeface="Courier New" panose="02070309020205020404" pitchFamily="49" charset="0"/>
              </a:rPr>
              <a:t>('timestamp', (new Date()).</a:t>
            </a:r>
            <a:r>
              <a:rPr lang="en-US" altLang="es-ES" sz="1600" dirty="0" err="1">
                <a:solidFill>
                  <a:srgbClr val="00FF00"/>
                </a:solidFill>
                <a:latin typeface="Courier New" panose="02070309020205020404" pitchFamily="49" charset="0"/>
                <a:cs typeface="Courier New" panose="02070309020205020404" pitchFamily="49" charset="0"/>
              </a:rPr>
              <a:t>getTime</a:t>
            </a:r>
            <a:r>
              <a:rPr lang="en-US" altLang="es-ES" sz="1600" dirty="0">
                <a:solidFill>
                  <a:srgbClr val="00FF00"/>
                </a:solidFill>
                <a:latin typeface="Courier New" panose="02070309020205020404" pitchFamily="49" charset="0"/>
                <a:cs typeface="Courier New" panose="02070309020205020404" pitchFamily="49" charset="0"/>
              </a:rPr>
              <a:t>());});</a:t>
            </a:r>
          </a:p>
          <a:p>
            <a:pPr eaLnBrk="1" hangingPunct="1">
              <a:spcBef>
                <a:spcPct val="20000"/>
              </a:spcBef>
            </a:pPr>
            <a:endParaRPr lang="en-US" altLang="es-ES" sz="1600" dirty="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n-US" altLang="es-ES" sz="1600" dirty="0" smtClean="0">
                <a:solidFill>
                  <a:srgbClr val="00FF00"/>
                </a:solidFill>
                <a:latin typeface="Courier New" panose="02070309020205020404" pitchFamily="49" charset="0"/>
                <a:cs typeface="Courier New" panose="02070309020205020404" pitchFamily="49" charset="0"/>
              </a:rPr>
              <a:t>if </a:t>
            </a:r>
            <a:r>
              <a:rPr lang="en-US" altLang="es-ES" sz="1600" dirty="0">
                <a:solidFill>
                  <a:srgbClr val="00FF00"/>
                </a:solidFill>
                <a:latin typeface="Courier New" panose="02070309020205020404" pitchFamily="49" charset="0"/>
                <a:cs typeface="Courier New" panose="02070309020205020404" pitchFamily="49" charset="0"/>
              </a:rPr>
              <a:t>(!</a:t>
            </a:r>
            <a:r>
              <a:rPr lang="en-US" altLang="es-ES" sz="1600" dirty="0" err="1">
                <a:solidFill>
                  <a:srgbClr val="00FF00"/>
                </a:solidFill>
                <a:latin typeface="Courier New" panose="02070309020205020404" pitchFamily="49" charset="0"/>
                <a:cs typeface="Courier New" panose="02070309020205020404" pitchFamily="49" charset="0"/>
              </a:rPr>
              <a:t>area.value</a:t>
            </a:r>
            <a:r>
              <a:rPr lang="en-US" altLang="es-ES" sz="1600" dirty="0">
                <a:solidFill>
                  <a:srgbClr val="00FF00"/>
                </a:solidFill>
                <a:latin typeface="Courier New" panose="02070309020205020404" pitchFamily="49" charset="0"/>
                <a:cs typeface="Courier New" panose="02070309020205020404" pitchFamily="49" charset="0"/>
              </a:rPr>
              <a:t>) {</a:t>
            </a:r>
            <a:r>
              <a:rPr lang="en-US" altLang="es-ES" sz="1600" dirty="0" err="1">
                <a:solidFill>
                  <a:srgbClr val="00FF00"/>
                </a:solidFill>
                <a:latin typeface="Courier New" panose="02070309020205020404" pitchFamily="49" charset="0"/>
                <a:cs typeface="Courier New" panose="02070309020205020404" pitchFamily="49" charset="0"/>
              </a:rPr>
              <a:t>area.value</a:t>
            </a:r>
            <a:r>
              <a:rPr lang="en-US" altLang="es-ES" sz="1600" dirty="0">
                <a:solidFill>
                  <a:srgbClr val="00FF00"/>
                </a:solidFill>
                <a:latin typeface="Courier New" panose="02070309020205020404" pitchFamily="49" charset="0"/>
                <a:cs typeface="Courier New" panose="02070309020205020404" pitchFamily="49" charset="0"/>
              </a:rPr>
              <a:t> = </a:t>
            </a:r>
            <a:r>
              <a:rPr lang="en-US" altLang="es-ES" sz="1600" dirty="0" err="1">
                <a:solidFill>
                  <a:srgbClr val="00FF00"/>
                </a:solidFill>
                <a:latin typeface="Courier New" panose="02070309020205020404" pitchFamily="49" charset="0"/>
                <a:cs typeface="Courier New" panose="02070309020205020404" pitchFamily="49" charset="0"/>
              </a:rPr>
              <a:t>window.localStorage.getItem</a:t>
            </a:r>
            <a:r>
              <a:rPr lang="en-US" altLang="es-ES" sz="1600" dirty="0">
                <a:solidFill>
                  <a:srgbClr val="00FF00"/>
                </a:solidFill>
                <a:latin typeface="Courier New" panose="02070309020205020404" pitchFamily="49" charset="0"/>
                <a:cs typeface="Courier New" panose="02070309020205020404" pitchFamily="49" charset="0"/>
              </a:rPr>
              <a:t>('value');}</a:t>
            </a:r>
            <a:endParaRPr lang="en-US" altLang="es-ES" sz="1600" dirty="0">
              <a:solidFill>
                <a:srgbClr val="00FF00"/>
              </a:solidFill>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1"/>
          <p:cNvSpPr txBox="1">
            <a:spLocks noChangeArrowheads="1"/>
          </p:cNvSpPr>
          <p:nvPr/>
        </p:nvSpPr>
        <p:spPr bwMode="auto">
          <a:xfrm>
            <a:off x="468313" y="6921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Ejemplos</a:t>
            </a:r>
          </a:p>
        </p:txBody>
      </p:sp>
      <p:sp>
        <p:nvSpPr>
          <p:cNvPr id="75779" name="Text Box 2"/>
          <p:cNvSpPr txBox="1">
            <a:spLocks noChangeArrowheads="1"/>
          </p:cNvSpPr>
          <p:nvPr/>
        </p:nvSpPr>
        <p:spPr bwMode="auto">
          <a:xfrm>
            <a:off x="468313" y="1268413"/>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eaLnBrk="1" hangingPunct="1">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API de Ficheros</a:t>
            </a:r>
          </a:p>
          <a:p>
            <a:pPr>
              <a:spcBef>
                <a:spcPts val="300"/>
              </a:spcBef>
            </a:pPr>
            <a:r>
              <a:rPr lang="es-ES" altLang="es-ES">
                <a:solidFill>
                  <a:srgbClr val="000000"/>
                </a:solidFill>
                <a:latin typeface="Georgia" panose="02040502050405020303" pitchFamily="18" charset="0"/>
              </a:rPr>
              <a:t>		</a:t>
            </a:r>
          </a:p>
        </p:txBody>
      </p:sp>
      <p:sp>
        <p:nvSpPr>
          <p:cNvPr id="75780"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75781"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E1E0A2AC-547E-427C-9148-D7BAE566170E}" type="slidenum">
              <a:rPr lang="es-ES" altLang="es-ES">
                <a:solidFill>
                  <a:srgbClr val="FFFFFF"/>
                </a:solidFill>
                <a:latin typeface="Georgia" panose="02040502050405020303" pitchFamily="18" charset="0"/>
              </a:rPr>
              <a:pPr algn="r" eaLnBrk="1" hangingPunct="1"/>
              <a:t>33</a:t>
            </a:fld>
            <a:endParaRPr lang="es-ES" altLang="es-ES">
              <a:solidFill>
                <a:srgbClr val="FFFFFF"/>
              </a:solidFill>
              <a:latin typeface="Georgia" panose="02040502050405020303" pitchFamily="18" charset="0"/>
            </a:endParaRPr>
          </a:p>
        </p:txBody>
      </p:sp>
      <p:sp>
        <p:nvSpPr>
          <p:cNvPr id="75782" name="2 Marcador de contenido"/>
          <p:cNvSpPr txBox="1">
            <a:spLocks/>
          </p:cNvSpPr>
          <p:nvPr/>
        </p:nvSpPr>
        <p:spPr bwMode="auto">
          <a:xfrm>
            <a:off x="250825" y="1633538"/>
            <a:ext cx="8713788" cy="50355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n-US" altLang="es-ES" sz="1600">
                <a:solidFill>
                  <a:schemeClr val="tx1"/>
                </a:solidFill>
              </a:rPr>
              <a:t>    </a:t>
            </a:r>
            <a:r>
              <a:rPr lang="en-US" altLang="es-ES" sz="1600">
                <a:solidFill>
                  <a:srgbClr val="00FF00"/>
                </a:solidFill>
                <a:latin typeface="Courier New" panose="02070309020205020404" pitchFamily="49" charset="0"/>
                <a:cs typeface="Courier New" panose="02070309020205020404" pitchFamily="49" charset="0"/>
              </a:rPr>
              <a:t>&lt;!– Se muestra el contenido de un fichero en un parrafo --&gt;</a:t>
            </a: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&lt;p id ="file-content"&gt;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&lt;/p&gt;</a:t>
            </a: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a:t>
            </a: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function readFileAsText(file)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var reader = new FileReader();</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reader.readAsText(file);</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reader.onload = function(event)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document.getElementById('file-content').textContent =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event.target.result;</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reader.onerror = function()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document.getElementById('file-content').innerHTML = 'Unable to read ' + file.fileName;</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a:t>
            </a:r>
            <a:br>
              <a:rPr lang="es-ES" altLang="es-ES" sz="1600">
                <a:solidFill>
                  <a:srgbClr val="00FF00"/>
                </a:solidFill>
                <a:latin typeface="Courier New" panose="02070309020205020404" pitchFamily="49" charset="0"/>
                <a:cs typeface="Courier New" panose="02070309020205020404" pitchFamily="49" charset="0"/>
              </a:rPr>
            </a:br>
            <a:r>
              <a:rPr lang="es-ES" altLang="es-ES" sz="1600">
                <a:solidFill>
                  <a:srgbClr val="00FF00"/>
                </a:solidFill>
                <a:latin typeface="Courier New" panose="02070309020205020404" pitchFamily="49" charset="0"/>
                <a:cs typeface="Courier New" panose="02070309020205020404" pitchFamily="49" charset="0"/>
              </a:rPr>
              <a:t>  }</a:t>
            </a:r>
            <a:endParaRPr lang="en-US" altLang="es-ES" sz="1600">
              <a:solidFill>
                <a:srgbClr val="00FF00"/>
              </a:solidFill>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Ejemplos</a:t>
            </a:r>
          </a:p>
        </p:txBody>
      </p:sp>
      <p:sp>
        <p:nvSpPr>
          <p:cNvPr id="77827" name="Text Box 2"/>
          <p:cNvSpPr txBox="1">
            <a:spLocks noChangeArrowheads="1"/>
          </p:cNvSpPr>
          <p:nvPr/>
        </p:nvSpPr>
        <p:spPr bwMode="auto">
          <a:xfrm>
            <a:off x="468313" y="1557338"/>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eaLnBrk="1" hangingPunct="1">
              <a:spcBef>
                <a:spcPts val="300"/>
              </a:spcBef>
              <a:buClr>
                <a:srgbClr val="A04DA3"/>
              </a:buClr>
              <a:buFont typeface="Georgia" panose="02040502050405020303" pitchFamily="18" charset="0"/>
              <a:buChar char="•"/>
            </a:pPr>
            <a:r>
              <a:rPr lang="es-ES" altLang="es-ES" sz="2000" b="1">
                <a:solidFill>
                  <a:srgbClr val="FF0000"/>
                </a:solidFill>
                <a:latin typeface="Georgia" panose="02040502050405020303" pitchFamily="18" charset="0"/>
              </a:rPr>
              <a:t>IndexedDB</a:t>
            </a:r>
          </a:p>
          <a:p>
            <a:pPr>
              <a:spcBef>
                <a:spcPts val="300"/>
              </a:spcBef>
            </a:pPr>
            <a:r>
              <a:rPr lang="es-ES" altLang="es-ES">
                <a:solidFill>
                  <a:srgbClr val="000000"/>
                </a:solidFill>
                <a:latin typeface="Georgia" panose="02040502050405020303" pitchFamily="18" charset="0"/>
              </a:rPr>
              <a:t>		</a:t>
            </a:r>
          </a:p>
        </p:txBody>
      </p:sp>
      <p:sp>
        <p:nvSpPr>
          <p:cNvPr id="77828"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77829"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CD2C75E0-8F23-4308-BCF2-47FDCF861E83}" type="slidenum">
              <a:rPr lang="es-ES" altLang="es-ES">
                <a:solidFill>
                  <a:srgbClr val="FFFFFF"/>
                </a:solidFill>
                <a:latin typeface="Georgia" panose="02040502050405020303" pitchFamily="18" charset="0"/>
              </a:rPr>
              <a:pPr algn="r" eaLnBrk="1" hangingPunct="1"/>
              <a:t>34</a:t>
            </a:fld>
            <a:endParaRPr lang="es-ES" altLang="es-ES">
              <a:solidFill>
                <a:srgbClr val="FFFFFF"/>
              </a:solidFill>
              <a:latin typeface="Georgia" panose="02040502050405020303" pitchFamily="18" charset="0"/>
            </a:endParaRPr>
          </a:p>
        </p:txBody>
      </p:sp>
      <p:sp>
        <p:nvSpPr>
          <p:cNvPr id="77830" name="2 Marcador de contenido"/>
          <p:cNvSpPr txBox="1">
            <a:spLocks/>
          </p:cNvSpPr>
          <p:nvPr/>
        </p:nvSpPr>
        <p:spPr bwMode="auto">
          <a:xfrm>
            <a:off x="250825" y="1916113"/>
            <a:ext cx="8713788" cy="47482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//COMPATIBILIDAD CON DISTINTOS NAVEGADORES</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window.indexedDB = window.indexedDB || window.mozIndexedDB || window.webkitIndexedDB || window.msIndexedDB;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window.IDBTransaction = window.IDBTransaction || window.webkitIDBTransaction || window.msIDBTransaction;</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window.IDBKeyRange = window.IDBKeyRange || window.webkitIDBKeyRange || window.msIDBKeyRange;</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//ABRIENDO LA BD</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var request = window.indexedDB.open("MyTestDatabase", 3);</a:t>
            </a: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request.onerror = function(event) { </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alert(“IndexedDB no está soportado"); }; </a:t>
            </a: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request.onsuccess = function(event) { </a:t>
            </a: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a:t>
            </a: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Ejemplos</a:t>
            </a:r>
          </a:p>
        </p:txBody>
      </p:sp>
      <p:sp>
        <p:nvSpPr>
          <p:cNvPr id="79875"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79876"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81D0C551-36E5-44C8-A784-F9225F5514E4}" type="slidenum">
              <a:rPr lang="es-ES" altLang="es-ES">
                <a:solidFill>
                  <a:srgbClr val="FFFFFF"/>
                </a:solidFill>
                <a:latin typeface="Georgia" panose="02040502050405020303" pitchFamily="18" charset="0"/>
              </a:rPr>
              <a:pPr algn="r" eaLnBrk="1" hangingPunct="1"/>
              <a:t>35</a:t>
            </a:fld>
            <a:endParaRPr lang="es-ES" altLang="es-ES">
              <a:solidFill>
                <a:srgbClr val="FFFFFF"/>
              </a:solidFill>
              <a:latin typeface="Georgia" panose="02040502050405020303" pitchFamily="18" charset="0"/>
            </a:endParaRPr>
          </a:p>
        </p:txBody>
      </p:sp>
      <p:sp>
        <p:nvSpPr>
          <p:cNvPr id="79877" name="2 Marcador de contenido"/>
          <p:cNvSpPr txBox="1">
            <a:spLocks/>
          </p:cNvSpPr>
          <p:nvPr/>
        </p:nvSpPr>
        <p:spPr bwMode="auto">
          <a:xfrm>
            <a:off x="250825" y="1628775"/>
            <a:ext cx="8713788" cy="50403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//INSERTANDO EN LA BD</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request.onsuccess = function(event) {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db = request.result; </a:t>
            </a: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const datosEmpleados = [ </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 id: "1", nombre: "Maria", edad: 35, email: "maria@asdf.com" }, </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 id: "2", nombre: "Juan", edad: 32, email: "juan@asdf.com" } ];</a:t>
            </a: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var objectStore =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db.createObjectStore("empleados", { keyPath: "id" }); </a:t>
            </a: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for (var i in datosEmpleados) { </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objectStore.add(datosEmpleados[i]); }</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a:t>
            </a: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Ejemplos</a:t>
            </a:r>
          </a:p>
        </p:txBody>
      </p:sp>
      <p:sp>
        <p:nvSpPr>
          <p:cNvPr id="81923"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81924"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73C185AC-E552-4CD6-B064-959BB6E7FDA5}" type="slidenum">
              <a:rPr lang="es-ES" altLang="es-ES">
                <a:solidFill>
                  <a:srgbClr val="FFFFFF"/>
                </a:solidFill>
                <a:latin typeface="Georgia" panose="02040502050405020303" pitchFamily="18" charset="0"/>
              </a:rPr>
              <a:pPr algn="r" eaLnBrk="1" hangingPunct="1"/>
              <a:t>36</a:t>
            </a:fld>
            <a:endParaRPr lang="es-ES" altLang="es-ES">
              <a:solidFill>
                <a:srgbClr val="FFFFFF"/>
              </a:solidFill>
              <a:latin typeface="Georgia" panose="02040502050405020303" pitchFamily="18" charset="0"/>
            </a:endParaRPr>
          </a:p>
        </p:txBody>
      </p:sp>
      <p:sp>
        <p:nvSpPr>
          <p:cNvPr id="81925" name="2 Marcador de contenido"/>
          <p:cNvSpPr txBox="1">
            <a:spLocks/>
          </p:cNvSpPr>
          <p:nvPr/>
        </p:nvSpPr>
        <p:spPr bwMode="auto">
          <a:xfrm>
            <a:off x="250825" y="1627188"/>
            <a:ext cx="8713788" cy="50403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//ELIMINANDO EN LA BD</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request.onsuccess = function(event) {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a:t>
            </a:r>
            <a:r>
              <a:rPr lang="en-US" altLang="es-ES" sz="1600">
                <a:solidFill>
                  <a:srgbClr val="00FF00"/>
                </a:solidFill>
                <a:latin typeface="Courier New" panose="02070309020205020404" pitchFamily="49" charset="0"/>
                <a:cs typeface="Courier New" panose="02070309020205020404" pitchFamily="49" charset="0"/>
              </a:rPr>
              <a:t> var request = db.transaction(["empleados"], "readwrite") 							.objectStore("empleados") </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.delete("1"); </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request.onsuccess = function(event) { </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alert(“Se ha borrado correctamente el empleado con id=1");	};</a:t>
            </a: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//CONSULTANDO LA BD</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var transaction = db.transaction(["empleados"]);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var objectStore = transaction.objectStore("empleados");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var request = objectStore.get("2");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request.onerror = function(event) {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alert("Error consultando la BD"); };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request.onsuccess = function(event)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alert(“Nombre de "2" : " + request.result.name); };</a:t>
            </a: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Ejemplos</a:t>
            </a:r>
          </a:p>
        </p:txBody>
      </p:sp>
      <p:sp>
        <p:nvSpPr>
          <p:cNvPr id="83971" name="Text Box 2"/>
          <p:cNvSpPr txBox="1">
            <a:spLocks noChangeArrowheads="1"/>
          </p:cNvSpPr>
          <p:nvPr/>
        </p:nvSpPr>
        <p:spPr bwMode="auto">
          <a:xfrm>
            <a:off x="468313" y="1557338"/>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eaLnBrk="1" hangingPunct="1">
              <a:spcBef>
                <a:spcPts val="300"/>
              </a:spcBef>
              <a:buClr>
                <a:srgbClr val="A04DA3"/>
              </a:buClr>
              <a:buSzPct val="45000"/>
              <a:buFont typeface="Wingdings" panose="05000000000000000000" pitchFamily="2" charset="2"/>
              <a:buChar char=""/>
            </a:pPr>
            <a:r>
              <a:rPr lang="es-ES" altLang="es-ES" sz="2000" b="1">
                <a:solidFill>
                  <a:srgbClr val="FF0000"/>
                </a:solidFill>
                <a:latin typeface="Georgia" panose="02040502050405020303" pitchFamily="18" charset="0"/>
              </a:rPr>
              <a:t>Geolocalización</a:t>
            </a:r>
            <a:r>
              <a:rPr lang="es-ES" altLang="es-ES">
                <a:solidFill>
                  <a:srgbClr val="000000"/>
                </a:solidFill>
                <a:latin typeface="Georgia" panose="02040502050405020303" pitchFamily="18" charset="0"/>
              </a:rPr>
              <a:t>		</a:t>
            </a:r>
          </a:p>
          <a:p>
            <a:pPr eaLnBrk="1" hangingPunct="1">
              <a:spcBef>
                <a:spcPts val="300"/>
              </a:spcBef>
              <a:buClr>
                <a:srgbClr val="A04DA3"/>
              </a:buClr>
              <a:buSzPct val="45000"/>
              <a:buFont typeface="Wingdings" panose="05000000000000000000" pitchFamily="2" charset="2"/>
              <a:buChar char=""/>
            </a:pPr>
            <a:r>
              <a:rPr lang="es-ES" altLang="es-ES">
                <a:solidFill>
                  <a:srgbClr val="000000"/>
                </a:solidFill>
                <a:latin typeface="Georgia" panose="02040502050405020303" pitchFamily="18" charset="0"/>
              </a:rPr>
              <a:t>		</a:t>
            </a:r>
          </a:p>
          <a:p>
            <a:pPr eaLnBrk="1" hangingPunct="1">
              <a:spcBef>
                <a:spcPts val="300"/>
              </a:spcBef>
              <a:buClr>
                <a:srgbClr val="A04DA3"/>
              </a:buClr>
              <a:buSzPct val="45000"/>
              <a:buFont typeface="Wingdings" panose="05000000000000000000" pitchFamily="2" charset="2"/>
              <a:buChar char=""/>
            </a:pPr>
            <a:endParaRPr lang="es-ES" altLang="es-ES">
              <a:solidFill>
                <a:srgbClr val="000000"/>
              </a:solidFill>
              <a:latin typeface="Georgia" panose="02040502050405020303" pitchFamily="18" charset="0"/>
            </a:endParaRPr>
          </a:p>
          <a:p>
            <a:pPr eaLnBrk="1" hangingPunct="1">
              <a:spcBef>
                <a:spcPts val="300"/>
              </a:spcBef>
              <a:buClr>
                <a:srgbClr val="A04DA3"/>
              </a:buClr>
              <a:buSzPct val="45000"/>
              <a:buFont typeface="Wingdings" panose="05000000000000000000" pitchFamily="2" charset="2"/>
              <a:buChar char=""/>
            </a:pPr>
            <a:endParaRPr lang="es-ES" altLang="es-ES">
              <a:solidFill>
                <a:srgbClr val="000000"/>
              </a:solidFill>
              <a:latin typeface="Georgia" panose="02040502050405020303" pitchFamily="18" charset="0"/>
            </a:endParaRPr>
          </a:p>
          <a:p>
            <a:pPr eaLnBrk="1" hangingPunct="1">
              <a:spcBef>
                <a:spcPts val="300"/>
              </a:spcBef>
              <a:buClr>
                <a:srgbClr val="A04DA3"/>
              </a:buClr>
              <a:buSzPct val="45000"/>
              <a:buFont typeface="Wingdings" panose="05000000000000000000" pitchFamily="2" charset="2"/>
              <a:buChar char=""/>
            </a:pPr>
            <a:endParaRPr lang="es-ES" altLang="es-ES">
              <a:solidFill>
                <a:srgbClr val="000000"/>
              </a:solidFill>
              <a:latin typeface="Georgia" panose="02040502050405020303" pitchFamily="18" charset="0"/>
            </a:endParaRPr>
          </a:p>
          <a:p>
            <a:pPr eaLnBrk="1" hangingPunct="1">
              <a:spcBef>
                <a:spcPts val="300"/>
              </a:spcBef>
              <a:buClr>
                <a:srgbClr val="A04DA3"/>
              </a:buClr>
              <a:buSzPct val="45000"/>
              <a:buFont typeface="Wingdings" panose="05000000000000000000" pitchFamily="2" charset="2"/>
              <a:buChar char=""/>
            </a:pPr>
            <a:endParaRPr lang="es-ES" altLang="es-ES">
              <a:solidFill>
                <a:srgbClr val="000000"/>
              </a:solidFill>
              <a:latin typeface="Georgia" panose="02040502050405020303" pitchFamily="18" charset="0"/>
            </a:endParaRPr>
          </a:p>
          <a:p>
            <a:pPr eaLnBrk="1" hangingPunct="1">
              <a:spcBef>
                <a:spcPts val="300"/>
              </a:spcBef>
              <a:buClr>
                <a:srgbClr val="A04DA3"/>
              </a:buClr>
              <a:buSzPct val="45000"/>
              <a:buFont typeface="Wingdings" panose="05000000000000000000" pitchFamily="2" charset="2"/>
              <a:buChar char=""/>
            </a:pPr>
            <a:endParaRPr lang="es-ES" altLang="es-ES">
              <a:solidFill>
                <a:srgbClr val="000000"/>
              </a:solidFill>
              <a:latin typeface="Georgia" panose="02040502050405020303" pitchFamily="18" charset="0"/>
            </a:endParaRPr>
          </a:p>
          <a:p>
            <a:pPr eaLnBrk="1" hangingPunct="1">
              <a:spcBef>
                <a:spcPts val="300"/>
              </a:spcBef>
              <a:buClr>
                <a:srgbClr val="A04DA3"/>
              </a:buClr>
              <a:buSzPct val="45000"/>
              <a:buFont typeface="Wingdings" panose="05000000000000000000" pitchFamily="2" charset="2"/>
              <a:buChar char=""/>
            </a:pPr>
            <a:endParaRPr lang="es-ES" altLang="es-ES">
              <a:solidFill>
                <a:srgbClr val="000000"/>
              </a:solidFill>
              <a:latin typeface="Georgia" panose="02040502050405020303" pitchFamily="18" charset="0"/>
            </a:endParaRPr>
          </a:p>
          <a:p>
            <a:pPr eaLnBrk="1" hangingPunct="1">
              <a:spcBef>
                <a:spcPts val="300"/>
              </a:spcBef>
              <a:buClr>
                <a:srgbClr val="A04DA3"/>
              </a:buClr>
              <a:buSzPct val="45000"/>
              <a:buFont typeface="Wingdings" panose="05000000000000000000" pitchFamily="2" charset="2"/>
              <a:buChar char=""/>
            </a:pPr>
            <a:endParaRPr lang="es-ES" altLang="es-ES">
              <a:solidFill>
                <a:srgbClr val="000000"/>
              </a:solidFill>
              <a:latin typeface="Georgia" panose="02040502050405020303" pitchFamily="18" charset="0"/>
            </a:endParaRPr>
          </a:p>
          <a:p>
            <a:pPr eaLnBrk="1" hangingPunct="1">
              <a:spcBef>
                <a:spcPts val="300"/>
              </a:spcBef>
              <a:buClr>
                <a:srgbClr val="A04DA3"/>
              </a:buClr>
              <a:buSzPct val="45000"/>
              <a:buFont typeface="Wingdings" panose="05000000000000000000" pitchFamily="2" charset="2"/>
              <a:buChar char=""/>
            </a:pPr>
            <a:endParaRPr lang="es-ES" altLang="es-ES">
              <a:solidFill>
                <a:srgbClr val="000000"/>
              </a:solidFill>
              <a:latin typeface="Georgia" panose="02040502050405020303" pitchFamily="18" charset="0"/>
            </a:endParaRPr>
          </a:p>
          <a:p>
            <a:pPr eaLnBrk="1" hangingPunct="1">
              <a:spcBef>
                <a:spcPts val="300"/>
              </a:spcBef>
              <a:buClr>
                <a:srgbClr val="A04DA3"/>
              </a:buClr>
              <a:buSzPct val="45000"/>
              <a:buFont typeface="Wingdings" panose="05000000000000000000" pitchFamily="2" charset="2"/>
              <a:buChar char=""/>
            </a:pPr>
            <a:endParaRPr lang="es-ES" altLang="es-ES">
              <a:solidFill>
                <a:srgbClr val="000000"/>
              </a:solidFill>
              <a:latin typeface="Georgia" panose="02040502050405020303" pitchFamily="18" charset="0"/>
            </a:endParaRPr>
          </a:p>
          <a:p>
            <a:pPr>
              <a:spcBef>
                <a:spcPts val="300"/>
              </a:spcBef>
            </a:pPr>
            <a:endParaRPr lang="es-ES" altLang="es-ES">
              <a:solidFill>
                <a:srgbClr val="000000"/>
              </a:solidFill>
              <a:latin typeface="Georgia" panose="02040502050405020303" pitchFamily="18" charset="0"/>
            </a:endParaRPr>
          </a:p>
          <a:p>
            <a:pPr>
              <a:spcBef>
                <a:spcPts val="300"/>
              </a:spcBef>
            </a:pPr>
            <a:endParaRPr lang="es-ES" altLang="es-ES">
              <a:solidFill>
                <a:srgbClr val="000000"/>
              </a:solidFill>
              <a:latin typeface="Georgia" panose="02040502050405020303" pitchFamily="18" charset="0"/>
            </a:endParaRPr>
          </a:p>
        </p:txBody>
      </p:sp>
      <p:sp>
        <p:nvSpPr>
          <p:cNvPr id="83972"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83973"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F85ACB8A-4ED1-4D75-B052-18F0755EC507}" type="slidenum">
              <a:rPr lang="es-ES" altLang="es-ES">
                <a:solidFill>
                  <a:srgbClr val="FFFFFF"/>
                </a:solidFill>
                <a:latin typeface="Georgia" panose="02040502050405020303" pitchFamily="18" charset="0"/>
              </a:rPr>
              <a:pPr algn="r" eaLnBrk="1" hangingPunct="1"/>
              <a:t>37</a:t>
            </a:fld>
            <a:endParaRPr lang="es-ES" altLang="es-ES">
              <a:solidFill>
                <a:srgbClr val="FFFFFF"/>
              </a:solidFill>
              <a:latin typeface="Georgia" panose="02040502050405020303" pitchFamily="18" charset="0"/>
            </a:endParaRPr>
          </a:p>
        </p:txBody>
      </p:sp>
      <p:sp>
        <p:nvSpPr>
          <p:cNvPr id="83974" name="2 Marcador de contenido"/>
          <p:cNvSpPr txBox="1">
            <a:spLocks/>
          </p:cNvSpPr>
          <p:nvPr/>
        </p:nvSpPr>
        <p:spPr bwMode="auto">
          <a:xfrm>
            <a:off x="250825" y="1989138"/>
            <a:ext cx="8713788" cy="4464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//Inserta en el elemento con id = posicion la latitud y la longitud del cliente.</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var x=document.getElementById("posicion");</a:t>
            </a:r>
          </a:p>
          <a:p>
            <a:pPr eaLnBrk="1" hangingPunct="1">
              <a:spcBef>
                <a:spcPct val="20000"/>
              </a:spcBef>
            </a:pPr>
            <a:endParaRPr lang="es-E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if (navigator.geolocation)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navigator.geolocation.getCurrentPosition(showPosition);</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else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x.innerHTML="Geolocation is not supported by this browser.";</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function showPosition(position)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x.innerHTML="Latitude: " + position.coords.latitude +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"&lt;br /&gt;Longitude: " + position.coords.longitude;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1"/>
          <p:cNvSpPr txBox="1">
            <a:spLocks noChangeArrowheads="1"/>
          </p:cNvSpPr>
          <p:nvPr/>
        </p:nvSpPr>
        <p:spPr bwMode="auto">
          <a:xfrm>
            <a:off x="468313" y="619125"/>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eaLnBrk="1" hangingPunct="1"/>
            <a:r>
              <a:rPr lang="es-ES" altLang="es-ES" sz="4000">
                <a:solidFill>
                  <a:srgbClr val="424456"/>
                </a:solidFill>
                <a:latin typeface="Trebuchet MS" panose="020B0603020202020204" pitchFamily="34" charset="0"/>
              </a:rPr>
              <a:t>HTML_v5 – Referencias</a:t>
            </a:r>
          </a:p>
        </p:txBody>
      </p:sp>
      <p:sp>
        <p:nvSpPr>
          <p:cNvPr id="86019" name="Text Box 2"/>
          <p:cNvSpPr txBox="1">
            <a:spLocks noChangeArrowheads="1"/>
          </p:cNvSpPr>
          <p:nvPr/>
        </p:nvSpPr>
        <p:spPr bwMode="auto">
          <a:xfrm>
            <a:off x="323850" y="1341438"/>
            <a:ext cx="8612188"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1950" indent="-255588">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9pPr>
          </a:lstStyle>
          <a:p>
            <a:pPr eaLnBrk="1" hangingPunct="1">
              <a:spcBef>
                <a:spcPts val="300"/>
              </a:spcBef>
              <a:buClr>
                <a:srgbClr val="A04DA3"/>
              </a:buClr>
              <a:buSzPct val="45000"/>
              <a:buFont typeface="Wingdings" panose="05000000000000000000" pitchFamily="2" charset="2"/>
              <a:buChar char=""/>
            </a:pPr>
            <a:r>
              <a:rPr lang="es-ES" altLang="es-ES" sz="2800" dirty="0">
                <a:solidFill>
                  <a:srgbClr val="CCCCFF"/>
                </a:solidFill>
                <a:latin typeface="Georgia" panose="02040502050405020303" pitchFamily="18" charset="0"/>
                <a:hlinkClick r:id="rId3"/>
              </a:rPr>
              <a:t>http://www.w3.org/html/wg/drafts/html/master/</a:t>
            </a:r>
          </a:p>
          <a:p>
            <a:pPr eaLnBrk="1" hangingPunct="1">
              <a:spcBef>
                <a:spcPts val="300"/>
              </a:spcBef>
              <a:buClr>
                <a:srgbClr val="A04DA3"/>
              </a:buClr>
              <a:buSzPct val="45000"/>
              <a:buFont typeface="Wingdings" panose="05000000000000000000" pitchFamily="2" charset="2"/>
              <a:buChar char=""/>
            </a:pPr>
            <a:r>
              <a:rPr lang="es-ES" altLang="es-ES" sz="2800" dirty="0">
                <a:solidFill>
                  <a:srgbClr val="CCCCFF"/>
                </a:solidFill>
                <a:latin typeface="Georgia" panose="02040502050405020303" pitchFamily="18" charset="0"/>
                <a:hlinkClick r:id="rId4"/>
              </a:rPr>
              <a:t>http://diveintohtml5.info/introduction.html</a:t>
            </a:r>
          </a:p>
          <a:p>
            <a:pPr eaLnBrk="1" hangingPunct="1">
              <a:spcBef>
                <a:spcPts val="300"/>
              </a:spcBef>
              <a:buClr>
                <a:srgbClr val="A04DA3"/>
              </a:buClr>
              <a:buSzPct val="45000"/>
              <a:buFont typeface="Wingdings" panose="05000000000000000000" pitchFamily="2" charset="2"/>
              <a:buChar char=""/>
            </a:pPr>
            <a:r>
              <a:rPr lang="es-ES" altLang="es-ES" sz="2800" dirty="0" smtClean="0">
                <a:solidFill>
                  <a:srgbClr val="CCCCFF"/>
                </a:solidFill>
                <a:latin typeface="Georgia" panose="02040502050405020303" pitchFamily="18" charset="0"/>
                <a:hlinkClick r:id="rId5"/>
              </a:rPr>
              <a:t>http</a:t>
            </a:r>
            <a:r>
              <a:rPr lang="es-ES" altLang="es-ES" sz="2800" dirty="0">
                <a:solidFill>
                  <a:srgbClr val="CCCCFF"/>
                </a:solidFill>
                <a:latin typeface="Georgia" panose="02040502050405020303" pitchFamily="18" charset="0"/>
                <a:hlinkClick r:id="rId5"/>
              </a:rPr>
              <a:t>://www.html5rocks.com/es/resources</a:t>
            </a:r>
          </a:p>
          <a:p>
            <a:pPr eaLnBrk="1" hangingPunct="1">
              <a:spcBef>
                <a:spcPts val="300"/>
              </a:spcBef>
              <a:buClr>
                <a:srgbClr val="A04DA3"/>
              </a:buClr>
              <a:buSzPct val="45000"/>
              <a:buFont typeface="Wingdings" panose="05000000000000000000" pitchFamily="2" charset="2"/>
              <a:buChar char=""/>
            </a:pPr>
            <a:r>
              <a:rPr lang="es-ES" altLang="es-ES" sz="2800" dirty="0">
                <a:solidFill>
                  <a:srgbClr val="CCCCFF"/>
                </a:solidFill>
                <a:latin typeface="Georgia" panose="02040502050405020303" pitchFamily="18" charset="0"/>
                <a:hlinkClick r:id="rId6"/>
              </a:rPr>
              <a:t>http://simonsarris.com/making-html5-canvas-useful/</a:t>
            </a:r>
            <a:endParaRPr lang="es-ES" altLang="es-ES" sz="2800" dirty="0" smtClean="0">
              <a:solidFill>
                <a:srgbClr val="CCCCFF"/>
              </a:solidFill>
              <a:latin typeface="Georgia" panose="02040502050405020303" pitchFamily="18" charset="0"/>
              <a:hlinkClick r:id="rId6"/>
            </a:endParaRPr>
          </a:p>
          <a:p>
            <a:pPr eaLnBrk="1" hangingPunct="1">
              <a:spcBef>
                <a:spcPts val="300"/>
              </a:spcBef>
              <a:buClr>
                <a:srgbClr val="A04DA3"/>
              </a:buClr>
              <a:buSzPct val="45000"/>
              <a:buFont typeface="Wingdings" panose="05000000000000000000" pitchFamily="2" charset="2"/>
              <a:buChar char=""/>
            </a:pPr>
            <a:r>
              <a:rPr lang="es-ES" altLang="es-ES" sz="2800" dirty="0" smtClean="0">
                <a:solidFill>
                  <a:srgbClr val="CCCCFF"/>
                </a:solidFill>
                <a:latin typeface="Georgia" panose="02040502050405020303" pitchFamily="18" charset="0"/>
                <a:hlinkClick r:id="rId6"/>
              </a:rPr>
              <a:t>http</a:t>
            </a:r>
            <a:r>
              <a:rPr lang="es-ES" altLang="es-ES" sz="2800" dirty="0">
                <a:solidFill>
                  <a:srgbClr val="CCCCFF"/>
                </a:solidFill>
                <a:latin typeface="Georgia" panose="02040502050405020303" pitchFamily="18" charset="0"/>
                <a:hlinkClick r:id="rId6"/>
              </a:rPr>
              <a:t>://zbutton.wordpress.com/2010/10/16/html5-y-bases-de-datos-locales/</a:t>
            </a:r>
          </a:p>
          <a:p>
            <a:pPr eaLnBrk="1" hangingPunct="1">
              <a:spcBef>
                <a:spcPts val="300"/>
              </a:spcBef>
              <a:buClr>
                <a:srgbClr val="A04DA3"/>
              </a:buClr>
              <a:buSzPct val="45000"/>
              <a:buFont typeface="Wingdings" panose="05000000000000000000" pitchFamily="2" charset="2"/>
              <a:buChar char=""/>
            </a:pPr>
            <a:r>
              <a:rPr lang="es-ES" altLang="es-ES" sz="2800" dirty="0" smtClean="0">
                <a:solidFill>
                  <a:srgbClr val="CCCCFF"/>
                </a:solidFill>
                <a:latin typeface="Georgia" panose="02040502050405020303" pitchFamily="18" charset="0"/>
                <a:hlinkClick r:id="rId7"/>
              </a:rPr>
              <a:t>http</a:t>
            </a:r>
            <a:r>
              <a:rPr lang="es-ES" altLang="es-ES" sz="2800" dirty="0">
                <a:solidFill>
                  <a:srgbClr val="CCCCFF"/>
                </a:solidFill>
                <a:latin typeface="Georgia" panose="02040502050405020303" pitchFamily="18" charset="0"/>
                <a:hlinkClick r:id="rId7"/>
              </a:rPr>
              <a:t>://playground.html5rocks.com/#a_simple_todo_list_using_indexeddb</a:t>
            </a:r>
            <a:endParaRPr lang="es-ES" altLang="es-ES" sz="2800" dirty="0">
              <a:solidFill>
                <a:srgbClr val="CCCCFF"/>
              </a:solidFill>
              <a:latin typeface="Georgia" panose="02040502050405020303" pitchFamily="18" charset="0"/>
            </a:endParaRPr>
          </a:p>
          <a:p>
            <a:pPr eaLnBrk="1" hangingPunct="1">
              <a:spcBef>
                <a:spcPts val="300"/>
              </a:spcBef>
              <a:buClr>
                <a:srgbClr val="A04DA3"/>
              </a:buClr>
              <a:buSzPct val="45000"/>
              <a:buFont typeface="Wingdings" panose="05000000000000000000" pitchFamily="2" charset="2"/>
              <a:buChar char=""/>
            </a:pPr>
            <a:r>
              <a:rPr lang="es-ES" altLang="es-ES" sz="2800" dirty="0">
                <a:solidFill>
                  <a:srgbClr val="000000"/>
                </a:solidFill>
                <a:latin typeface="Georgia" panose="02040502050405020303" pitchFamily="18" charset="0"/>
                <a:hlinkClick r:id="rId8"/>
              </a:rPr>
              <a:t>http://</a:t>
            </a:r>
            <a:r>
              <a:rPr lang="es-ES" altLang="es-ES" sz="2800" dirty="0" smtClean="0">
                <a:solidFill>
                  <a:srgbClr val="000000"/>
                </a:solidFill>
                <a:latin typeface="Georgia" panose="02040502050405020303" pitchFamily="18" charset="0"/>
                <a:hlinkClick r:id="rId8"/>
              </a:rPr>
              <a:t>playground.html5rocks.com/</a:t>
            </a:r>
            <a:endParaRPr lang="es-ES" altLang="es-ES" sz="2800" dirty="0" smtClean="0">
              <a:solidFill>
                <a:srgbClr val="000000"/>
              </a:solidFill>
              <a:latin typeface="Georgia" panose="02040502050405020303" pitchFamily="18" charset="0"/>
            </a:endParaRPr>
          </a:p>
          <a:p>
            <a:pPr eaLnBrk="1" hangingPunct="1">
              <a:spcBef>
                <a:spcPts val="300"/>
              </a:spcBef>
              <a:buClr>
                <a:srgbClr val="A04DA3"/>
              </a:buClr>
              <a:buSzPct val="45000"/>
              <a:buFont typeface="Wingdings" panose="05000000000000000000" pitchFamily="2" charset="2"/>
              <a:buChar char=""/>
            </a:pPr>
            <a:r>
              <a:rPr lang="es-ES" altLang="es-ES" sz="2800" dirty="0" smtClean="0">
                <a:solidFill>
                  <a:schemeClr val="accent2">
                    <a:lumMod val="75000"/>
                  </a:schemeClr>
                </a:solidFill>
                <a:latin typeface="Georgia" pitchFamily="18" charset="0"/>
                <a:hlinkClick r:id="rId9"/>
              </a:rPr>
              <a:t>http</a:t>
            </a:r>
            <a:r>
              <a:rPr lang="es-ES" altLang="es-ES" sz="2800" dirty="0">
                <a:solidFill>
                  <a:schemeClr val="accent2">
                    <a:lumMod val="75000"/>
                  </a:schemeClr>
                </a:solidFill>
                <a:latin typeface="Georgia" pitchFamily="18" charset="0"/>
                <a:hlinkClick r:id="rId9"/>
              </a:rPr>
              <a:t>://</a:t>
            </a:r>
            <a:r>
              <a:rPr lang="es-ES" altLang="es-ES" sz="2800" dirty="0" smtClean="0">
                <a:solidFill>
                  <a:schemeClr val="accent2">
                    <a:lumMod val="75000"/>
                  </a:schemeClr>
                </a:solidFill>
                <a:latin typeface="Georgia" pitchFamily="18" charset="0"/>
                <a:hlinkClick r:id="rId9"/>
              </a:rPr>
              <a:t>codecriticon.com/html5-primeros-pasos/</a:t>
            </a:r>
            <a:endParaRPr lang="es-ES" altLang="es-ES" sz="2800" dirty="0" smtClean="0">
              <a:solidFill>
                <a:schemeClr val="accent2">
                  <a:lumMod val="75000"/>
                </a:schemeClr>
              </a:solidFill>
              <a:latin typeface="Georgia" pitchFamily="18" charset="0"/>
            </a:endParaRPr>
          </a:p>
          <a:p>
            <a:pPr eaLnBrk="1" hangingPunct="1">
              <a:spcBef>
                <a:spcPts val="300"/>
              </a:spcBef>
              <a:buClr>
                <a:srgbClr val="A04DA3"/>
              </a:buClr>
              <a:buSzPct val="45000"/>
              <a:buFont typeface="Wingdings" panose="05000000000000000000" pitchFamily="2" charset="2"/>
              <a:buChar char=""/>
            </a:pPr>
            <a:r>
              <a:rPr lang="es-ES" altLang="es-ES" sz="2800" dirty="0" smtClean="0">
                <a:solidFill>
                  <a:schemeClr val="accent2">
                    <a:lumMod val="75000"/>
                  </a:schemeClr>
                </a:solidFill>
                <a:latin typeface="Georgia" pitchFamily="18" charset="0"/>
                <a:hlinkClick r:id="rId10"/>
              </a:rPr>
              <a:t>http</a:t>
            </a:r>
            <a:r>
              <a:rPr lang="es-ES" altLang="es-ES" sz="2800" dirty="0">
                <a:solidFill>
                  <a:schemeClr val="accent2">
                    <a:lumMod val="75000"/>
                  </a:schemeClr>
                </a:solidFill>
                <a:latin typeface="Georgia" pitchFamily="18" charset="0"/>
                <a:hlinkClick r:id="rId10"/>
              </a:rPr>
              <a:t>://codecriticon.com/html5-meta/</a:t>
            </a:r>
            <a:endParaRPr lang="es-ES" altLang="es-ES" sz="2800" dirty="0">
              <a:solidFill>
                <a:schemeClr val="accent2">
                  <a:lumMod val="75000"/>
                </a:schemeClr>
              </a:solidFill>
              <a:latin typeface="Georgia" pitchFamily="18" charset="0"/>
            </a:endParaRPr>
          </a:p>
          <a:p>
            <a:pPr eaLnBrk="1" hangingPunct="1">
              <a:spcBef>
                <a:spcPts val="300"/>
              </a:spcBef>
              <a:buClr>
                <a:srgbClr val="A04DA3"/>
              </a:buClr>
              <a:buSzPct val="45000"/>
              <a:buFont typeface="Wingdings" panose="05000000000000000000" pitchFamily="2" charset="2"/>
              <a:buChar char=""/>
            </a:pPr>
            <a:endParaRPr lang="es-ES" altLang="es-ES" sz="2800" dirty="0">
              <a:solidFill>
                <a:srgbClr val="000000"/>
              </a:solidFill>
              <a:latin typeface="Georgia" panose="02040502050405020303" pitchFamily="18" charset="0"/>
              <a:hlinkClick r:id="rId8"/>
            </a:endParaRPr>
          </a:p>
          <a:p>
            <a:pPr eaLnBrk="1" hangingPunct="1">
              <a:spcBef>
                <a:spcPts val="300"/>
              </a:spcBef>
              <a:buClr>
                <a:srgbClr val="A04DA3"/>
              </a:buClr>
              <a:buSzPct val="45000"/>
              <a:buFont typeface="Wingdings" panose="05000000000000000000" pitchFamily="2" charset="2"/>
              <a:buChar char=""/>
            </a:pPr>
            <a:endParaRPr lang="es-ES" altLang="es-ES" sz="2800" dirty="0">
              <a:solidFill>
                <a:srgbClr val="000000"/>
              </a:solidFill>
              <a:latin typeface="Georgia" panose="02040502050405020303" pitchFamily="18" charset="0"/>
            </a:endParaRPr>
          </a:p>
        </p:txBody>
      </p:sp>
      <p:sp>
        <p:nvSpPr>
          <p:cNvPr id="86020" name="Text Box 3"/>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C22F4CF6-E597-46F2-9AD7-922B3CDB9578}" type="slidenum">
              <a:rPr lang="es-ES" altLang="es-ES">
                <a:solidFill>
                  <a:srgbClr val="FFFFFF"/>
                </a:solidFill>
                <a:latin typeface="Georgia" panose="02040502050405020303" pitchFamily="18" charset="0"/>
              </a:rPr>
              <a:pPr algn="r" eaLnBrk="1" hangingPunct="1"/>
              <a:t>38</a:t>
            </a:fld>
            <a:endParaRPr lang="es-ES" altLang="es-ES">
              <a:solidFill>
                <a:srgbClr val="FFFFFF"/>
              </a:solidFill>
              <a:latin typeface="Georgia" panose="02040502050405020303" pitchFamily="18" charset="0"/>
            </a:endParaRPr>
          </a:p>
        </p:txBody>
      </p:sp>
      <p:sp>
        <p:nvSpPr>
          <p:cNvPr id="86021" name="Text Box 4"/>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1"/>
          <p:cNvSpPr txBox="1">
            <a:spLocks noChangeArrowheads="1"/>
          </p:cNvSpPr>
          <p:nvPr/>
        </p:nvSpPr>
        <p:spPr bwMode="auto">
          <a:xfrm>
            <a:off x="468313" y="619125"/>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eaLnBrk="1" hangingPunct="1"/>
            <a:r>
              <a:rPr lang="es-ES" altLang="es-ES" sz="4000">
                <a:solidFill>
                  <a:srgbClr val="424456"/>
                </a:solidFill>
                <a:latin typeface="Trebuchet MS" panose="020B0603020202020204" pitchFamily="34" charset="0"/>
              </a:rPr>
              <a:t>HTML_v5 – Referencias</a:t>
            </a:r>
          </a:p>
        </p:txBody>
      </p:sp>
      <p:sp>
        <p:nvSpPr>
          <p:cNvPr id="88067" name="Text Box 2"/>
          <p:cNvSpPr txBox="1">
            <a:spLocks noChangeArrowheads="1"/>
          </p:cNvSpPr>
          <p:nvPr/>
        </p:nvSpPr>
        <p:spPr bwMode="auto">
          <a:xfrm>
            <a:off x="468313" y="1268413"/>
            <a:ext cx="82296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1950" indent="-255588">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1950" algn="l"/>
                <a:tab pos="809625" algn="l"/>
                <a:tab pos="1258888" algn="l"/>
                <a:tab pos="1708150" algn="l"/>
                <a:tab pos="2157413" algn="l"/>
                <a:tab pos="2606675" algn="l"/>
                <a:tab pos="3055938" algn="l"/>
                <a:tab pos="3505200" algn="l"/>
                <a:tab pos="3954463" algn="l"/>
                <a:tab pos="4403725" algn="l"/>
                <a:tab pos="4852988" algn="l"/>
                <a:tab pos="5302250" algn="l"/>
                <a:tab pos="5751513" algn="l"/>
                <a:tab pos="6200775" algn="l"/>
                <a:tab pos="6650038" algn="l"/>
                <a:tab pos="7099300" algn="l"/>
                <a:tab pos="7548563" algn="l"/>
                <a:tab pos="7997825" algn="l"/>
                <a:tab pos="8447088" algn="l"/>
                <a:tab pos="8896350" algn="l"/>
                <a:tab pos="9345613" algn="l"/>
              </a:tabLst>
              <a:defRPr>
                <a:solidFill>
                  <a:schemeClr val="bg1"/>
                </a:solidFill>
                <a:latin typeface="Arial" panose="020B0604020202020204" pitchFamily="34" charset="0"/>
                <a:ea typeface="Droid Sans Fallback" charset="0"/>
                <a:cs typeface="Droid Sans Fallback" charset="0"/>
              </a:defRPr>
            </a:lvl9pPr>
          </a:lstStyle>
          <a:p>
            <a:pPr eaLnBrk="1" hangingPunct="1">
              <a:spcBef>
                <a:spcPts val="300"/>
              </a:spcBef>
              <a:buClr>
                <a:srgbClr val="A04DA3"/>
              </a:buClr>
              <a:buSzPct val="45000"/>
              <a:buFont typeface="Wingdings" panose="05000000000000000000" pitchFamily="2" charset="2"/>
              <a:buChar char=""/>
            </a:pPr>
            <a:r>
              <a:rPr lang="es-ES" altLang="es-ES" sz="2400" dirty="0">
                <a:solidFill>
                  <a:srgbClr val="CCCCFF"/>
                </a:solidFill>
                <a:latin typeface="Georgia" panose="02040502050405020303" pitchFamily="18" charset="0"/>
                <a:hlinkClick r:id="rId3"/>
              </a:rPr>
              <a:t>http://www.nerdcoder.com/tutorial-html5-localstorage-base-de-datos-local-para-todos/</a:t>
            </a:r>
          </a:p>
          <a:p>
            <a:pPr>
              <a:spcBef>
                <a:spcPts val="300"/>
              </a:spcBef>
              <a:buClr>
                <a:srgbClr val="A04DA3"/>
              </a:buClr>
              <a:buSzPct val="45000"/>
              <a:buFont typeface="Wingdings" panose="05000000000000000000" pitchFamily="2" charset="2"/>
              <a:buChar char=""/>
            </a:pPr>
            <a:r>
              <a:rPr lang="es-ES" altLang="es-ES" sz="2400" dirty="0" smtClean="0">
                <a:solidFill>
                  <a:srgbClr val="CCCCFF"/>
                </a:solidFill>
                <a:latin typeface="Georgia" panose="02040502050405020303" pitchFamily="18" charset="0"/>
                <a:hlinkClick r:id="rId4"/>
              </a:rPr>
              <a:t>http</a:t>
            </a:r>
            <a:r>
              <a:rPr lang="es-ES" altLang="es-ES" sz="2400" dirty="0">
                <a:solidFill>
                  <a:srgbClr val="CCCCFF"/>
                </a:solidFill>
                <a:latin typeface="Georgia" panose="02040502050405020303" pitchFamily="18" charset="0"/>
                <a:hlinkClick r:id="rId4"/>
              </a:rPr>
              <a:t>://</a:t>
            </a:r>
            <a:r>
              <a:rPr lang="es-ES" altLang="es-ES" sz="2400" dirty="0" smtClean="0">
                <a:solidFill>
                  <a:srgbClr val="CCCCFF"/>
                </a:solidFill>
                <a:latin typeface="Georgia" panose="02040502050405020303" pitchFamily="18" charset="0"/>
                <a:hlinkClick r:id="rId4"/>
              </a:rPr>
              <a:t>stackoverflow.com/questions/19867599/what-is-the-difference-between-localstorage-sessionstorage-session-and-cookies/19869560#19869560</a:t>
            </a:r>
            <a:endParaRPr lang="es-ES" altLang="es-ES" sz="2400" dirty="0">
              <a:solidFill>
                <a:srgbClr val="CCCCFF"/>
              </a:solidFill>
              <a:latin typeface="Georgia" panose="02040502050405020303" pitchFamily="18" charset="0"/>
              <a:hlinkClick r:id="rId5"/>
            </a:endParaRPr>
          </a:p>
          <a:p>
            <a:pPr>
              <a:spcBef>
                <a:spcPts val="300"/>
              </a:spcBef>
              <a:buClr>
                <a:srgbClr val="A04DA3"/>
              </a:buClr>
              <a:buSzPct val="45000"/>
              <a:buFont typeface="Wingdings" panose="05000000000000000000" pitchFamily="2" charset="2"/>
              <a:buChar char=""/>
            </a:pPr>
            <a:r>
              <a:rPr lang="es-ES" altLang="es-ES" sz="2400" dirty="0">
                <a:solidFill>
                  <a:srgbClr val="CCCCFF"/>
                </a:solidFill>
                <a:latin typeface="Georgia" panose="02040502050405020303" pitchFamily="18" charset="0"/>
                <a:hlinkClick r:id="rId6"/>
              </a:rPr>
              <a:t>http://notasweb.com/articulo/javascript/persistencia-de-objetos-javascript-en-html5.html</a:t>
            </a:r>
          </a:p>
          <a:p>
            <a:pPr>
              <a:spcBef>
                <a:spcPts val="300"/>
              </a:spcBef>
              <a:buClr>
                <a:srgbClr val="A04DA3"/>
              </a:buClr>
              <a:buSzPct val="45000"/>
              <a:buFont typeface="Wingdings" panose="05000000000000000000" pitchFamily="2" charset="2"/>
              <a:buChar char=""/>
            </a:pPr>
            <a:r>
              <a:rPr lang="es-ES" altLang="es-ES" sz="2400" dirty="0">
                <a:solidFill>
                  <a:srgbClr val="CCCCFF"/>
                </a:solidFill>
                <a:latin typeface="Georgia" panose="02040502050405020303" pitchFamily="18" charset="0"/>
                <a:hlinkClick r:id="rId7"/>
              </a:rPr>
              <a:t>http://</a:t>
            </a:r>
            <a:r>
              <a:rPr lang="es-ES" altLang="es-ES" sz="2400" dirty="0" smtClean="0">
                <a:solidFill>
                  <a:srgbClr val="CCCCFF"/>
                </a:solidFill>
                <a:latin typeface="Georgia" panose="02040502050405020303" pitchFamily="18" charset="0"/>
                <a:hlinkClick r:id="rId7"/>
              </a:rPr>
              <a:t>rachit-myvoice.blogspot.com/2011/03/html5-and-css3-frameworks.html</a:t>
            </a:r>
            <a:endParaRPr lang="es-ES" altLang="es-ES" sz="2400" dirty="0" smtClean="0">
              <a:solidFill>
                <a:srgbClr val="CCCCFF"/>
              </a:solidFill>
              <a:latin typeface="Georgia" panose="02040502050405020303" pitchFamily="18" charset="0"/>
            </a:endParaRPr>
          </a:p>
          <a:p>
            <a:pPr>
              <a:spcBef>
                <a:spcPts val="300"/>
              </a:spcBef>
              <a:buClr>
                <a:srgbClr val="A04DA3"/>
              </a:buClr>
              <a:buSzPct val="45000"/>
              <a:buFont typeface="Wingdings" panose="05000000000000000000" pitchFamily="2" charset="2"/>
              <a:buChar char=""/>
            </a:pPr>
            <a:r>
              <a:rPr lang="es-ES" altLang="es-ES" sz="2400" dirty="0" smtClean="0">
                <a:solidFill>
                  <a:schemeClr val="accent2">
                    <a:lumMod val="75000"/>
                  </a:schemeClr>
                </a:solidFill>
                <a:latin typeface="Georgia" pitchFamily="18" charset="0"/>
                <a:hlinkClick r:id="rId8"/>
              </a:rPr>
              <a:t>http</a:t>
            </a:r>
            <a:r>
              <a:rPr lang="es-ES" altLang="es-ES" sz="2400" dirty="0">
                <a:solidFill>
                  <a:schemeClr val="accent2">
                    <a:lumMod val="75000"/>
                  </a:schemeClr>
                </a:solidFill>
                <a:latin typeface="Georgia" pitchFamily="18" charset="0"/>
                <a:hlinkClick r:id="rId8"/>
              </a:rPr>
              <a:t>://</a:t>
            </a:r>
            <a:r>
              <a:rPr lang="es-ES" altLang="es-ES" sz="2400" dirty="0" smtClean="0">
                <a:solidFill>
                  <a:schemeClr val="accent2">
                    <a:lumMod val="75000"/>
                  </a:schemeClr>
                </a:solidFill>
                <a:latin typeface="Georgia" pitchFamily="18" charset="0"/>
                <a:hlinkClick r:id="rId8"/>
              </a:rPr>
              <a:t>code.lancepollard.com/complete-list-of-html-meta-tags/</a:t>
            </a:r>
            <a:endParaRPr lang="es-ES" altLang="es-ES" sz="2400" dirty="0" smtClean="0">
              <a:solidFill>
                <a:schemeClr val="accent2">
                  <a:lumMod val="75000"/>
                </a:schemeClr>
              </a:solidFill>
              <a:latin typeface="Georgia" pitchFamily="18" charset="0"/>
            </a:endParaRPr>
          </a:p>
          <a:p>
            <a:pPr>
              <a:spcBef>
                <a:spcPts val="300"/>
              </a:spcBef>
              <a:buClr>
                <a:srgbClr val="A04DA3"/>
              </a:buClr>
              <a:buSzPct val="45000"/>
              <a:buFont typeface="Wingdings" panose="05000000000000000000" pitchFamily="2" charset="2"/>
              <a:buChar char=""/>
            </a:pPr>
            <a:r>
              <a:rPr lang="es-ES" altLang="es-ES" sz="2400" dirty="0" smtClean="0">
                <a:solidFill>
                  <a:schemeClr val="accent2">
                    <a:lumMod val="75000"/>
                  </a:schemeClr>
                </a:solidFill>
                <a:latin typeface="Georgia" pitchFamily="18" charset="0"/>
                <a:hlinkClick r:id="rId9"/>
              </a:rPr>
              <a:t>http</a:t>
            </a:r>
            <a:r>
              <a:rPr lang="es-ES" altLang="es-ES" sz="2400" dirty="0">
                <a:solidFill>
                  <a:schemeClr val="accent2">
                    <a:lumMod val="75000"/>
                  </a:schemeClr>
                </a:solidFill>
                <a:latin typeface="Georgia" pitchFamily="18" charset="0"/>
                <a:hlinkClick r:id="rId9"/>
              </a:rPr>
              <a:t>://www.anerbarrena.com/nuevos-input-html5-3739/</a:t>
            </a:r>
            <a:endParaRPr lang="es-ES" altLang="es-ES" sz="2400" dirty="0">
              <a:solidFill>
                <a:schemeClr val="accent2">
                  <a:lumMod val="75000"/>
                </a:schemeClr>
              </a:solidFill>
              <a:latin typeface="Georgia" pitchFamily="18" charset="0"/>
            </a:endParaRPr>
          </a:p>
          <a:p>
            <a:pPr>
              <a:spcBef>
                <a:spcPts val="300"/>
              </a:spcBef>
              <a:buClr>
                <a:srgbClr val="A04DA3"/>
              </a:buClr>
              <a:buSzPct val="45000"/>
              <a:buFont typeface="Wingdings" panose="05000000000000000000" pitchFamily="2" charset="2"/>
              <a:buChar char=""/>
            </a:pPr>
            <a:endParaRPr lang="es-ES" altLang="es-ES" sz="2800" dirty="0">
              <a:solidFill>
                <a:srgbClr val="CCCCFF"/>
              </a:solidFill>
              <a:latin typeface="Georgia" panose="02040502050405020303" pitchFamily="18" charset="0"/>
              <a:hlinkClick r:id="rId7"/>
            </a:endParaRPr>
          </a:p>
          <a:p>
            <a:pPr>
              <a:spcBef>
                <a:spcPts val="300"/>
              </a:spcBef>
              <a:buSzPct val="45000"/>
            </a:pPr>
            <a:endParaRPr lang="es-ES" altLang="es-ES" sz="2800" dirty="0">
              <a:solidFill>
                <a:srgbClr val="000000"/>
              </a:solidFill>
              <a:latin typeface="Georgia" panose="02040502050405020303" pitchFamily="18" charset="0"/>
            </a:endParaRPr>
          </a:p>
          <a:p>
            <a:pPr>
              <a:spcBef>
                <a:spcPts val="300"/>
              </a:spcBef>
            </a:pPr>
            <a:r>
              <a:rPr lang="es-ES" altLang="es-ES" sz="2800" dirty="0">
                <a:solidFill>
                  <a:srgbClr val="000000"/>
                </a:solidFill>
                <a:latin typeface="Georgia" panose="02040502050405020303" pitchFamily="18" charset="0"/>
              </a:rPr>
              <a:t> </a:t>
            </a:r>
          </a:p>
        </p:txBody>
      </p:sp>
      <p:sp>
        <p:nvSpPr>
          <p:cNvPr id="88068" name="Text Box 3"/>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6F4B1976-7282-4D75-A877-967506847335}" type="slidenum">
              <a:rPr lang="es-ES" altLang="es-ES">
                <a:solidFill>
                  <a:srgbClr val="FFFFFF"/>
                </a:solidFill>
                <a:latin typeface="Georgia" panose="02040502050405020303" pitchFamily="18" charset="0"/>
              </a:rPr>
              <a:pPr algn="r" eaLnBrk="1" hangingPunct="1"/>
              <a:t>39</a:t>
            </a:fld>
            <a:endParaRPr lang="es-ES" altLang="es-ES">
              <a:solidFill>
                <a:srgbClr val="FFFFFF"/>
              </a:solidFill>
              <a:latin typeface="Georgia" panose="02040502050405020303" pitchFamily="18" charset="0"/>
            </a:endParaRPr>
          </a:p>
        </p:txBody>
      </p:sp>
      <p:sp>
        <p:nvSpPr>
          <p:cNvPr id="88069" name="Text Box 4"/>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r>
              <a:rPr lang="es-ES" altLang="es-ES" sz="3600">
                <a:solidFill>
                  <a:srgbClr val="424456"/>
                </a:solidFill>
                <a:latin typeface="Trebuchet MS" panose="020B0603020202020204" pitchFamily="34" charset="0"/>
              </a:rPr>
              <a:t>HTML_v5 – Nuevas etiquetas (I)</a:t>
            </a:r>
          </a:p>
        </p:txBody>
      </p:sp>
      <p:sp>
        <p:nvSpPr>
          <p:cNvPr id="14339" name="Text Box 2"/>
          <p:cNvSpPr txBox="1">
            <a:spLocks noChangeArrowheads="1"/>
          </p:cNvSpPr>
          <p:nvPr/>
        </p:nvSpPr>
        <p:spPr bwMode="auto">
          <a:xfrm>
            <a:off x="468313" y="1557338"/>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3538" indent="-254000">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9pPr>
          </a:lstStyle>
          <a:p>
            <a:pPr>
              <a:spcBef>
                <a:spcPts val="300"/>
              </a:spcBef>
              <a:buClr>
                <a:srgbClr val="A04DA3"/>
              </a:buClr>
              <a:buSzPct val="45000"/>
              <a:buFont typeface="Symbol" panose="05050102010706020507" pitchFamily="18" charset="2"/>
              <a:buNone/>
            </a:pPr>
            <a:r>
              <a:rPr lang="es-ES" altLang="es-ES" sz="2000">
                <a:solidFill>
                  <a:srgbClr val="000000"/>
                </a:solidFill>
                <a:latin typeface="Georgia" panose="02040502050405020303" pitchFamily="18" charset="0"/>
              </a:rPr>
              <a:t>Html5 establece una nueva serie de etiquetas que organizan el código y dan un valor semántico a los distintos bloques:</a:t>
            </a:r>
          </a:p>
          <a:p>
            <a:pPr>
              <a:spcBef>
                <a:spcPts val="300"/>
              </a:spcBef>
              <a:buClr>
                <a:srgbClr val="A04DA3"/>
              </a:buClr>
              <a:buSzPct val="45000"/>
              <a:buFont typeface="Arial" panose="020B0604020202020204" pitchFamily="34" charset="0"/>
              <a:buChar char="•"/>
            </a:pPr>
            <a:r>
              <a:rPr lang="es-ES" altLang="es-ES" sz="2000" b="1">
                <a:solidFill>
                  <a:srgbClr val="FF0000"/>
                </a:solidFill>
                <a:latin typeface="Georgia" panose="02040502050405020303" pitchFamily="18" charset="0"/>
              </a:rPr>
              <a:t>header: </a:t>
            </a:r>
            <a:r>
              <a:rPr lang="es-ES" altLang="es-ES" sz="2000">
                <a:solidFill>
                  <a:schemeClr val="tx1"/>
                </a:solidFill>
                <a:latin typeface="Georgia" panose="02040502050405020303" pitchFamily="18" charset="0"/>
              </a:rPr>
              <a:t>La cabecera aparecerá como vemos en el ejemplo como el primer elemento del body. Suele contener una pequeña introducción al contenido. OJO! Siempre que tengamos una organización simple, porque se permite que tanto el </a:t>
            </a:r>
            <a:r>
              <a:rPr lang="es-ES" altLang="es-ES" sz="2000" b="1">
                <a:solidFill>
                  <a:srgbClr val="FF0000"/>
                </a:solidFill>
                <a:latin typeface="Georgia" panose="02040502050405020303" pitchFamily="18" charset="0"/>
              </a:rPr>
              <a:t>&lt;header&gt; </a:t>
            </a:r>
            <a:r>
              <a:rPr lang="es-ES" altLang="es-ES" sz="2000">
                <a:solidFill>
                  <a:schemeClr val="tx1"/>
                </a:solidFill>
                <a:latin typeface="Georgia" panose="02040502050405020303" pitchFamily="18" charset="0"/>
              </a:rPr>
              <a:t>como el </a:t>
            </a:r>
            <a:r>
              <a:rPr lang="es-ES" altLang="es-ES" sz="2000" b="1">
                <a:solidFill>
                  <a:srgbClr val="FF0000"/>
                </a:solidFill>
                <a:latin typeface="Georgia" panose="02040502050405020303" pitchFamily="18" charset="0"/>
              </a:rPr>
              <a:t>&lt;footer&gt; </a:t>
            </a:r>
            <a:r>
              <a:rPr lang="es-ES" altLang="es-ES" sz="2000">
                <a:solidFill>
                  <a:schemeClr val="tx1"/>
                </a:solidFill>
                <a:latin typeface="Georgia" panose="02040502050405020303" pitchFamily="18" charset="0"/>
              </a:rPr>
              <a:t>aparezcan también en una </a:t>
            </a:r>
            <a:r>
              <a:rPr lang="es-ES" altLang="es-ES" sz="2000" b="1">
                <a:solidFill>
                  <a:srgbClr val="FF0000"/>
                </a:solidFill>
                <a:latin typeface="Georgia" panose="02040502050405020303" pitchFamily="18" charset="0"/>
              </a:rPr>
              <a:t>&lt;section</a:t>
            </a:r>
            <a:r>
              <a:rPr lang="es-ES" altLang="es-ES" sz="2000">
                <a:solidFill>
                  <a:schemeClr val="tx1"/>
                </a:solidFill>
                <a:latin typeface="Georgia" panose="02040502050405020303" pitchFamily="18" charset="0"/>
              </a:rPr>
              <a:t>&gt; y en un </a:t>
            </a:r>
            <a:r>
              <a:rPr lang="es-ES" altLang="es-ES" sz="2000" b="1">
                <a:solidFill>
                  <a:srgbClr val="FF0000"/>
                </a:solidFill>
                <a:latin typeface="Georgia" panose="02040502050405020303" pitchFamily="18" charset="0"/>
              </a:rPr>
              <a:t>&lt;article&gt;.</a:t>
            </a:r>
          </a:p>
          <a:p>
            <a:pPr>
              <a:spcBef>
                <a:spcPts val="300"/>
              </a:spcBef>
              <a:buClr>
                <a:srgbClr val="A04DA3"/>
              </a:buClr>
              <a:buSzPct val="45000"/>
              <a:buFont typeface="Arial" panose="020B0604020202020204" pitchFamily="34" charset="0"/>
              <a:buChar char="•"/>
            </a:pPr>
            <a:r>
              <a:rPr lang="es-ES" altLang="es-ES" sz="2000" b="1">
                <a:solidFill>
                  <a:srgbClr val="FF0000"/>
                </a:solidFill>
                <a:latin typeface="Georgia" panose="02040502050405020303" pitchFamily="18" charset="0"/>
              </a:rPr>
              <a:t>footer: </a:t>
            </a:r>
            <a:r>
              <a:rPr lang="es-ES" altLang="es-ES" sz="2000">
                <a:solidFill>
                  <a:schemeClr val="tx1"/>
                </a:solidFill>
                <a:latin typeface="Georgia" panose="02040502050405020303" pitchFamily="18" charset="0"/>
              </a:rPr>
              <a:t>El pie del documento, de la sección o del artículo. Suele contener información como el autor, la licencia de publicación/uso, enlaces relativos, información de contacto, etc</a:t>
            </a:r>
          </a:p>
          <a:p>
            <a:pPr>
              <a:spcBef>
                <a:spcPts val="300"/>
              </a:spcBef>
              <a:buClr>
                <a:srgbClr val="A04DA3"/>
              </a:buClr>
              <a:buSzPct val="45000"/>
              <a:buFont typeface="Arial" panose="020B0604020202020204" pitchFamily="34" charset="0"/>
              <a:buChar char="•"/>
            </a:pPr>
            <a:r>
              <a:rPr lang="es-ES" altLang="es-ES" sz="2000" b="1">
                <a:solidFill>
                  <a:srgbClr val="FF0000"/>
                </a:solidFill>
                <a:latin typeface="Georgia" panose="02040502050405020303" pitchFamily="18" charset="0"/>
              </a:rPr>
              <a:t>aside: </a:t>
            </a:r>
            <a:r>
              <a:rPr lang="es-ES" altLang="es-ES" sz="2000">
                <a:solidFill>
                  <a:schemeClr val="tx1"/>
                </a:solidFill>
                <a:latin typeface="Georgia" panose="02040502050405020303" pitchFamily="18" charset="0"/>
              </a:rPr>
              <a:t>Contiene información relacionada con el contenido principal del documento o que pueda interesar al lector.</a:t>
            </a:r>
          </a:p>
          <a:p>
            <a:pPr>
              <a:spcBef>
                <a:spcPts val="300"/>
              </a:spcBef>
              <a:buClr>
                <a:srgbClr val="A04DA3"/>
              </a:buClr>
              <a:buSzPct val="45000"/>
              <a:buFont typeface="Arial" panose="020B0604020202020204" pitchFamily="34" charset="0"/>
              <a:buChar char="•"/>
            </a:pPr>
            <a:r>
              <a:rPr lang="es-ES" altLang="es-ES" sz="2000" b="1">
                <a:solidFill>
                  <a:srgbClr val="FF0000"/>
                </a:solidFill>
                <a:latin typeface="Georgia" panose="02040502050405020303" pitchFamily="18" charset="0"/>
              </a:rPr>
              <a:t>nav: </a:t>
            </a:r>
            <a:r>
              <a:rPr lang="es-ES" altLang="es-ES" sz="2000">
                <a:solidFill>
                  <a:schemeClr val="tx1"/>
                </a:solidFill>
                <a:latin typeface="Georgia" panose="02040502050405020303" pitchFamily="18" charset="0"/>
              </a:rPr>
              <a:t>Contiene enlaces que nos permiten navegar por la web, o por el documento en sí. </a:t>
            </a:r>
            <a:r>
              <a:rPr lang="es-ES" altLang="es-ES" sz="1600">
                <a:solidFill>
                  <a:srgbClr val="000000"/>
                </a:solidFill>
                <a:latin typeface="Georgia" panose="02040502050405020303" pitchFamily="18" charset="0"/>
              </a:rPr>
              <a:t>la accesibilidad.</a:t>
            </a:r>
          </a:p>
        </p:txBody>
      </p:sp>
      <p:sp>
        <p:nvSpPr>
          <p:cNvPr id="14340"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14341"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8B72830A-8552-44A0-B645-DC60458820B4}" type="slidenum">
              <a:rPr lang="es-ES" altLang="es-ES">
                <a:solidFill>
                  <a:srgbClr val="FFFFFF"/>
                </a:solidFill>
                <a:latin typeface="Georgia" panose="02040502050405020303" pitchFamily="18" charset="0"/>
              </a:rPr>
              <a:pPr algn="r" eaLnBrk="1" hangingPunct="1">
                <a:buClrTx/>
                <a:buFontTx/>
                <a:buNone/>
              </a:pPr>
              <a:t>4</a:t>
            </a:fld>
            <a:endParaRPr lang="es-ES" altLang="es-ES">
              <a:solidFill>
                <a:srgbClr val="FFFFFF"/>
              </a:solidFill>
              <a:latin typeface="Georgia" panose="02040502050405020303"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pPr>
            <a:r>
              <a:rPr lang="es-ES" altLang="es-ES" sz="3600">
                <a:solidFill>
                  <a:srgbClr val="424456"/>
                </a:solidFill>
                <a:latin typeface="Trebuchet MS" panose="020B0603020202020204" pitchFamily="34" charset="0"/>
              </a:rPr>
              <a:t>HTML_v5 – Nuevas etiquetas (II)</a:t>
            </a:r>
          </a:p>
        </p:txBody>
      </p:sp>
      <p:sp>
        <p:nvSpPr>
          <p:cNvPr id="16387" name="Text Box 2"/>
          <p:cNvSpPr txBox="1">
            <a:spLocks noChangeArrowheads="1"/>
          </p:cNvSpPr>
          <p:nvPr/>
        </p:nvSpPr>
        <p:spPr bwMode="auto">
          <a:xfrm>
            <a:off x="468313" y="1557338"/>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3538" indent="-254000">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9pPr>
          </a:lstStyle>
          <a:p>
            <a:pPr>
              <a:spcBef>
                <a:spcPts val="300"/>
              </a:spcBef>
              <a:buClr>
                <a:srgbClr val="A04DA3"/>
              </a:buClr>
              <a:buSzPct val="45000"/>
              <a:buFont typeface="Arial" panose="020B0604020202020204" pitchFamily="34" charset="0"/>
              <a:buChar char="•"/>
            </a:pPr>
            <a:r>
              <a:rPr lang="es-ES" altLang="es-ES" sz="2000" b="1">
                <a:solidFill>
                  <a:srgbClr val="FF0000"/>
                </a:solidFill>
                <a:latin typeface="Georgia" panose="02040502050405020303" pitchFamily="18" charset="0"/>
              </a:rPr>
              <a:t>section: </a:t>
            </a:r>
            <a:r>
              <a:rPr lang="es-ES" altLang="es-ES" sz="2000">
                <a:solidFill>
                  <a:schemeClr val="tx1"/>
                </a:solidFill>
                <a:latin typeface="Georgia" panose="02040502050405020303" pitchFamily="18" charset="0"/>
              </a:rPr>
              <a:t>Una sección es la agrupación de un contenido temático. Normalmente lleva acompañado una cabecera (h2). </a:t>
            </a:r>
          </a:p>
          <a:p>
            <a:pPr>
              <a:spcBef>
                <a:spcPts val="300"/>
              </a:spcBef>
              <a:buClr>
                <a:srgbClr val="A04DA3"/>
              </a:buClr>
              <a:buSzPct val="45000"/>
              <a:buFont typeface="Arial" panose="020B0604020202020204" pitchFamily="34" charset="0"/>
              <a:buChar char="•"/>
            </a:pPr>
            <a:r>
              <a:rPr lang="es-ES" altLang="es-ES" sz="2000" b="1">
                <a:solidFill>
                  <a:srgbClr val="FF0000"/>
                </a:solidFill>
                <a:latin typeface="Georgia" panose="02040502050405020303" pitchFamily="18" charset="0"/>
              </a:rPr>
              <a:t>article: </a:t>
            </a:r>
            <a:r>
              <a:rPr lang="es-ES" altLang="es-ES" sz="2000">
                <a:solidFill>
                  <a:schemeClr val="tx1"/>
                </a:solidFill>
                <a:latin typeface="Georgia" panose="02040502050405020303" pitchFamily="18" charset="0"/>
              </a:rPr>
              <a:t>Un artículo tiene sentido por sí mismo, y puede ser leído sin necesidad de leer el resto de la web.</a:t>
            </a:r>
          </a:p>
          <a:p>
            <a:pPr>
              <a:spcBef>
                <a:spcPts val="300"/>
              </a:spcBef>
              <a:buClr>
                <a:srgbClr val="A04DA3"/>
              </a:buClr>
              <a:buSzPct val="45000"/>
              <a:buFont typeface="Symbol" panose="05050102010706020507" pitchFamily="18" charset="2"/>
              <a:buNone/>
            </a:pPr>
            <a:r>
              <a:rPr lang="es-ES" altLang="es-ES" sz="2000">
                <a:solidFill>
                  <a:srgbClr val="000000"/>
                </a:solidFill>
                <a:latin typeface="Georgia" panose="02040502050405020303" pitchFamily="18" charset="0"/>
              </a:rPr>
              <a:t>Además, los validadores de html5 revisan el código para que las etiquetas de encabezado respeten los niveles y donde están colocadas. Así es recomendable que en el documento html5 tan sólo haya un </a:t>
            </a:r>
            <a:r>
              <a:rPr lang="es-ES" altLang="es-ES" sz="2000" b="1">
                <a:solidFill>
                  <a:srgbClr val="FF0000"/>
                </a:solidFill>
                <a:latin typeface="Georgia" panose="02040502050405020303" pitchFamily="18" charset="0"/>
              </a:rPr>
              <a:t>&lt;h1&gt;</a:t>
            </a:r>
            <a:r>
              <a:rPr lang="es-ES" altLang="es-ES" sz="2000">
                <a:solidFill>
                  <a:srgbClr val="000000"/>
                </a:solidFill>
                <a:latin typeface="Georgia" panose="02040502050405020303" pitchFamily="18" charset="0"/>
              </a:rPr>
              <a:t> y que se encuentre dentro de la etiqueta </a:t>
            </a:r>
            <a:r>
              <a:rPr lang="es-ES" altLang="es-ES" sz="2000" b="1">
                <a:solidFill>
                  <a:srgbClr val="FF0000"/>
                </a:solidFill>
                <a:latin typeface="Georgia" panose="02040502050405020303" pitchFamily="18" charset="0"/>
              </a:rPr>
              <a:t>&lt;header&gt;</a:t>
            </a:r>
            <a:r>
              <a:rPr lang="es-ES" altLang="es-ES" sz="2000">
                <a:solidFill>
                  <a:srgbClr val="000000"/>
                </a:solidFill>
                <a:latin typeface="Georgia" panose="02040502050405020303" pitchFamily="18" charset="0"/>
              </a:rPr>
              <a:t>.  </a:t>
            </a:r>
          </a:p>
          <a:p>
            <a:pPr>
              <a:spcBef>
                <a:spcPts val="300"/>
              </a:spcBef>
              <a:buClr>
                <a:srgbClr val="A04DA3"/>
              </a:buClr>
              <a:buSzPct val="45000"/>
              <a:buFont typeface="Symbol" panose="05050102010706020507" pitchFamily="18" charset="2"/>
              <a:buNone/>
            </a:pPr>
            <a:r>
              <a:rPr lang="es-ES" altLang="es-ES" sz="2000">
                <a:solidFill>
                  <a:srgbClr val="000000"/>
                </a:solidFill>
                <a:latin typeface="Georgia" panose="02040502050405020303" pitchFamily="18" charset="0"/>
              </a:rPr>
              <a:t>Después vendrán los encabezados de segundo nivel: </a:t>
            </a:r>
            <a:r>
              <a:rPr lang="es-ES" altLang="es-ES" sz="2000" b="1">
                <a:solidFill>
                  <a:srgbClr val="FF0000"/>
                </a:solidFill>
                <a:latin typeface="Georgia" panose="02040502050405020303" pitchFamily="18" charset="0"/>
              </a:rPr>
              <a:t>&lt;h2&gt;</a:t>
            </a:r>
            <a:r>
              <a:rPr lang="es-ES" altLang="es-ES" sz="2000">
                <a:solidFill>
                  <a:srgbClr val="000000"/>
                </a:solidFill>
                <a:latin typeface="Georgia" panose="02040502050405020303" pitchFamily="18" charset="0"/>
              </a:rPr>
              <a:t> que serán la primera etiqueta dentro de </a:t>
            </a:r>
            <a:r>
              <a:rPr lang="es-ES" altLang="es-ES" sz="2000" b="1">
                <a:solidFill>
                  <a:srgbClr val="FF0000"/>
                </a:solidFill>
                <a:latin typeface="Georgia" panose="02040502050405020303" pitchFamily="18" charset="0"/>
              </a:rPr>
              <a:t>&lt;section&gt;. </a:t>
            </a:r>
          </a:p>
          <a:p>
            <a:pPr>
              <a:spcBef>
                <a:spcPts val="300"/>
              </a:spcBef>
              <a:buClr>
                <a:srgbClr val="A04DA3"/>
              </a:buClr>
              <a:buSzPct val="45000"/>
              <a:buFont typeface="Symbol" panose="05050102010706020507" pitchFamily="18" charset="2"/>
              <a:buNone/>
            </a:pPr>
            <a:r>
              <a:rPr lang="es-ES" altLang="es-ES" sz="2000">
                <a:solidFill>
                  <a:srgbClr val="000000"/>
                </a:solidFill>
                <a:latin typeface="Georgia" panose="02040502050405020303" pitchFamily="18" charset="0"/>
              </a:rPr>
              <a:t>También es importante que se respete el orden de las cabeceras, es decir que no haya un &lt;h4&gt; si no hay antes un </a:t>
            </a:r>
            <a:r>
              <a:rPr lang="es-ES" altLang="es-ES" sz="2000" b="1">
                <a:solidFill>
                  <a:srgbClr val="FF0000"/>
                </a:solidFill>
                <a:latin typeface="Georgia" panose="02040502050405020303" pitchFamily="18" charset="0"/>
              </a:rPr>
              <a:t>&lt;h1&gt;, &lt;h2&gt;</a:t>
            </a:r>
            <a:r>
              <a:rPr lang="es-ES" altLang="es-ES" sz="2000">
                <a:solidFill>
                  <a:srgbClr val="000000"/>
                </a:solidFill>
                <a:latin typeface="Georgia" panose="02040502050405020303" pitchFamily="18" charset="0"/>
              </a:rPr>
              <a:t> y un </a:t>
            </a:r>
            <a:r>
              <a:rPr lang="es-ES" altLang="es-ES" sz="2000" b="1">
                <a:solidFill>
                  <a:srgbClr val="FF0000"/>
                </a:solidFill>
                <a:latin typeface="Georgia" panose="02040502050405020303" pitchFamily="18" charset="0"/>
              </a:rPr>
              <a:t>&lt;h3&gt;.</a:t>
            </a:r>
          </a:p>
          <a:p>
            <a:pPr>
              <a:spcBef>
                <a:spcPts val="300"/>
              </a:spcBef>
              <a:buClr>
                <a:srgbClr val="A04DA3"/>
              </a:buClr>
              <a:buSzPct val="45000"/>
              <a:buFont typeface="Symbol" panose="05050102010706020507" pitchFamily="18" charset="2"/>
              <a:buNone/>
            </a:pPr>
            <a:r>
              <a:rPr lang="es-ES" altLang="es-ES" sz="2000">
                <a:solidFill>
                  <a:srgbClr val="000000"/>
                </a:solidFill>
                <a:latin typeface="Georgia" panose="02040502050405020303" pitchFamily="18" charset="0"/>
              </a:rPr>
              <a:t>Si seguimos estas recomendaciones mejoraremos nuestro posicionamiento SEO y nos estaremos adaptando para mejorar la accesibilidad.</a:t>
            </a:r>
          </a:p>
        </p:txBody>
      </p:sp>
      <p:sp>
        <p:nvSpPr>
          <p:cNvPr id="16388"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16389"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EB395156-79C8-40D6-B25F-65FC3797D3F4}" type="slidenum">
              <a:rPr lang="es-ES" altLang="es-ES">
                <a:solidFill>
                  <a:srgbClr val="FFFFFF"/>
                </a:solidFill>
                <a:latin typeface="Georgia" panose="02040502050405020303" pitchFamily="18" charset="0"/>
              </a:rPr>
              <a:pPr algn="r" eaLnBrk="1" hangingPunct="1">
                <a:buClrTx/>
                <a:buFontTx/>
                <a:buNone/>
              </a:pPr>
              <a:t>5</a:t>
            </a:fld>
            <a:endParaRPr lang="es-ES" altLang="es-ES">
              <a:solidFill>
                <a:srgbClr val="FFFFFF"/>
              </a:solidFill>
              <a:latin typeface="Georgia" panose="02040502050405020303"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r>
              <a:rPr lang="es-ES" altLang="es-ES" sz="3600">
                <a:solidFill>
                  <a:srgbClr val="424456"/>
                </a:solidFill>
                <a:latin typeface="Trebuchet MS" panose="020B0603020202020204" pitchFamily="34" charset="0"/>
              </a:rPr>
              <a:t>HTML_v5 – Nuevas etiquetas (III)</a:t>
            </a:r>
          </a:p>
        </p:txBody>
      </p:sp>
      <p:sp>
        <p:nvSpPr>
          <p:cNvPr id="18435"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r>
              <a:rPr lang="es-ES" altLang="es-ES" sz="800">
                <a:solidFill>
                  <a:srgbClr val="438086"/>
                </a:solidFill>
                <a:latin typeface="Georgia" panose="02040502050405020303" pitchFamily="18" charset="0"/>
              </a:rPr>
              <a:t>Lenguajes de marcas - </a:t>
            </a:r>
          </a:p>
        </p:txBody>
      </p:sp>
      <p:sp>
        <p:nvSpPr>
          <p:cNvPr id="18436"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fld id="{4A4E9D5F-3682-4EDF-AED5-D33C39CB483D}" type="slidenum">
              <a:rPr lang="es-ES" altLang="es-ES">
                <a:solidFill>
                  <a:srgbClr val="FFFFFF"/>
                </a:solidFill>
                <a:latin typeface="Georgia" panose="02040502050405020303" pitchFamily="18" charset="0"/>
              </a:rPr>
              <a:pPr algn="r" eaLnBrk="1" hangingPunct="1"/>
              <a:t>6</a:t>
            </a:fld>
            <a:endParaRPr lang="es-ES" altLang="es-ES">
              <a:solidFill>
                <a:srgbClr val="FFFFFF"/>
              </a:solidFill>
              <a:latin typeface="Georgia" panose="02040502050405020303" pitchFamily="18" charset="0"/>
            </a:endParaRPr>
          </a:p>
        </p:txBody>
      </p:sp>
      <p:pic>
        <p:nvPicPr>
          <p:cNvPr id="18437" name="Picture 2" descr="http://i.imgur.com/nlW2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557338"/>
            <a:ext cx="76327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r>
              <a:rPr lang="es-ES" altLang="es-ES" sz="3600">
                <a:solidFill>
                  <a:srgbClr val="424456"/>
                </a:solidFill>
                <a:latin typeface="Trebuchet MS" panose="020B0603020202020204" pitchFamily="34" charset="0"/>
              </a:rPr>
              <a:t>HTML_v5 – Nuevas etiquetas (III)</a:t>
            </a:r>
          </a:p>
        </p:txBody>
      </p:sp>
      <p:sp>
        <p:nvSpPr>
          <p:cNvPr id="20483"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20484"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2AFE58CF-C64A-47F6-BB96-09B2FD6789CB}" type="slidenum">
              <a:rPr lang="es-ES" altLang="es-ES">
                <a:solidFill>
                  <a:srgbClr val="FFFFFF"/>
                </a:solidFill>
                <a:latin typeface="Georgia" panose="02040502050405020303" pitchFamily="18" charset="0"/>
              </a:rPr>
              <a:pPr algn="r" eaLnBrk="1" hangingPunct="1">
                <a:buClrTx/>
                <a:buFontTx/>
                <a:buNone/>
              </a:pPr>
              <a:t>7</a:t>
            </a:fld>
            <a:endParaRPr lang="es-ES" altLang="es-ES">
              <a:solidFill>
                <a:srgbClr val="FFFFFF"/>
              </a:solidFill>
              <a:latin typeface="Georgia" panose="02040502050405020303" pitchFamily="18" charset="0"/>
            </a:endParaRPr>
          </a:p>
        </p:txBody>
      </p:sp>
      <p:sp>
        <p:nvSpPr>
          <p:cNvPr id="20485" name="2 Marcador de contenido"/>
          <p:cNvSpPr txBox="1">
            <a:spLocks/>
          </p:cNvSpPr>
          <p:nvPr/>
        </p:nvSpPr>
        <p:spPr bwMode="auto">
          <a:xfrm>
            <a:off x="250825" y="1628775"/>
            <a:ext cx="8713788" cy="48958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&lt;body&gt;</a:t>
            </a: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&lt;header&gt;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&lt;h1&gt;Recetas de cocina&lt;/h1&gt;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&lt;/header&gt;</a:t>
            </a:r>
          </a:p>
          <a:p>
            <a:pPr eaLnBrk="1" hangingPunct="1">
              <a:spcBef>
                <a:spcPct val="20000"/>
              </a:spcBef>
            </a:pPr>
            <a:endParaRPr lang="en-US" altLang="es-ES" sz="1600">
              <a:solidFill>
                <a:srgbClr val="00FF00"/>
              </a:solidFill>
              <a:latin typeface="Courier New" panose="02070309020205020404" pitchFamily="49" charset="0"/>
              <a:cs typeface="Courier New" panose="02070309020205020404" pitchFamily="49" charset="0"/>
            </a:endParaRP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&lt;nav&gt;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a:t>
            </a:r>
            <a:r>
              <a:rPr lang="it-IT" altLang="es-ES" sz="1600">
                <a:solidFill>
                  <a:srgbClr val="00FF00"/>
                </a:solidFill>
                <a:latin typeface="Courier New" panose="02070309020205020404" pitchFamily="49" charset="0"/>
                <a:cs typeface="Courier New" panose="02070309020205020404" pitchFamily="49" charset="0"/>
              </a:rPr>
              <a:t> &lt;ul&gt;</a:t>
            </a:r>
          </a:p>
          <a:p>
            <a:pPr eaLnBrk="1" hangingPunct="1">
              <a:spcBef>
                <a:spcPct val="20000"/>
              </a:spcBef>
            </a:pPr>
            <a:r>
              <a:rPr lang="it-IT" altLang="es-ES" sz="1600">
                <a:solidFill>
                  <a:srgbClr val="00FF00"/>
                </a:solidFill>
                <a:latin typeface="Courier New" panose="02070309020205020404" pitchFamily="49" charset="0"/>
                <a:cs typeface="Courier New" panose="02070309020205020404" pitchFamily="49" charset="0"/>
              </a:rPr>
              <a:t>			  &lt;li&gt;&lt;a href="#"&gt;Recetas favoritas&lt;/a&gt;&lt;/li&gt;</a:t>
            </a:r>
          </a:p>
          <a:p>
            <a:pPr eaLnBrk="1" hangingPunct="1">
              <a:spcBef>
                <a:spcPct val="20000"/>
              </a:spcBef>
            </a:pPr>
            <a:r>
              <a:rPr lang="it-IT" altLang="es-ES" sz="1600">
                <a:solidFill>
                  <a:srgbClr val="00FF00"/>
                </a:solidFill>
                <a:latin typeface="Courier New" panose="02070309020205020404" pitchFamily="49" charset="0"/>
                <a:cs typeface="Courier New" panose="02070309020205020404" pitchFamily="49" charset="0"/>
              </a:rPr>
              <a:t>			  &lt;li&gt;&lt;a href="#"&gt;Mis cocineros&lt;/a&gt;&lt;/li&gt;</a:t>
            </a:r>
          </a:p>
          <a:p>
            <a:pPr eaLnBrk="1" hangingPunct="1">
              <a:spcBef>
                <a:spcPct val="20000"/>
              </a:spcBef>
            </a:pPr>
            <a:r>
              <a:rPr lang="it-IT" altLang="es-ES" sz="1600">
                <a:solidFill>
                  <a:srgbClr val="00FF00"/>
                </a:solidFill>
                <a:latin typeface="Courier New" panose="02070309020205020404" pitchFamily="49" charset="0"/>
                <a:cs typeface="Courier New" panose="02070309020205020404" pitchFamily="49" charset="0"/>
              </a:rPr>
              <a:t>			  &lt;li&gt;&lt;a href="#"&gt;Videocasts&lt;/a&gt;&lt;/li&gt;</a:t>
            </a:r>
          </a:p>
          <a:p>
            <a:pPr eaLnBrk="1" hangingPunct="1">
              <a:spcBef>
                <a:spcPct val="20000"/>
              </a:spcBef>
            </a:pPr>
            <a:r>
              <a:rPr lang="it-IT" altLang="es-ES" sz="1600">
                <a:solidFill>
                  <a:srgbClr val="00FF00"/>
                </a:solidFill>
                <a:latin typeface="Courier New" panose="02070309020205020404" pitchFamily="49" charset="0"/>
                <a:cs typeface="Courier New" panose="02070309020205020404" pitchFamily="49" charset="0"/>
              </a:rPr>
              <a:t>			&lt;/ul&gt; </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&lt;/nav&gt;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468313" y="765175"/>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r>
              <a:rPr lang="es-ES" altLang="es-ES" sz="3600">
                <a:solidFill>
                  <a:srgbClr val="424456"/>
                </a:solidFill>
                <a:latin typeface="Trebuchet MS" panose="020B0603020202020204" pitchFamily="34" charset="0"/>
              </a:rPr>
              <a:t>HTML_v5 – Nuevas etiquetas (IV)</a:t>
            </a:r>
          </a:p>
        </p:txBody>
      </p:sp>
      <p:sp>
        <p:nvSpPr>
          <p:cNvPr id="22531"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22532"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3577C069-EBE2-42F9-94A8-4D04EC134D1A}" type="slidenum">
              <a:rPr lang="es-ES" altLang="es-ES">
                <a:solidFill>
                  <a:srgbClr val="FFFFFF"/>
                </a:solidFill>
                <a:latin typeface="Georgia" panose="02040502050405020303" pitchFamily="18" charset="0"/>
              </a:rPr>
              <a:pPr algn="r" eaLnBrk="1" hangingPunct="1">
                <a:buClrTx/>
                <a:buFontTx/>
                <a:buNone/>
              </a:pPr>
              <a:t>8</a:t>
            </a:fld>
            <a:endParaRPr lang="es-ES" altLang="es-ES">
              <a:solidFill>
                <a:srgbClr val="FFFFFF"/>
              </a:solidFill>
              <a:latin typeface="Georgia" panose="02040502050405020303" pitchFamily="18" charset="0"/>
            </a:endParaRPr>
          </a:p>
        </p:txBody>
      </p:sp>
      <p:sp>
        <p:nvSpPr>
          <p:cNvPr id="22533" name="2 Marcador de contenido"/>
          <p:cNvSpPr txBox="1">
            <a:spLocks/>
          </p:cNvSpPr>
          <p:nvPr/>
        </p:nvSpPr>
        <p:spPr bwMode="auto">
          <a:xfrm>
            <a:off x="250825" y="1412875"/>
            <a:ext cx="8713788" cy="5329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Droid Sans Fallback" charset="0"/>
                <a:cs typeface="Droid Sans Fallback" charset="0"/>
              </a:defRPr>
            </a:lvl9pPr>
          </a:lstStyle>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&lt;section&gt;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&lt;h2&gt;Recetas Tradicionales&lt;/h2&gt;		</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&lt;article&gt;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&lt;h2&gt;Huevos fritos con Patatas&lt;/h2&gt;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&lt;p&gt;Plato típico español es obligatorio en todo recetario. Para realizar un buen plato es imprescindible una buena materia prima utilizando huevos de gallinas camperas y patatas de temporada.&lt;/p&gt;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&lt;/article&gt;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&lt;article&gt;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&lt;h2&gt;Berenjenas al horno&lt;/h2&gt;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&lt;p&gt;Receta muy sencilla para hacer al horno. Es necesario una berenjena salsa de tomate frito y jamon serrano.&lt;/p&gt;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&lt;/article&gt;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&lt;/section&gt;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&lt;footer&gt;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&lt;p&gt;&amp;copy; Recetario de cocina - 2014&lt;/p&gt;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		&lt;/footer&gt;</a:t>
            </a:r>
          </a:p>
          <a:p>
            <a:pPr eaLnBrk="1" hangingPunct="1">
              <a:spcBef>
                <a:spcPct val="20000"/>
              </a:spcBef>
            </a:pPr>
            <a:r>
              <a:rPr lang="en-US" altLang="es-ES" sz="1600">
                <a:solidFill>
                  <a:srgbClr val="00FF00"/>
                </a:solidFill>
                <a:latin typeface="Courier New" panose="02070309020205020404" pitchFamily="49" charset="0"/>
                <a:cs typeface="Courier New" panose="02070309020205020404" pitchFamily="49" charset="0"/>
              </a:rPr>
              <a:t>&lt;/body&gt;</a:t>
            </a:r>
            <a:r>
              <a:rPr lang="es-ES" altLang="es-ES" sz="1600">
                <a:solidFill>
                  <a:srgbClr val="00FF00"/>
                </a:solidFill>
                <a:latin typeface="Courier New" panose="02070309020205020404" pitchFamily="49" charset="0"/>
                <a:cs typeface="Courier New" panose="02070309020205020404" pitchFamily="49" charset="0"/>
              </a:rPr>
              <a:t>	</a:t>
            </a:r>
          </a:p>
          <a:p>
            <a:pPr eaLnBrk="1" hangingPunct="1">
              <a:spcBef>
                <a:spcPct val="20000"/>
              </a:spcBef>
            </a:pPr>
            <a:r>
              <a:rPr lang="es-ES" altLang="es-ES" sz="1600">
                <a:solidFill>
                  <a:srgbClr val="00FF00"/>
                </a:solidFill>
                <a:latin typeface="Courier New" panose="02070309020205020404" pitchFamily="49" charset="0"/>
                <a:cs typeface="Courier New" panose="02070309020205020404" pitchFamily="49"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468313" y="9080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buClrTx/>
              <a:buFontTx/>
              <a:buNone/>
            </a:pPr>
            <a:r>
              <a:rPr lang="es-ES" altLang="es-ES" sz="3600">
                <a:solidFill>
                  <a:srgbClr val="424456"/>
                </a:solidFill>
                <a:latin typeface="Trebuchet MS" panose="020B0603020202020204" pitchFamily="34" charset="0"/>
              </a:rPr>
              <a:t>HTML_v5 – Nuevas etiquetas (V)</a:t>
            </a:r>
          </a:p>
        </p:txBody>
      </p:sp>
      <p:sp>
        <p:nvSpPr>
          <p:cNvPr id="24579" name="Text Box 2"/>
          <p:cNvSpPr txBox="1">
            <a:spLocks noChangeArrowheads="1"/>
          </p:cNvSpPr>
          <p:nvPr/>
        </p:nvSpPr>
        <p:spPr bwMode="auto">
          <a:xfrm>
            <a:off x="468313" y="1557338"/>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63538" indent="-254000">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3538" algn="l"/>
                <a:tab pos="811213" algn="l"/>
                <a:tab pos="1260475" algn="l"/>
                <a:tab pos="1709738" algn="l"/>
                <a:tab pos="2159000" algn="l"/>
                <a:tab pos="2608263" algn="l"/>
                <a:tab pos="3057525" algn="l"/>
                <a:tab pos="3506788" algn="l"/>
                <a:tab pos="3956050" algn="l"/>
                <a:tab pos="4405313" algn="l"/>
                <a:tab pos="4854575" algn="l"/>
                <a:tab pos="5303838" algn="l"/>
                <a:tab pos="5753100" algn="l"/>
                <a:tab pos="6202363" algn="l"/>
                <a:tab pos="6651625" algn="l"/>
                <a:tab pos="7100888" algn="l"/>
                <a:tab pos="7550150" algn="l"/>
                <a:tab pos="7999413" algn="l"/>
                <a:tab pos="8448675" algn="l"/>
                <a:tab pos="8897938" algn="l"/>
                <a:tab pos="9347200" algn="l"/>
              </a:tabLst>
              <a:defRPr>
                <a:solidFill>
                  <a:schemeClr val="bg1"/>
                </a:solidFill>
                <a:latin typeface="Arial" panose="020B0604020202020204" pitchFamily="34" charset="0"/>
                <a:ea typeface="Droid Sans Fallback" charset="0"/>
                <a:cs typeface="Droid Sans Fallback" charset="0"/>
              </a:defRPr>
            </a:lvl9pPr>
          </a:lstStyle>
          <a:p>
            <a:pPr>
              <a:spcBef>
                <a:spcPts val="300"/>
              </a:spcBef>
              <a:buClr>
                <a:srgbClr val="A04DA3"/>
              </a:buClr>
              <a:buSzPct val="45000"/>
              <a:buFont typeface="Symbol" panose="05050102010706020507" pitchFamily="18" charset="2"/>
              <a:buNone/>
            </a:pPr>
            <a:r>
              <a:rPr lang="es-ES" altLang="es-ES" sz="1600">
                <a:solidFill>
                  <a:srgbClr val="000000"/>
                </a:solidFill>
                <a:latin typeface="Georgia" panose="02040502050405020303" pitchFamily="18" charset="0"/>
              </a:rPr>
              <a:t>Otras nuevas etiquetas en html5:</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details: </a:t>
            </a:r>
            <a:r>
              <a:rPr lang="es-ES" altLang="es-ES" sz="1600">
                <a:solidFill>
                  <a:schemeClr val="tx1"/>
                </a:solidFill>
                <a:latin typeface="Georgia" panose="02040502050405020303" pitchFamily="18" charset="0"/>
              </a:rPr>
              <a:t>Utilizada junto a </a:t>
            </a:r>
            <a:r>
              <a:rPr lang="es-ES" altLang="es-ES" sz="1600" b="1">
                <a:solidFill>
                  <a:srgbClr val="FF0000"/>
                </a:solidFill>
                <a:latin typeface="Georgia" panose="02040502050405020303" pitchFamily="18" charset="0"/>
              </a:rPr>
              <a:t>&lt;summary&gt; </a:t>
            </a:r>
            <a:r>
              <a:rPr lang="es-ES" altLang="es-ES" sz="1600">
                <a:solidFill>
                  <a:schemeClr val="tx1"/>
                </a:solidFill>
                <a:latin typeface="Georgia" panose="02040502050405020303" pitchFamily="18" charset="0"/>
              </a:rPr>
              <a:t>define un contenedor que se puede mostrar u ocultar al gusto del usuario.</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summary:</a:t>
            </a:r>
            <a:r>
              <a:rPr lang="es-ES" altLang="es-ES" sz="1600">
                <a:solidFill>
                  <a:schemeClr val="tx1"/>
                </a:solidFill>
                <a:latin typeface="Georgia" panose="02040502050405020303" pitchFamily="18" charset="0"/>
              </a:rPr>
              <a:t> Muestra siempre el resumen de los detalles que contiene la etiqueta</a:t>
            </a:r>
            <a:r>
              <a:rPr lang="es-ES" altLang="es-ES" sz="1600" b="1">
                <a:solidFill>
                  <a:srgbClr val="FF0000"/>
                </a:solidFill>
                <a:latin typeface="Georgia" panose="02040502050405020303" pitchFamily="18" charset="0"/>
              </a:rPr>
              <a:t> &lt;detail&gt;</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dialog: </a:t>
            </a:r>
            <a:r>
              <a:rPr lang="es-ES" altLang="es-ES" sz="1600">
                <a:solidFill>
                  <a:schemeClr val="tx1"/>
                </a:solidFill>
                <a:latin typeface="Georgia" panose="02040502050405020303" pitchFamily="18" charset="0"/>
              </a:rPr>
              <a:t>Crea un popup o ventana de dialogo.</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figure: </a:t>
            </a:r>
            <a:r>
              <a:rPr lang="es-ES" altLang="es-ES" sz="1600">
                <a:solidFill>
                  <a:schemeClr val="tx1"/>
                </a:solidFill>
                <a:latin typeface="Georgia" panose="02040502050405020303" pitchFamily="18" charset="0"/>
              </a:rPr>
              <a:t>Permite crear un contenedor que tenga una imagen con  explicación asociada.</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figcaption: </a:t>
            </a:r>
            <a:r>
              <a:rPr lang="es-ES" altLang="es-ES" sz="1600">
                <a:solidFill>
                  <a:schemeClr val="tx1"/>
                </a:solidFill>
                <a:latin typeface="Georgia" panose="02040502050405020303" pitchFamily="18" charset="0"/>
              </a:rPr>
              <a:t>Utilizada junto a &lt;figure&gt; permite asociar una explicación a una imagen.</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meter: </a:t>
            </a:r>
            <a:r>
              <a:rPr lang="es-ES" altLang="es-ES" sz="1600">
                <a:solidFill>
                  <a:schemeClr val="tx1"/>
                </a:solidFill>
                <a:latin typeface="Georgia" panose="02040502050405020303" pitchFamily="18" charset="0"/>
              </a:rPr>
              <a:t>Muestra el valor en una escala, por ejemplo: de 0 a 10, un 2.</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progress: </a:t>
            </a:r>
            <a:r>
              <a:rPr lang="es-ES" altLang="es-ES" sz="1600">
                <a:solidFill>
                  <a:schemeClr val="tx1"/>
                </a:solidFill>
                <a:latin typeface="Georgia" panose="02040502050405020303" pitchFamily="18" charset="0"/>
              </a:rPr>
              <a:t>Representa el progreso de una tarea.</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main: </a:t>
            </a:r>
            <a:r>
              <a:rPr lang="es-ES" altLang="es-ES" sz="1600">
                <a:solidFill>
                  <a:schemeClr val="tx1"/>
                </a:solidFill>
                <a:latin typeface="Georgia" panose="02040502050405020303" pitchFamily="18" charset="0"/>
              </a:rPr>
              <a:t>Sólo puede aparecer una única vez en el documento. Su contenido no puede estar repetido en otras secciones, artículos, etc del documento.</a:t>
            </a:r>
          </a:p>
          <a:p>
            <a:pPr>
              <a:spcBef>
                <a:spcPts val="300"/>
              </a:spcBef>
              <a:buClr>
                <a:srgbClr val="A04DA3"/>
              </a:buClr>
              <a:buSzPct val="45000"/>
              <a:buFont typeface="Arial" panose="020B0604020202020204" pitchFamily="34" charset="0"/>
              <a:buChar char="•"/>
            </a:pPr>
            <a:r>
              <a:rPr lang="es-ES" altLang="es-ES" sz="1600" b="1">
                <a:solidFill>
                  <a:srgbClr val="FF0000"/>
                </a:solidFill>
                <a:latin typeface="Georgia" panose="02040502050405020303" pitchFamily="18" charset="0"/>
              </a:rPr>
              <a:t>mark: </a:t>
            </a:r>
            <a:r>
              <a:rPr lang="es-ES" altLang="es-ES" sz="1600">
                <a:solidFill>
                  <a:schemeClr val="tx1"/>
                </a:solidFill>
                <a:latin typeface="Georgia" panose="02040502050405020303" pitchFamily="18" charset="0"/>
              </a:rPr>
              <a:t>Resalta una parte concreta del contenido.</a:t>
            </a:r>
          </a:p>
          <a:p>
            <a:pPr>
              <a:spcBef>
                <a:spcPts val="300"/>
              </a:spcBef>
              <a:buClr>
                <a:srgbClr val="A04DA3"/>
              </a:buClr>
              <a:buSzPct val="45000"/>
              <a:buFont typeface="Symbol" panose="05050102010706020507" pitchFamily="18" charset="2"/>
              <a:buNone/>
            </a:pPr>
            <a:endParaRPr lang="es-ES" altLang="es-ES" sz="1600">
              <a:solidFill>
                <a:srgbClr val="000000"/>
              </a:solidFill>
              <a:latin typeface="Georgia" panose="02040502050405020303" pitchFamily="18" charset="0"/>
            </a:endParaRPr>
          </a:p>
        </p:txBody>
      </p:sp>
      <p:sp>
        <p:nvSpPr>
          <p:cNvPr id="24580" name="Text Box 3"/>
          <p:cNvSpPr txBox="1">
            <a:spLocks noChangeArrowheads="1"/>
          </p:cNvSpPr>
          <p:nvPr/>
        </p:nvSpPr>
        <p:spPr bwMode="auto">
          <a:xfrm>
            <a:off x="5257800" y="612775"/>
            <a:ext cx="132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r>
              <a:rPr lang="es-ES" altLang="es-ES" sz="800">
                <a:solidFill>
                  <a:srgbClr val="438086"/>
                </a:solidFill>
                <a:latin typeface="Georgia" panose="02040502050405020303" pitchFamily="18" charset="0"/>
              </a:rPr>
              <a:t>Lenguajes de marcas - </a:t>
            </a:r>
          </a:p>
        </p:txBody>
      </p:sp>
      <p:sp>
        <p:nvSpPr>
          <p:cNvPr id="24581" name="Text Box 4"/>
          <p:cNvSpPr txBox="1">
            <a:spLocks noChangeArrowheads="1"/>
          </p:cNvSpPr>
          <p:nvPr/>
        </p:nvSpPr>
        <p:spPr bwMode="auto">
          <a:xfrm>
            <a:off x="8174038" y="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marL="365125" indent="-252413">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1pPr>
            <a:lvl2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2pPr>
            <a:lvl3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3pPr>
            <a:lvl4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4pPr>
            <a:lvl5pPr>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defRPr>
                <a:solidFill>
                  <a:schemeClr val="bg1"/>
                </a:solidFill>
                <a:latin typeface="Arial" panose="020B0604020202020204" pitchFamily="34" charset="0"/>
                <a:ea typeface="Droid Sans Fallback" charset="0"/>
                <a:cs typeface="Droid Sans Fallback" charset="0"/>
              </a:defRPr>
            </a:lvl9pPr>
          </a:lstStyle>
          <a:p>
            <a:pPr algn="r" eaLnBrk="1" hangingPunct="1">
              <a:buClrTx/>
              <a:buFontTx/>
              <a:buNone/>
            </a:pPr>
            <a:fld id="{40FECD5F-7EE5-480D-A4BB-0C12FF86F474}" type="slidenum">
              <a:rPr lang="es-ES" altLang="es-ES">
                <a:solidFill>
                  <a:srgbClr val="FFFFFF"/>
                </a:solidFill>
                <a:latin typeface="Georgia" panose="02040502050405020303" pitchFamily="18" charset="0"/>
              </a:rPr>
              <a:pPr algn="r" eaLnBrk="1" hangingPunct="1">
                <a:buClrTx/>
                <a:buFontTx/>
                <a:buNone/>
              </a:pPr>
              <a:t>9</a:t>
            </a:fld>
            <a:endParaRPr lang="es-ES" altLang="es-ES">
              <a:solidFill>
                <a:srgbClr val="FFFFFF"/>
              </a:solidFill>
              <a:latin typeface="Georgia" panose="02040502050405020303"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Trebuchet MS"/>
        <a:ea typeface="Droid Sans Fallback"/>
        <a:cs typeface="Droid Sans Fallback"/>
      </a:majorFont>
      <a:minorFont>
        <a:latin typeface="Georgia"/>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es-ES"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es-ES" sz="1800" b="0" i="0" u="none" strike="noStrike" cap="none" normalizeH="0" baseline="0" smtClean="0">
            <a:ln>
              <a:noFill/>
            </a:ln>
            <a:solidFill>
              <a:schemeClr val="bg1"/>
            </a:solidFill>
            <a:effectLst/>
            <a:latin typeface="Arial"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Trebuchet MS"/>
        <a:ea typeface="Droid Sans Fallback"/>
        <a:cs typeface="Droid Sans Fallback"/>
      </a:majorFont>
      <a:minorFont>
        <a:latin typeface="Georgia"/>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es-ES"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es-ES" sz="1800" b="0" i="0" u="none" strike="noStrike" cap="none" normalizeH="0" baseline="0" smtClean="0">
            <a:ln>
              <a:noFill/>
            </a:ln>
            <a:solidFill>
              <a:schemeClr val="bg1"/>
            </a:solidFill>
            <a:effectLst/>
            <a:latin typeface="Arial"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2847</TotalTime>
  <Words>2521</Words>
  <Application>Microsoft Office PowerPoint</Application>
  <PresentationFormat>Presentación en pantalla (4:3)</PresentationFormat>
  <Paragraphs>546</Paragraphs>
  <Slides>39</Slides>
  <Notes>39</Notes>
  <HiddenSlides>0</HiddenSlides>
  <MMClips>0</MMClips>
  <ScaleCrop>false</ScaleCrop>
  <HeadingPairs>
    <vt:vector size="6" baseType="variant">
      <vt:variant>
        <vt:lpstr>Fuentes usadas</vt:lpstr>
      </vt:variant>
      <vt:variant>
        <vt:i4>12</vt:i4>
      </vt:variant>
      <vt:variant>
        <vt:lpstr>Tema</vt:lpstr>
      </vt:variant>
      <vt:variant>
        <vt:i4>3</vt:i4>
      </vt:variant>
      <vt:variant>
        <vt:lpstr>Títulos de diapositiva</vt:lpstr>
      </vt:variant>
      <vt:variant>
        <vt:i4>39</vt:i4>
      </vt:variant>
    </vt:vector>
  </HeadingPairs>
  <TitlesOfParts>
    <vt:vector size="54" baseType="lpstr">
      <vt:lpstr>Arial</vt:lpstr>
      <vt:lpstr>Calibri</vt:lpstr>
      <vt:lpstr>Century Gothic</vt:lpstr>
      <vt:lpstr>Courier New</vt:lpstr>
      <vt:lpstr>DejaVu Sans</vt:lpstr>
      <vt:lpstr>Droid Sans Fallback</vt:lpstr>
      <vt:lpstr>Georgia</vt:lpstr>
      <vt:lpstr>Symbol</vt:lpstr>
      <vt:lpstr>Times New Roman</vt:lpstr>
      <vt:lpstr>Trebuchet MS</vt:lpstr>
      <vt:lpstr>Wingdings</vt:lpstr>
      <vt:lpstr>Wingdings 3</vt:lpstr>
      <vt:lpstr>2_Tema de Office</vt:lpstr>
      <vt:lpstr>3_Tema de Office</vt:lpstr>
      <vt:lpstr>Sector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Carlos</dc:creator>
  <cp:lastModifiedBy>Carlos Barahona</cp:lastModifiedBy>
  <cp:revision>477</cp:revision>
  <cp:lastPrinted>1601-01-01T00:00:00Z</cp:lastPrinted>
  <dcterms:created xsi:type="dcterms:W3CDTF">2011-10-12T08:47:04Z</dcterms:created>
  <dcterms:modified xsi:type="dcterms:W3CDTF">2017-02-05T23:37:59Z</dcterms:modified>
</cp:coreProperties>
</file>